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-edu.ru/e-books/xbook091/01/part-006.htm" TargetMode="External"/><Relationship Id="rId2" Type="http://schemas.openxmlformats.org/officeDocument/2006/relationships/hyperlink" Target="https://studme.org/17440622/ekonomika/normativno-pravovaya_baza_izdatelskoy_deyatelnost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Законодательные и правовые основы использования ИКТ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Храмов Сергей</a:t>
            </a:r>
            <a:br>
              <a:rPr lang="ru-RU" dirty="0" smtClean="0"/>
            </a:br>
            <a:r>
              <a:rPr lang="ru-RU" dirty="0" smtClean="0"/>
              <a:t>ИВТ 3</a:t>
            </a:r>
            <a:br>
              <a:rPr lang="ru-RU" dirty="0" smtClean="0"/>
            </a:br>
            <a:r>
              <a:rPr lang="ru-RU" dirty="0" smtClean="0"/>
              <a:t>2019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800" y="278605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нормативно-правовой базы издательской деятельности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342900">
              <a:buNone/>
            </a:pPr>
            <a:r>
              <a:rPr lang="ru-RU" dirty="0" smtClean="0"/>
              <a:t>Как сфера общественной деятельности, книгоиздание всегда в той или иной мере регламентировалось государственной властью. Со стороны государства это было прежде всего ограничительное законодательство. Так, в Англии в 1637 г. был принят Декрет о книгопечатании, направленный на ограничение прав книгоиздателей и книготорговцев. "Декрет в 33 статьях заключал правила относительно предварительной цензуры, типографского промысла и ввоза заграничных изданий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Правовые основы издательского </a:t>
            </a:r>
            <a:r>
              <a:rPr lang="ru-RU" dirty="0" smtClean="0"/>
              <a:t>дела в РФ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342900">
              <a:buNone/>
            </a:pPr>
            <a:r>
              <a:rPr lang="ru-RU" dirty="0" smtClean="0"/>
              <a:t>В декабре 1991 г. был принят Закон Российской </a:t>
            </a:r>
            <a:r>
              <a:rPr lang="ru-RU" dirty="0" smtClean="0"/>
              <a:t>Федерации </a:t>
            </a:r>
            <a:r>
              <a:rPr lang="ru-RU" dirty="0" smtClean="0"/>
              <a:t>«О средствах массовой информации» и хотя и базировался на трех китах - свободе СМИ, плюрализме учредителей и отсутствии указаний на необходимость испрашивать разрешение на ведение информационной деятельности. Закон содержал четкие определения основных терминов (массовая информация, средства массовой информации, редакция, издатель и пр.), обоснованные и аргументированные положения.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«</a:t>
            </a:r>
            <a:r>
              <a:rPr lang="ru-RU" dirty="0" smtClean="0"/>
              <a:t>О средствах массовой информации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342900">
              <a:buNone/>
            </a:pPr>
            <a:r>
              <a:rPr lang="ru-RU" dirty="0" smtClean="0"/>
              <a:t>Несмотря на несомненные достоинства нового </a:t>
            </a:r>
            <a:r>
              <a:rPr lang="ru-RU" dirty="0" smtClean="0"/>
              <a:t>закона, к существенным недостаткам его относится тот факт, что практически не отражена специфика книгоиздательского дела. </a:t>
            </a:r>
            <a:r>
              <a:rPr lang="ru-RU" dirty="0" smtClean="0"/>
              <a:t>Нормы закона регулируют преимущественно деятельность периодической печати и электронных средств массовой информации. Постановлением Совета Министров РСФСР «О регулировании издательской деятельности в РСФСР» установлено, что издательская деятельность на территория РСФСР осуществляется на основании лицензии, за выдачу которой с издательства взимается лицензионный сбор, а средства от его уплаты направляются равными, по 50%, долями в государственный бюджет и на дополнительное внебюджетное финансирование развития федерального и местного книгоиздания, увеличение выпуска учебной, детской, научной, справочной и другой социально значимой литературы.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90-х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342900">
              <a:buNone/>
            </a:pPr>
            <a:r>
              <a:rPr lang="ru-RU" dirty="0" smtClean="0"/>
              <a:t>Начало 90-х годов прошло под знаком расширения законодательных основ издательской деятельности. К числу наиболее важных и нужных законов», появившихся в это время в области регулирования издательской деятельности, безусловно, относится Закон Российской Федерации «Об авторском праве и смежных правах», принятый 9 июля 1993 г</a:t>
            </a:r>
            <a:r>
              <a:rPr lang="ru-RU" dirty="0" smtClean="0"/>
              <a:t>.</a:t>
            </a:r>
            <a:r>
              <a:rPr lang="ru-RU" dirty="0" smtClean="0"/>
              <a:t> Уже в этом документе многие нормы соответствовали принципам международного авторского права, в частности, отвечали требованиям Бернской конвенции об охране литературных и художественных произведений в части сроков действия авторского </a:t>
            </a:r>
            <a:r>
              <a:rPr lang="ru-RU" dirty="0" smtClean="0"/>
              <a:t>права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Издательское дело </a:t>
            </a:r>
            <a:r>
              <a:rPr lang="ru-RU" dirty="0" smtClean="0"/>
              <a:t>в </a:t>
            </a:r>
            <a:r>
              <a:rPr lang="ru-RU" dirty="0" smtClean="0"/>
              <a:t>РФ сейчас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342900">
              <a:buNone/>
            </a:pPr>
            <a:r>
              <a:rPr lang="ru-RU" dirty="0" smtClean="0"/>
              <a:t>К настоящему времени перечень основных документов по правовому обеспечению деятельности включает в себя около десятка кодексов и основ законодательства по различным направлениям общественного </a:t>
            </a:r>
            <a:r>
              <a:rPr lang="ru-RU" dirty="0" smtClean="0"/>
              <a:t>развития, </a:t>
            </a:r>
            <a:r>
              <a:rPr lang="ru-RU" dirty="0" smtClean="0"/>
              <a:t>более 20 законов, около 30 указов Президента РФ, значительное число постановлений и распоряжений Правительства Российской Федерации и другие документы.</a:t>
            </a:r>
          </a:p>
          <a:p>
            <a:pPr indent="342900">
              <a:buNone/>
            </a:pPr>
            <a:r>
              <a:rPr lang="ru-RU" dirty="0" smtClean="0"/>
              <a:t>Таким образом, к рубежу тысячелетий в России создана достаточно солидная правовая база, способствующая дальнейшему развитию издательской системы и ее полноправному функционированию. </a:t>
            </a:r>
            <a:r>
              <a:rPr lang="ru-RU" dirty="0" smtClean="0"/>
              <a:t>Однако, </a:t>
            </a:r>
            <a:r>
              <a:rPr lang="ru-RU" dirty="0" smtClean="0"/>
              <a:t>по-прежнему актуальной остается разработка «Закона Российской Федерации об издательской деятельности» либо иного документа взамен пока еще не отмененного «Временного положения» 1991 г.</a:t>
            </a:r>
          </a:p>
          <a:p>
            <a:pPr indent="34290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Правовое регулирование издательской деятельности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342900">
              <a:buNone/>
            </a:pPr>
            <a:r>
              <a:rPr lang="ru-RU" dirty="0" smtClean="0"/>
              <a:t>В основу правового регулирования издательской деятельности положены принципы, закрепленные в Конституции РФ:</a:t>
            </a:r>
          </a:p>
          <a:p>
            <a:pPr indent="342900"/>
            <a:r>
              <a:rPr lang="ru-RU" dirty="0" smtClean="0"/>
              <a:t>идеологическое </a:t>
            </a:r>
            <a:r>
              <a:rPr lang="ru-RU" dirty="0" smtClean="0"/>
              <a:t>многообразие (ст. 13);</a:t>
            </a:r>
          </a:p>
          <a:p>
            <a:pPr indent="342900"/>
            <a:r>
              <a:rPr lang="ru-RU" dirty="0" smtClean="0"/>
              <a:t>свобода </a:t>
            </a:r>
            <a:r>
              <a:rPr lang="ru-RU" dirty="0" smtClean="0"/>
              <a:t>мысли и слова, свобода информации, запрет цензуры (ст. 29);</a:t>
            </a:r>
          </a:p>
          <a:p>
            <a:pPr indent="342900"/>
            <a:r>
              <a:rPr lang="ru-RU" dirty="0" smtClean="0"/>
              <a:t>свобода </a:t>
            </a:r>
            <a:r>
              <a:rPr lang="ru-RU" dirty="0" smtClean="0"/>
              <a:t>литературного, художественного, научного, технического и других видов творчества, преподавания (ст. 44).</a:t>
            </a:r>
          </a:p>
          <a:p>
            <a:pPr indent="342900">
              <a:buNone/>
            </a:pPr>
            <a:r>
              <a:rPr lang="ru-RU" dirty="0" smtClean="0"/>
              <a:t>Вместе с этими принципами действуют положения, зафиксированные в Гражданском кодексе РФ (далее - ГК РФ) и Законе РФ от 10 июля 1992 г. № 3266-1 "Об образовании":</a:t>
            </a:r>
          </a:p>
          <a:p>
            <a:pPr indent="342900"/>
            <a:r>
              <a:rPr lang="ru-RU" dirty="0" smtClean="0"/>
              <a:t>юридическое </a:t>
            </a:r>
            <a:r>
              <a:rPr lang="ru-RU" dirty="0" smtClean="0"/>
              <a:t>равенство участников неимущественных отношений, в том числе в сфере издательской деятельности; недопустимость произвольного вмешательства государства в сферу предпринимательской деятельности (ст. 1 ГК РФ);</a:t>
            </a:r>
          </a:p>
          <a:p>
            <a:pPr indent="342900"/>
            <a:r>
              <a:rPr lang="ru-RU" dirty="0" smtClean="0"/>
              <a:t>единство </a:t>
            </a:r>
            <a:r>
              <a:rPr lang="ru-RU" dirty="0" smtClean="0"/>
              <a:t>федерального культурного и образовательного пространства; общедоступность образования; свобода и плюрализм в образовании (ст. 2 Закона РФ "Об образовании").</a:t>
            </a:r>
          </a:p>
          <a:p>
            <a:pPr indent="34290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Основные действующие в России стандарты, регламентирующие издательскую деятельность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ГОСТ 7.83-2001. Электронные издания. Основные виды и выходные сведения</a:t>
            </a:r>
          </a:p>
          <a:p>
            <a:r>
              <a:rPr lang="ru-RU" dirty="0" smtClean="0"/>
              <a:t>ГОСТ 7.84-2002. Издания. Обложки и переплеты. Общие требования и правила оформления</a:t>
            </a:r>
          </a:p>
          <a:p>
            <a:r>
              <a:rPr lang="ru-RU" dirty="0" smtClean="0"/>
              <a:t>ГОСТ 7.86-2005. Издания. Общие требования к издательской аннотации</a:t>
            </a:r>
          </a:p>
          <a:p>
            <a:r>
              <a:rPr lang="ru-RU" dirty="0" smtClean="0"/>
              <a:t>ГОСТ 7.01-2003. Издания. Знак охраны авторского права. Общие требования и правила оформления</a:t>
            </a:r>
          </a:p>
          <a:p>
            <a:r>
              <a:rPr lang="ru-RU" dirty="0" smtClean="0"/>
              <a:t>ГОСТ 5773-90. Издания книжные и журнальные. Форматы ГОСТ 132-8. Бумага для печати. Размеры</a:t>
            </a:r>
          </a:p>
          <a:p>
            <a:r>
              <a:rPr lang="ru-RU" dirty="0" smtClean="0"/>
              <a:t>ГОСТ 7.89-2005 Оригиналы авторские и текстовые издательские. Общие технические требования</a:t>
            </a:r>
          </a:p>
          <a:p>
            <a:r>
              <a:rPr lang="ru-RU" dirty="0" smtClean="0"/>
              <a:t>ОСТ 29.124-94. Издания книжные. Общие технические условия</a:t>
            </a:r>
          </a:p>
          <a:p>
            <a:r>
              <a:rPr lang="ru-RU" dirty="0" smtClean="0"/>
              <a:t>ОСТ 29.127-96. Издания книжные для детей. Общие технические условия</a:t>
            </a:r>
          </a:p>
          <a:p>
            <a:r>
              <a:rPr lang="ru-RU" dirty="0" smtClean="0"/>
              <a:t>ОСТ 29.130-98. Издательская и книготорговая библиографическая информация</a:t>
            </a:r>
          </a:p>
          <a:p>
            <a:r>
              <a:rPr lang="ru-RU" dirty="0" smtClean="0"/>
              <a:t>ОСТ 29.76-87. Оригинал-макет для полиграфического репродуцирования. Общие технические требования.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studme.org/17440622/ekonomika/normativno-pravovaya_baza_izdatelskoy_deyatelnosti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http://www.hi-edu.ru/e-books/xbook091/01/part-006.htm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741</Words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Законодательные и правовые основы использования ИКТ </vt:lpstr>
      <vt:lpstr>Создание нормативно-правовой базы издательской деятельности </vt:lpstr>
      <vt:lpstr>Правовые основы издательского дела в РФ</vt:lpstr>
      <vt:lpstr>«О средствах массовой информации»</vt:lpstr>
      <vt:lpstr>Начало 90-х</vt:lpstr>
      <vt:lpstr>Издательское дело в РФ сейчас</vt:lpstr>
      <vt:lpstr>Правовое регулирование издательской деятельности</vt:lpstr>
      <vt:lpstr>Основные действующие в России стандарты, регламентирующие издательскую деятельность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Законодательные и правовые основы использования ИКТ </dc:title>
  <dc:creator>Храмов</dc:creator>
  <cp:lastModifiedBy>Храмова</cp:lastModifiedBy>
  <cp:revision>8</cp:revision>
  <dcterms:created xsi:type="dcterms:W3CDTF">2019-12-11T21:04:23Z</dcterms:created>
  <dcterms:modified xsi:type="dcterms:W3CDTF">2019-12-20T00:52:32Z</dcterms:modified>
</cp:coreProperties>
</file>