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2A5153A-7194-4223-8F3E-109C10F6BCD0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4121DAC-17AD-4F87-927C-CD330EDE487D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60900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5153A-7194-4223-8F3E-109C10F6BCD0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1DAC-17AD-4F87-927C-CD330EDE4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77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5153A-7194-4223-8F3E-109C10F6BCD0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1DAC-17AD-4F87-927C-CD330EDE4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8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5153A-7194-4223-8F3E-109C10F6BCD0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1DAC-17AD-4F87-927C-CD330EDE4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93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A5153A-7194-4223-8F3E-109C10F6BCD0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121DAC-17AD-4F87-927C-CD330EDE487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36700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5153A-7194-4223-8F3E-109C10F6BCD0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1DAC-17AD-4F87-927C-CD330EDE4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471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5153A-7194-4223-8F3E-109C10F6BCD0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1DAC-17AD-4F87-927C-CD330EDE4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29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5153A-7194-4223-8F3E-109C10F6BCD0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1DAC-17AD-4F87-927C-CD330EDE4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60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5153A-7194-4223-8F3E-109C10F6BCD0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1DAC-17AD-4F87-927C-CD330EDE4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9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A5153A-7194-4223-8F3E-109C10F6BCD0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121DAC-17AD-4F87-927C-CD330EDE487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352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A5153A-7194-4223-8F3E-109C10F6BCD0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121DAC-17AD-4F87-927C-CD330EDE487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250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2A5153A-7194-4223-8F3E-109C10F6BCD0}" type="datetimeFigureOut">
              <a:rPr lang="ru-RU" smtClean="0"/>
              <a:t>13.04.2021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4121DAC-17AD-4F87-927C-CD330EDE487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114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Serega89Kh.github.i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Лабораторная работа 6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087520"/>
          </a:xfrm>
        </p:spPr>
        <p:txBody>
          <a:bodyPr>
            <a:normAutofit/>
          </a:bodyPr>
          <a:lstStyle/>
          <a:p>
            <a:r>
              <a:rPr lang="ru-RU" dirty="0" smtClean="0"/>
              <a:t>Храмов Сергей Анатольевич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СПб, 2021</a:t>
            </a:r>
          </a:p>
        </p:txBody>
      </p:sp>
    </p:spTree>
    <p:extLst>
      <p:ext uri="{BB962C8B-B14F-4D97-AF65-F5344CB8AC3E}">
        <p14:creationId xmlns:p14="http://schemas.microsoft.com/office/powerpoint/2010/main" val="89394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Счастливый успешный бородатый программист указывая палец и показывая пустой  экран таблетки Стоковое Изображение - изображение насчитывающей бородатый,  показывая: 1193391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874" y="473534"/>
            <a:ext cx="3881354" cy="582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6304547" y="1208881"/>
            <a:ext cx="52096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ru-RU" sz="4000" b="1" dirty="0" smtClean="0"/>
              <a:t>Обо мне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ru-RU" sz="2400" dirty="0" smtClean="0"/>
              <a:t>Я студент 4 курса направления «Информатика и вычислительная техника» РГПУ им. А.И. Герцена.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ru-RU" sz="4000" b="1" dirty="0" smtClean="0"/>
              <a:t>Личные качества</a:t>
            </a:r>
          </a:p>
          <a:p>
            <a:r>
              <a:rPr lang="ru-RU" sz="2400" dirty="0" smtClean="0"/>
              <a:t>Быстрая обучаемость</a:t>
            </a:r>
          </a:p>
          <a:p>
            <a:r>
              <a:rPr lang="ru-RU" sz="2400" dirty="0" smtClean="0"/>
              <a:t>Внимательность</a:t>
            </a:r>
          </a:p>
          <a:p>
            <a:r>
              <a:rPr lang="ru-RU" sz="2400" dirty="0" smtClean="0"/>
              <a:t>Усидчивость</a:t>
            </a:r>
          </a:p>
          <a:p>
            <a:r>
              <a:rPr lang="ru-RU" sz="2400" dirty="0" smtClean="0"/>
              <a:t>Упорство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5709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/>
          <p:cNvSpPr txBox="1">
            <a:spLocks/>
          </p:cNvSpPr>
          <p:nvPr/>
        </p:nvSpPr>
        <p:spPr>
          <a:xfrm>
            <a:off x="6304547" y="770021"/>
            <a:ext cx="5209674" cy="5406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ru-RU" sz="4000" b="1" dirty="0" smtClean="0"/>
              <a:t>Навыки</a:t>
            </a:r>
          </a:p>
          <a:p>
            <a:r>
              <a:rPr lang="ru-RU" sz="2400" dirty="0" smtClean="0"/>
              <a:t>основы языка программирования </a:t>
            </a:r>
            <a:r>
              <a:rPr lang="ru-RU" sz="2400" dirty="0" err="1" smtClean="0"/>
              <a:t>Python</a:t>
            </a:r>
            <a:endParaRPr lang="ru-RU" sz="2400" dirty="0" smtClean="0"/>
          </a:p>
          <a:p>
            <a:r>
              <a:rPr lang="ru-RU" sz="2400" dirty="0" smtClean="0"/>
              <a:t>основы HTML и CSS</a:t>
            </a:r>
          </a:p>
          <a:p>
            <a:r>
              <a:rPr lang="ru-RU" sz="2400" dirty="0" smtClean="0"/>
              <a:t>навыки работы с издательской системой </a:t>
            </a:r>
            <a:r>
              <a:rPr lang="ru-RU" sz="2400" dirty="0" err="1" smtClean="0"/>
              <a:t>TeX</a:t>
            </a:r>
            <a:endParaRPr lang="ru-RU" sz="2400" dirty="0" smtClean="0"/>
          </a:p>
          <a:p>
            <a:r>
              <a:rPr lang="ru-RU" sz="2400" dirty="0" smtClean="0"/>
              <a:t>навыки работы с </a:t>
            </a:r>
            <a:r>
              <a:rPr lang="ru-RU" sz="2400" dirty="0" err="1" smtClean="0"/>
              <a:t>Git</a:t>
            </a:r>
            <a:endParaRPr lang="ru-RU" sz="2400" dirty="0" smtClean="0"/>
          </a:p>
          <a:p>
            <a:r>
              <a:rPr lang="ru-RU" sz="2400" dirty="0" smtClean="0"/>
              <a:t>английский язык на разговорном уровне</a:t>
            </a:r>
          </a:p>
          <a:p>
            <a:r>
              <a:rPr lang="ru-RU" sz="2400" dirty="0" smtClean="0"/>
              <a:t>опыт инженерно-электрических работ</a:t>
            </a:r>
            <a:endParaRPr lang="ru-RU" sz="2400" dirty="0"/>
          </a:p>
        </p:txBody>
      </p:sp>
      <p:pic>
        <p:nvPicPr>
          <p:cNvPr id="2050" name="Picture 2" descr="Профессиональные навык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620" y="1428750"/>
            <a:ext cx="3160296" cy="395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41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6304547" y="770021"/>
            <a:ext cx="5209674" cy="5406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ru-RU" sz="4000" b="1" dirty="0" smtClean="0"/>
              <a:t>Портфолио достижений</a:t>
            </a:r>
          </a:p>
          <a:p>
            <a:pPr marL="0" indent="0">
              <a:buNone/>
            </a:pPr>
            <a:r>
              <a:rPr lang="ru-RU" sz="2400" dirty="0" smtClean="0"/>
              <a:t>Ссылка на </a:t>
            </a:r>
            <a:r>
              <a:rPr lang="en-US" sz="2400" dirty="0" smtClean="0"/>
              <a:t>GitHub: </a:t>
            </a:r>
            <a:r>
              <a:rPr lang="en-US" sz="2400" dirty="0" smtClean="0">
                <a:hlinkClick r:id="rId2" action="ppaction://hlinkfile"/>
              </a:rPr>
              <a:t>Serega89Kh.github.io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611" y="1801604"/>
            <a:ext cx="4491789" cy="334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2020" y="2835442"/>
            <a:ext cx="9601200" cy="148590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609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20</TotalTime>
  <Words>74</Words>
  <Application>Microsoft Office PowerPoint</Application>
  <PresentationFormat>Широкоэкранный</PresentationFormat>
  <Paragraphs>24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Franklin Gothic Book</vt:lpstr>
      <vt:lpstr>Crop</vt:lpstr>
      <vt:lpstr>Лабораторная работа 6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6</dc:title>
  <dc:creator>Сергей Храмов</dc:creator>
  <cp:lastModifiedBy>Сергей Храмов</cp:lastModifiedBy>
  <cp:revision>3</cp:revision>
  <dcterms:created xsi:type="dcterms:W3CDTF">2021-04-13T00:22:19Z</dcterms:created>
  <dcterms:modified xsi:type="dcterms:W3CDTF">2021-04-13T00:42:28Z</dcterms:modified>
</cp:coreProperties>
</file>