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4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82E4-3F92-4922-B409-FA178B28CF3B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C93EB-2490-4F1A-94CE-26A0E17F5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5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682E4-3F92-4922-B409-FA178B28CF3B}" type="datetimeFigureOut">
              <a:rPr lang="en-IN" smtClean="0"/>
              <a:t>09-08-2023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C93EB-2490-4F1A-94CE-26A0E17F5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33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8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30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82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94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43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22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77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82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41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54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9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57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86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05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49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65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</Words>
  <Application>Microsoft Office PowerPoint</Application>
  <PresentationFormat>On-screen Show (4:3)</PresentationFormat>
  <Paragraphs>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jayaraj</cp:lastModifiedBy>
  <cp:revision>1</cp:revision>
  <dcterms:created xsi:type="dcterms:W3CDTF">2022-08-16T04:27:58Z</dcterms:created>
  <dcterms:modified xsi:type="dcterms:W3CDTF">2023-08-09T02:10:48Z</dcterms:modified>
</cp:coreProperties>
</file>