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7" r:id="rId3"/>
    <p:sldId id="274" r:id="rId4"/>
    <p:sldId id="278" r:id="rId5"/>
    <p:sldId id="277" r:id="rId6"/>
    <p:sldId id="276" r:id="rId7"/>
    <p:sldId id="316" r:id="rId8"/>
    <p:sldId id="279" r:id="rId9"/>
    <p:sldId id="280" r:id="rId10"/>
    <p:sldId id="281" r:id="rId11"/>
    <p:sldId id="282" r:id="rId12"/>
    <p:sldId id="284" r:id="rId13"/>
    <p:sldId id="288" r:id="rId14"/>
    <p:sldId id="289" r:id="rId15"/>
    <p:sldId id="290" r:id="rId16"/>
    <p:sldId id="291" r:id="rId17"/>
    <p:sldId id="292" r:id="rId18"/>
    <p:sldId id="314" r:id="rId19"/>
    <p:sldId id="31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>
      <p:cViewPr varScale="1">
        <p:scale>
          <a:sx n="78" d="100"/>
          <a:sy n="78" d="100"/>
        </p:scale>
        <p:origin x="16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07915-9113-4635-88EE-C5A757D86D98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4D61-FE7C-4046-92BF-A26F9F040E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44D61-FE7C-4046-92BF-A26F9F040E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5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44D61-FE7C-4046-92BF-A26F9F040E4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A801-F619-4D56-A409-C785B3D84166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82A3-108A-4C40-B24D-1B476B18E126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87A00-DD9A-44A1-9196-F1D7948E4448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BD38-4229-48A9-B6E4-86E706AFEF69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F8C-FE27-4142-A7A7-F870C9E7F19C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006B-E03D-4073-9735-7A19BB94FCFD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9A00-9C3A-4E3D-BD57-5970BC05FB4F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1215-56E7-41FE-9423-FD8FE9E8A5EA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424-6340-4E7D-BFB7-4A29689B0C47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EF34-099E-477E-BF40-3812E7086B57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1BF2-8B59-4E3A-8858-F424AA46CA62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8F17F-8EE2-4C28-89A3-20809E1311D8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7466B-3BCC-47CC-BA98-2CDE747959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File system System Calls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6705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1628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Write()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the write system call is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b="1" dirty="0"/>
              <a:t>number = write(</a:t>
            </a:r>
            <a:r>
              <a:rPr lang="en-US" b="1" dirty="0" err="1"/>
              <a:t>fd</a:t>
            </a:r>
            <a:r>
              <a:rPr lang="en-US" b="1" dirty="0"/>
              <a:t>, buffer, count);</a:t>
            </a:r>
          </a:p>
          <a:p>
            <a:r>
              <a:rPr lang="en-US" dirty="0"/>
              <a:t>where the meaning of the variables </a:t>
            </a:r>
            <a:r>
              <a:rPr lang="en-US" dirty="0" err="1"/>
              <a:t>fd</a:t>
            </a:r>
            <a:r>
              <a:rPr lang="en-US" dirty="0"/>
              <a:t>, buffer, count, and number are the same as they are for the read system call. </a:t>
            </a:r>
          </a:p>
          <a:p>
            <a:r>
              <a:rPr lang="en-US" dirty="0"/>
              <a:t>The algorithm for writing a regular file is similar to that for reading a regular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creat</a:t>
            </a:r>
            <a:r>
              <a:rPr lang="en-US" dirty="0"/>
              <a:t> system call creates a new file in the system. The syntax for the </a:t>
            </a:r>
            <a:r>
              <a:rPr lang="en-US" dirty="0" err="1"/>
              <a:t>creat</a:t>
            </a:r>
            <a:r>
              <a:rPr lang="en-US" dirty="0"/>
              <a:t> system call is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b="1" dirty="0" err="1"/>
              <a:t>fd</a:t>
            </a:r>
            <a:r>
              <a:rPr lang="en-US" b="1" dirty="0"/>
              <a:t> - </a:t>
            </a:r>
            <a:r>
              <a:rPr lang="en-US" b="1" dirty="0" err="1"/>
              <a:t>creat</a:t>
            </a:r>
            <a:r>
              <a:rPr lang="en-US" b="1" dirty="0"/>
              <a:t>(pathname, modes) ;</a:t>
            </a:r>
          </a:p>
          <a:p>
            <a:r>
              <a:rPr lang="en-US" dirty="0"/>
              <a:t>Where the variables pathname, modes, and </a:t>
            </a:r>
            <a:r>
              <a:rPr lang="en-US" dirty="0" err="1"/>
              <a:t>fd</a:t>
            </a:r>
            <a:r>
              <a:rPr lang="en-US" dirty="0"/>
              <a:t> mean the same as they do in the open system call.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4401"/>
            <a:ext cx="5791200" cy="5201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for the close system call is</a:t>
            </a:r>
          </a:p>
          <a:p>
            <a:pPr lvl="1">
              <a:buNone/>
            </a:pPr>
            <a:r>
              <a:rPr lang="en-US" b="1" dirty="0"/>
              <a:t>close(</a:t>
            </a:r>
            <a:r>
              <a:rPr lang="en-US" b="1" dirty="0" err="1"/>
              <a:t>fd</a:t>
            </a:r>
            <a:r>
              <a:rPr lang="en-US" b="1" dirty="0"/>
              <a:t>);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fd</a:t>
            </a:r>
            <a:r>
              <a:rPr lang="en-US" dirty="0"/>
              <a:t> is the file descriptor for the open file.</a:t>
            </a:r>
          </a:p>
          <a:p>
            <a:pPr algn="just"/>
            <a:r>
              <a:rPr lang="en-US" dirty="0"/>
              <a:t>The kernel does the close operation by manipulating the file descriptor and the corresponding file table and </a:t>
            </a:r>
            <a:r>
              <a:rPr lang="en-US" dirty="0" err="1"/>
              <a:t>inode</a:t>
            </a:r>
            <a:r>
              <a:rPr lang="en-US" dirty="0"/>
              <a:t> table entries. If the reference count of the file table entry is greater than 1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Process B: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fd1= open(''/etc/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", O_RDONLY);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fd2 ,.,. open("private", O_RDONLY);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4453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3622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867400" y="1705253"/>
            <a:ext cx="1555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Process A:</a:t>
            </a:r>
            <a:endParaRPr lang="en-IN" sz="2400" b="1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after closing a file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47052" y="1600200"/>
            <a:ext cx="44498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 program</a:t>
            </a:r>
          </a:p>
        </p:txBody>
      </p:sp>
      <p:pic>
        <p:nvPicPr>
          <p:cNvPr id="4" name="Picture 1029"/>
          <p:cNvPicPr>
            <a:picLocks noGrp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4169" y="1600200"/>
            <a:ext cx="60756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271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 …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992818"/>
          <a:ext cx="8229600" cy="3740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9959995" imgH="9072920" progId="">
                  <p:embed/>
                </p:oleObj>
              </mc:Choice>
              <mc:Fallback>
                <p:oleObj name="Image" r:id="rId2" imgW="19959995" imgH="9072920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92818"/>
                        <a:ext cx="8229600" cy="3740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0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4605-A7E3-5B6D-D784-9189F993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BC07-D9FD-5039-9620-72849952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Opn</a:t>
            </a:r>
            <a:r>
              <a:rPr lang="en-IN" dirty="0"/>
              <a:t> on files:</a:t>
            </a:r>
            <a:br>
              <a:rPr lang="en-IN" dirty="0"/>
            </a:br>
            <a:r>
              <a:rPr lang="en-IN" dirty="0"/>
              <a:t>create, read, </a:t>
            </a:r>
            <a:r>
              <a:rPr lang="en-IN" dirty="0" err="1"/>
              <a:t>write,delete</a:t>
            </a:r>
            <a:r>
              <a:rPr lang="en-IN" dirty="0"/>
              <a:t>, truncate, repositioning</a:t>
            </a:r>
          </a:p>
          <a:p>
            <a:r>
              <a:rPr lang="en-IN" dirty="0"/>
              <a:t>File </a:t>
            </a:r>
            <a:r>
              <a:rPr lang="en-IN" dirty="0" err="1"/>
              <a:t>attr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name, extension(type), identifier, </a:t>
            </a:r>
            <a:r>
              <a:rPr lang="en-IN" dirty="0" err="1"/>
              <a:t>location,size</a:t>
            </a:r>
            <a:r>
              <a:rPr lang="en-IN" dirty="0"/>
              <a:t>, created date, permission, encryption, compression</a:t>
            </a:r>
          </a:p>
        </p:txBody>
      </p:sp>
    </p:spTree>
    <p:extLst>
      <p:ext uri="{BB962C8B-B14F-4D97-AF65-F5344CB8AC3E}">
        <p14:creationId xmlns:p14="http://schemas.microsoft.com/office/powerpoint/2010/main" val="19430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Times New Roman" pitchFamily="18" charset="0"/>
              </a:rPr>
              <a:t>Super block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latin typeface="Times New Roman" pitchFamily="18" charset="0"/>
              </a:rPr>
              <a:t>consists of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size of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number of  free blocks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a list of free blocks available on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index of the next free block in the free block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size of the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number of free </a:t>
            </a:r>
            <a:r>
              <a:rPr lang="en-US" altLang="ko-KR" sz="2400" dirty="0" err="1">
                <a:latin typeface="Times New Roman" pitchFamily="18" charset="0"/>
              </a:rPr>
              <a:t>inodes</a:t>
            </a:r>
            <a:r>
              <a:rPr lang="en-US" altLang="ko-KR" sz="2400" dirty="0">
                <a:latin typeface="Times New Roman" pitchFamily="18" charset="0"/>
              </a:rPr>
              <a:t>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a list of free </a:t>
            </a:r>
            <a:r>
              <a:rPr lang="en-US" altLang="ko-KR" sz="2400" dirty="0" err="1">
                <a:latin typeface="Times New Roman" pitchFamily="18" charset="0"/>
              </a:rPr>
              <a:t>inodes</a:t>
            </a:r>
            <a:r>
              <a:rPr lang="en-US" altLang="ko-KR" sz="2400" dirty="0">
                <a:latin typeface="Times New Roman" pitchFamily="18" charset="0"/>
              </a:rPr>
              <a:t> in the file system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the index of the next free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in the free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lock fields for the free block and free </a:t>
            </a:r>
            <a:r>
              <a:rPr lang="en-US" altLang="ko-KR" sz="2400" dirty="0" err="1">
                <a:latin typeface="Times New Roman" pitchFamily="18" charset="0"/>
              </a:rPr>
              <a:t>inode</a:t>
            </a:r>
            <a:r>
              <a:rPr lang="en-US" altLang="ko-KR" sz="2400" dirty="0">
                <a:latin typeface="Times New Roman" pitchFamily="18" charset="0"/>
              </a:rPr>
              <a:t> lists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400" dirty="0">
                <a:latin typeface="Times New Roman" pitchFamily="18" charset="0"/>
              </a:rPr>
              <a:t>  - a flag indicating that the super block has been modified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495300"/>
            <a:ext cx="77914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open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315200" cy="437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819399"/>
          </a:xfrm>
        </p:spPr>
        <p:txBody>
          <a:bodyPr>
            <a:normAutofit/>
          </a:bodyPr>
          <a:lstStyle/>
          <a:p>
            <a:r>
              <a:rPr lang="en-US" b="1" dirty="0" err="1"/>
              <a:t>Fd</a:t>
            </a:r>
            <a:r>
              <a:rPr lang="en-US" b="1" dirty="0"/>
              <a:t>=open(pathname, flags, modes);</a:t>
            </a:r>
          </a:p>
          <a:p>
            <a:pPr lvl="1"/>
            <a:r>
              <a:rPr lang="en-US" dirty="0"/>
              <a:t>Pathname : file name</a:t>
            </a:r>
          </a:p>
          <a:p>
            <a:pPr lvl="1"/>
            <a:r>
              <a:rPr lang="en-US" dirty="0"/>
              <a:t>Flags : type of the open</a:t>
            </a:r>
          </a:p>
          <a:p>
            <a:pPr lvl="1"/>
            <a:r>
              <a:rPr lang="en-US" dirty="0"/>
              <a:t>Modes : file permission (</a:t>
            </a:r>
            <a:r>
              <a:rPr lang="en-US" dirty="0" err="1"/>
              <a:t>esp</a:t>
            </a:r>
            <a:r>
              <a:rPr lang="en-US" dirty="0"/>
              <a:t> for </a:t>
            </a:r>
            <a:r>
              <a:rPr lang="en-US" dirty="0" err="1"/>
              <a:t>creat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an integer called the user file descriptor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0"/>
            <a:ext cx="5943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open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5858804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Process B: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fd1= open(''/etc/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", O_RDONLY);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fd2 ,.,. open("private", O_RDONLY);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76400"/>
            <a:ext cx="44538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362200"/>
            <a:ext cx="3276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867400" y="1705253"/>
            <a:ext cx="1555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Process A: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39855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of the read system call is</a:t>
            </a:r>
          </a:p>
          <a:p>
            <a:pPr>
              <a:buNone/>
            </a:pPr>
            <a:r>
              <a:rPr lang="en-US" b="1" dirty="0"/>
              <a:t>     number = read(</a:t>
            </a:r>
            <a:r>
              <a:rPr lang="en-US" b="1" dirty="0" err="1"/>
              <a:t>fd</a:t>
            </a:r>
            <a:r>
              <a:rPr lang="en-US" b="1" dirty="0"/>
              <a:t>, buffer, count)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	-</a:t>
            </a:r>
            <a:r>
              <a:rPr lang="en-US" sz="2800" dirty="0" err="1"/>
              <a:t>fd</a:t>
            </a:r>
            <a:r>
              <a:rPr lang="en-US" sz="2800" dirty="0"/>
              <a:t> is the file descriptor returned by open</a:t>
            </a:r>
          </a:p>
          <a:p>
            <a:pPr>
              <a:buNone/>
            </a:pPr>
            <a:r>
              <a:rPr lang="en-US" sz="2800" dirty="0"/>
              <a:t> 	-buffer is the address of the data structure</a:t>
            </a:r>
          </a:p>
          <a:p>
            <a:pPr>
              <a:buNone/>
            </a:pPr>
            <a:r>
              <a:rPr lang="en-US" sz="2800" dirty="0"/>
              <a:t>	-Count is the number of bytes the user wants to read</a:t>
            </a:r>
          </a:p>
          <a:p>
            <a:pPr>
              <a:buNone/>
            </a:pPr>
            <a:r>
              <a:rPr lang="en-US" sz="2800" dirty="0"/>
              <a:t> 	-number is the number of bytes actually read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6095999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19015</TotalTime>
  <Words>523</Words>
  <Application>Microsoft Office PowerPoint</Application>
  <PresentationFormat>On-screen Show (4:3)</PresentationFormat>
  <Paragraphs>55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Image</vt:lpstr>
      <vt:lpstr>Linux File system System Calls </vt:lpstr>
      <vt:lpstr>PowerPoint Presentation</vt:lpstr>
      <vt:lpstr>Super block</vt:lpstr>
      <vt:lpstr>Algorithm for open</vt:lpstr>
      <vt:lpstr>Open </vt:lpstr>
      <vt:lpstr>Data structures for open</vt:lpstr>
      <vt:lpstr>Process B:   fd1= open(''/etc/passwd", O_RDONLY);            fd2 ,.,. open("private", O_RDONLY);</vt:lpstr>
      <vt:lpstr>Read </vt:lpstr>
      <vt:lpstr>PowerPoint Presentation</vt:lpstr>
      <vt:lpstr>PowerPoint Presentation</vt:lpstr>
      <vt:lpstr>PowerPoint Presentation</vt:lpstr>
      <vt:lpstr>Write() system call</vt:lpstr>
      <vt:lpstr>Create()</vt:lpstr>
      <vt:lpstr>PowerPoint Presentation</vt:lpstr>
      <vt:lpstr>Close()</vt:lpstr>
      <vt:lpstr>Process B:   fd1= open(''/etc/passwd", O_RDONLY);            fd2 ,.,. open("private", O_RDONLY);</vt:lpstr>
      <vt:lpstr>Tables after closing a file</vt:lpstr>
      <vt:lpstr>Cp program</vt:lpstr>
      <vt:lpstr>Cp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&amp; File system</dc:title>
  <dc:creator>user</dc:creator>
  <cp:lastModifiedBy>Serena Anthony</cp:lastModifiedBy>
  <cp:revision>21</cp:revision>
  <dcterms:created xsi:type="dcterms:W3CDTF">2014-08-28T06:10:38Z</dcterms:created>
  <dcterms:modified xsi:type="dcterms:W3CDTF">2023-11-30T01:32:01Z</dcterms:modified>
</cp:coreProperties>
</file>