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27"/>
  </p:notesMasterIdLst>
  <p:handoutMasterIdLst>
    <p:handoutMasterId r:id="rId28"/>
  </p:handoutMasterIdLst>
  <p:sldIdLst>
    <p:sldId id="378" r:id="rId2"/>
    <p:sldId id="379" r:id="rId3"/>
    <p:sldId id="361" r:id="rId4"/>
    <p:sldId id="377" r:id="rId5"/>
    <p:sldId id="257" r:id="rId6"/>
    <p:sldId id="260" r:id="rId7"/>
    <p:sldId id="318" r:id="rId8"/>
    <p:sldId id="325" r:id="rId9"/>
    <p:sldId id="327" r:id="rId10"/>
    <p:sldId id="357" r:id="rId11"/>
    <p:sldId id="323" r:id="rId12"/>
    <p:sldId id="319" r:id="rId13"/>
    <p:sldId id="320" r:id="rId14"/>
    <p:sldId id="305" r:id="rId15"/>
    <p:sldId id="380" r:id="rId16"/>
    <p:sldId id="292" r:id="rId17"/>
    <p:sldId id="333" r:id="rId18"/>
    <p:sldId id="307" r:id="rId19"/>
    <p:sldId id="337" r:id="rId20"/>
    <p:sldId id="334" r:id="rId21"/>
    <p:sldId id="339" r:id="rId22"/>
    <p:sldId id="308" r:id="rId23"/>
    <p:sldId id="331" r:id="rId24"/>
    <p:sldId id="344" r:id="rId25"/>
    <p:sldId id="302" r:id="rId2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134" autoAdjust="0"/>
    <p:restoredTop sz="92934" autoAdjust="0"/>
  </p:normalViewPr>
  <p:slideViewPr>
    <p:cSldViewPr>
      <p:cViewPr>
        <p:scale>
          <a:sx n="65" d="100"/>
          <a:sy n="65" d="100"/>
        </p:scale>
        <p:origin x="2419" y="3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18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3CE6E9-3FC3-4727-BBF8-75B4D5506CC9}" type="datetimeFigureOut">
              <a:rPr lang="en-US" smtClean="0"/>
              <a:pPr/>
              <a:t>11/26/2023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7AEED64-B0AC-4CFA-A111-13E424040906}" type="slidenum">
              <a:rPr lang="en-IN" smtClean="0"/>
              <a:pPr/>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endParaRPr lang="en-US"/>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endParaRPr lang="en-US" dirty="0"/>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DB1CC2C4-D793-46EC-88F8-D9CE6EAD06D6}"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9FC199A0-2CF5-4CF3-A199-9E9B6BF3C6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a:extLst>
              <a:ext uri="{FF2B5EF4-FFF2-40B4-BE49-F238E27FC236}">
                <a16:creationId xmlns:a16="http://schemas.microsoft.com/office/drawing/2014/main" id="{67773BF0-21DC-4B77-B088-69D076F7C0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16388" name="Slide Number Placeholder 3">
            <a:extLst>
              <a:ext uri="{FF2B5EF4-FFF2-40B4-BE49-F238E27FC236}">
                <a16:creationId xmlns:a16="http://schemas.microsoft.com/office/drawing/2014/main" id="{D77E1B9B-CFA7-4952-8D9E-B6A864FF21A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6388B75-302C-465C-8854-9AF1C10F850B}" type="slidenum">
              <a:rPr lang="en-US" altLang="en-US" smtClean="0">
                <a:latin typeface="Times New Roman" panose="02020603050405020304" pitchFamily="18" charset="0"/>
              </a:rPr>
              <a:pPr>
                <a:spcBef>
                  <a:spcPct val="0"/>
                </a:spcBef>
              </a:pPr>
              <a:t>2</a:t>
            </a:fld>
            <a:endParaRPr lang="en-US" altLang="en-US">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DB1CC2C4-D793-46EC-88F8-D9CE6EAD06D6}" type="slidenum">
              <a:rPr lang="en-US" smtClean="0"/>
              <a:pPr/>
              <a:t>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0" name="Text Box 2"/>
          <p:cNvSpPr txBox="1">
            <a:spLocks noGrp="1" noChangeArrowheads="1"/>
          </p:cNvSpPr>
          <p:nvPr>
            <p:ph type="body" idx="1"/>
          </p:nvPr>
        </p:nvSpPr>
        <p:spPr bwMode="auto">
          <a:xfrm>
            <a:off x="686433" y="4344767"/>
            <a:ext cx="5485135" cy="4115191"/>
          </a:xfrm>
          <a:prstGeom prst="rect">
            <a:avLst/>
          </a:prstGeom>
          <a:noFill/>
          <a:ln>
            <a:round/>
            <a:headEnd/>
            <a:tailEnd/>
          </a:ln>
        </p:spPr>
        <p:txBody>
          <a:bodyPr lIns="91512" tIns="45578" rIns="91512" bIns="45578"/>
          <a:lstStyle/>
          <a:p>
            <a:pPr>
              <a:spcBef>
                <a:spcPct val="0"/>
              </a:spcBef>
              <a:tabLst>
                <a:tab pos="0" algn="l"/>
                <a:tab pos="904433" algn="l"/>
                <a:tab pos="1808866" algn="l"/>
                <a:tab pos="2713299" algn="l"/>
                <a:tab pos="3617732" algn="l"/>
                <a:tab pos="4522165" algn="l"/>
                <a:tab pos="5426598" algn="l"/>
                <a:tab pos="6331031" algn="l"/>
                <a:tab pos="7235464" algn="l"/>
                <a:tab pos="8139897" algn="l"/>
                <a:tab pos="9044330" algn="l"/>
                <a:tab pos="9948763" algn="l"/>
              </a:tabLst>
            </a:pPr>
            <a:r>
              <a:rPr lang="en-US" dirty="0">
                <a:latin typeface="Calibri" pitchFamily="34" charset="0"/>
                <a:ea typeface="DejaVu Sans" charset="0"/>
                <a:cs typeface="DejaVu Sans" charset="0"/>
              </a:rPr>
              <a:t>The list of all available signals can be found from kill –l command.</a:t>
            </a:r>
          </a:p>
          <a:p>
            <a:pPr>
              <a:spcBef>
                <a:spcPct val="0"/>
              </a:spcBef>
              <a:tabLst>
                <a:tab pos="0" algn="l"/>
                <a:tab pos="904433" algn="l"/>
                <a:tab pos="1808866" algn="l"/>
                <a:tab pos="2713299" algn="l"/>
                <a:tab pos="3617732" algn="l"/>
                <a:tab pos="4522165" algn="l"/>
                <a:tab pos="5426598" algn="l"/>
                <a:tab pos="6331031" algn="l"/>
                <a:tab pos="7235464" algn="l"/>
                <a:tab pos="8139897" algn="l"/>
                <a:tab pos="9044330" algn="l"/>
                <a:tab pos="9948763" algn="l"/>
              </a:tabLst>
            </a:pPr>
            <a:r>
              <a:rPr lang="en-US" dirty="0">
                <a:latin typeface="Calibri" pitchFamily="34" charset="0"/>
                <a:ea typeface="DejaVu Sans" charset="0"/>
                <a:cs typeface="DejaVu Sans" charset="0"/>
              </a:rPr>
              <a:t>Among the list, some of them are </a:t>
            </a:r>
          </a:p>
          <a:p>
            <a:pPr>
              <a:spcBef>
                <a:spcPct val="0"/>
              </a:spcBef>
              <a:buFont typeface="Times New Roman" pitchFamily="18" charset="0"/>
              <a:buAutoNum type="arabicPeriod"/>
              <a:tabLst>
                <a:tab pos="0" algn="l"/>
                <a:tab pos="904433" algn="l"/>
                <a:tab pos="1808866" algn="l"/>
                <a:tab pos="2713299" algn="l"/>
                <a:tab pos="3617732" algn="l"/>
                <a:tab pos="4522165" algn="l"/>
                <a:tab pos="5426598" algn="l"/>
                <a:tab pos="6331031" algn="l"/>
                <a:tab pos="7235464" algn="l"/>
                <a:tab pos="8139897" algn="l"/>
                <a:tab pos="9044330" algn="l"/>
                <a:tab pos="9948763" algn="l"/>
              </a:tabLst>
            </a:pPr>
            <a:r>
              <a:rPr lang="en-US" dirty="0">
                <a:latin typeface="Calibri" pitchFamily="34" charset="0"/>
                <a:ea typeface="DejaVu Sans" charset="0"/>
                <a:cs typeface="DejaVu Sans" charset="0"/>
              </a:rPr>
              <a:t>SIGINT: This signal is generated, when a </a:t>
            </a:r>
            <a:r>
              <a:rPr lang="en-US" dirty="0" err="1">
                <a:latin typeface="Calibri" pitchFamily="34" charset="0"/>
                <a:ea typeface="DejaVu Sans" charset="0"/>
                <a:cs typeface="DejaVu Sans" charset="0"/>
              </a:rPr>
              <a:t>ctrl+c</a:t>
            </a:r>
            <a:r>
              <a:rPr lang="en-US" dirty="0">
                <a:latin typeface="Calibri" pitchFamily="34" charset="0"/>
                <a:ea typeface="DejaVu Sans" charset="0"/>
                <a:cs typeface="DejaVu Sans" charset="0"/>
              </a:rPr>
              <a:t> is given through the keyboard.</a:t>
            </a:r>
          </a:p>
          <a:p>
            <a:pPr>
              <a:spcBef>
                <a:spcPct val="0"/>
              </a:spcBef>
              <a:buFont typeface="Times New Roman" pitchFamily="18" charset="0"/>
              <a:buAutoNum type="arabicPeriod"/>
              <a:tabLst>
                <a:tab pos="0" algn="l"/>
                <a:tab pos="904433" algn="l"/>
                <a:tab pos="1808866" algn="l"/>
                <a:tab pos="2713299" algn="l"/>
                <a:tab pos="3617732" algn="l"/>
                <a:tab pos="4522165" algn="l"/>
                <a:tab pos="5426598" algn="l"/>
                <a:tab pos="6331031" algn="l"/>
                <a:tab pos="7235464" algn="l"/>
                <a:tab pos="8139897" algn="l"/>
                <a:tab pos="9044330" algn="l"/>
                <a:tab pos="9948763" algn="l"/>
              </a:tabLst>
            </a:pPr>
            <a:r>
              <a:rPr lang="en-US" dirty="0">
                <a:latin typeface="Calibri" pitchFamily="34" charset="0"/>
                <a:ea typeface="DejaVu Sans" charset="0"/>
                <a:cs typeface="DejaVu Sans" charset="0"/>
              </a:rPr>
              <a:t>SIGSEGV: This is generated when there is some segmentation problem, related to memory</a:t>
            </a:r>
          </a:p>
          <a:p>
            <a:pPr>
              <a:spcBef>
                <a:spcPct val="0"/>
              </a:spcBef>
              <a:buFont typeface="Times New Roman" pitchFamily="18" charset="0"/>
              <a:buAutoNum type="arabicPeriod"/>
              <a:tabLst>
                <a:tab pos="0" algn="l"/>
                <a:tab pos="904433" algn="l"/>
                <a:tab pos="1808866" algn="l"/>
                <a:tab pos="2713299" algn="l"/>
                <a:tab pos="3617732" algn="l"/>
                <a:tab pos="4522165" algn="l"/>
                <a:tab pos="5426598" algn="l"/>
                <a:tab pos="6331031" algn="l"/>
                <a:tab pos="7235464" algn="l"/>
                <a:tab pos="8139897" algn="l"/>
                <a:tab pos="9044330" algn="l"/>
                <a:tab pos="9948763" algn="l"/>
              </a:tabLst>
            </a:pPr>
            <a:r>
              <a:rPr lang="en-US" dirty="0">
                <a:latin typeface="Calibri" pitchFamily="34" charset="0"/>
                <a:ea typeface="DejaVu Sans" charset="0"/>
                <a:cs typeface="DejaVu Sans" charset="0"/>
              </a:rPr>
              <a:t>SIGPIPE: if the reading end of a pipe is closed and we are writing  at the other write pipe end</a:t>
            </a:r>
          </a:p>
          <a:p>
            <a:pPr>
              <a:spcBef>
                <a:spcPct val="0"/>
              </a:spcBef>
              <a:buFont typeface="Times New Roman" pitchFamily="18" charset="0"/>
              <a:buAutoNum type="arabicPeriod"/>
              <a:tabLst>
                <a:tab pos="0" algn="l"/>
                <a:tab pos="904433" algn="l"/>
                <a:tab pos="1808866" algn="l"/>
                <a:tab pos="2713299" algn="l"/>
                <a:tab pos="3617732" algn="l"/>
                <a:tab pos="4522165" algn="l"/>
                <a:tab pos="5426598" algn="l"/>
                <a:tab pos="6331031" algn="l"/>
                <a:tab pos="7235464" algn="l"/>
                <a:tab pos="8139897" algn="l"/>
                <a:tab pos="9044330" algn="l"/>
                <a:tab pos="9948763" algn="l"/>
              </a:tabLst>
            </a:pPr>
            <a:r>
              <a:rPr lang="en-US" dirty="0">
                <a:latin typeface="Calibri" pitchFamily="34" charset="0"/>
                <a:ea typeface="DejaVu Sans" charset="0"/>
                <a:cs typeface="DejaVu Sans" charset="0"/>
              </a:rPr>
              <a:t>SIGCHLD: This signal is sent by the child process to its parent before exiting</a:t>
            </a:r>
          </a:p>
          <a:p>
            <a:pPr>
              <a:spcBef>
                <a:spcPct val="0"/>
              </a:spcBef>
              <a:buFont typeface="Times New Roman" pitchFamily="18" charset="0"/>
              <a:buAutoNum type="arabicPeriod"/>
              <a:tabLst>
                <a:tab pos="0" algn="l"/>
                <a:tab pos="904433" algn="l"/>
                <a:tab pos="1808866" algn="l"/>
                <a:tab pos="2713299" algn="l"/>
                <a:tab pos="3617732" algn="l"/>
                <a:tab pos="4522165" algn="l"/>
                <a:tab pos="5426598" algn="l"/>
                <a:tab pos="6331031" algn="l"/>
                <a:tab pos="7235464" algn="l"/>
                <a:tab pos="8139897" algn="l"/>
                <a:tab pos="9044330" algn="l"/>
                <a:tab pos="9948763" algn="l"/>
              </a:tabLst>
            </a:pPr>
            <a:r>
              <a:rPr lang="en-US" dirty="0">
                <a:latin typeface="Calibri" pitchFamily="34" charset="0"/>
                <a:ea typeface="DejaVu Sans" charset="0"/>
                <a:cs typeface="DejaVu Sans" charset="0"/>
              </a:rPr>
              <a:t>SIGSTOP: This signal is generated by ctrl-z </a:t>
            </a:r>
          </a:p>
          <a:p>
            <a:pPr>
              <a:spcBef>
                <a:spcPct val="0"/>
              </a:spcBef>
              <a:tabLst>
                <a:tab pos="0" algn="l"/>
                <a:tab pos="904433" algn="l"/>
                <a:tab pos="1808866" algn="l"/>
                <a:tab pos="2713299" algn="l"/>
                <a:tab pos="3617732" algn="l"/>
                <a:tab pos="4522165" algn="l"/>
                <a:tab pos="5426598" algn="l"/>
                <a:tab pos="6331031" algn="l"/>
                <a:tab pos="7235464" algn="l"/>
                <a:tab pos="8139897" algn="l"/>
                <a:tab pos="9044330" algn="l"/>
                <a:tab pos="9948763" algn="l"/>
              </a:tabLst>
            </a:pPr>
            <a:endParaRPr lang="en-US" dirty="0">
              <a:latin typeface="Calibri" pitchFamily="34" charset="0"/>
              <a:ea typeface="DejaVu Sans" charset="0"/>
              <a:cs typeface="DejaVu Sans"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B1CC2C4-D793-46EC-88F8-D9CE6EAD06D6}" type="slidenum">
              <a:rPr lang="en-US" smtClean="0"/>
              <a:pPr/>
              <a:t>19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9874" name="Group 2"/>
          <p:cNvGrpSpPr>
            <a:grpSpLocks/>
          </p:cNvGrpSpPr>
          <p:nvPr/>
        </p:nvGrpSpPr>
        <p:grpSpPr bwMode="auto">
          <a:xfrm>
            <a:off x="0" y="0"/>
            <a:ext cx="8763000" cy="5943600"/>
            <a:chOff x="0" y="0"/>
            <a:chExt cx="5520" cy="3744"/>
          </a:xfrm>
        </p:grpSpPr>
        <p:sp>
          <p:nvSpPr>
            <p:cNvPr id="79875" name="Rectangle 3"/>
            <p:cNvSpPr>
              <a:spLocks noChangeArrowheads="1"/>
            </p:cNvSpPr>
            <p:nvPr/>
          </p:nvSpPr>
          <p:spPr bwMode="auto">
            <a:xfrm>
              <a:off x="0" y="0"/>
              <a:ext cx="1104" cy="3072"/>
            </a:xfrm>
            <a:prstGeom prst="rect">
              <a:avLst/>
            </a:prstGeom>
            <a:solidFill>
              <a:schemeClr val="accent1"/>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grpSp>
          <p:nvGrpSpPr>
            <p:cNvPr id="79876" name="Group 4"/>
            <p:cNvGrpSpPr>
              <a:grpSpLocks/>
            </p:cNvGrpSpPr>
            <p:nvPr userDrawn="1"/>
          </p:nvGrpSpPr>
          <p:grpSpPr bwMode="auto">
            <a:xfrm>
              <a:off x="0" y="2208"/>
              <a:ext cx="5520" cy="1536"/>
              <a:chOff x="0" y="2208"/>
              <a:chExt cx="5520" cy="1536"/>
            </a:xfrm>
          </p:grpSpPr>
          <p:sp>
            <p:nvSpPr>
              <p:cNvPr id="79877" name="Rectangle 5"/>
              <p:cNvSpPr>
                <a:spLocks noChangeArrowheads="1"/>
              </p:cNvSpPr>
              <p:nvPr/>
            </p:nvSpPr>
            <p:spPr bwMode="ltGray">
              <a:xfrm>
                <a:off x="624" y="2208"/>
                <a:ext cx="4896" cy="1536"/>
              </a:xfrm>
              <a:prstGeom prst="rect">
                <a:avLst/>
              </a:prstGeom>
              <a:solidFill>
                <a:schemeClr val="bg2"/>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79878" name="Rectangle 6"/>
              <p:cNvSpPr>
                <a:spLocks noChangeArrowheads="1"/>
              </p:cNvSpPr>
              <p:nvPr/>
            </p:nvSpPr>
            <p:spPr bwMode="white">
              <a:xfrm>
                <a:off x="654" y="2352"/>
                <a:ext cx="4818" cy="1347"/>
              </a:xfrm>
              <a:prstGeom prst="rect">
                <a:avLst/>
              </a:prstGeom>
              <a:solidFill>
                <a:schemeClr val="bg1"/>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79879" name="Line 7"/>
              <p:cNvSpPr>
                <a:spLocks noChangeShapeType="1"/>
              </p:cNvSpPr>
              <p:nvPr/>
            </p:nvSpPr>
            <p:spPr bwMode="auto">
              <a:xfrm>
                <a:off x="0" y="3072"/>
                <a:ext cx="624" cy="0"/>
              </a:xfrm>
              <a:prstGeom prst="line">
                <a:avLst/>
              </a:prstGeom>
              <a:noFill/>
              <a:ln w="50800">
                <a:solidFill>
                  <a:schemeClr val="bg2"/>
                </a:solidFill>
                <a:round/>
                <a:headEnd/>
                <a:tailEnd/>
              </a:ln>
              <a:effectLst/>
            </p:spPr>
            <p:txBody>
              <a:bodyPr/>
              <a:lstStyle/>
              <a:p>
                <a:endParaRPr lang="en-US"/>
              </a:p>
            </p:txBody>
          </p:sp>
        </p:grpSp>
        <p:grpSp>
          <p:nvGrpSpPr>
            <p:cNvPr id="79880" name="Group 8"/>
            <p:cNvGrpSpPr>
              <a:grpSpLocks/>
            </p:cNvGrpSpPr>
            <p:nvPr userDrawn="1"/>
          </p:nvGrpSpPr>
          <p:grpSpPr bwMode="auto">
            <a:xfrm>
              <a:off x="400" y="336"/>
              <a:ext cx="5088" cy="192"/>
              <a:chOff x="400" y="336"/>
              <a:chExt cx="5088" cy="192"/>
            </a:xfrm>
          </p:grpSpPr>
          <p:sp>
            <p:nvSpPr>
              <p:cNvPr id="79881" name="Rectangle 9"/>
              <p:cNvSpPr>
                <a:spLocks noChangeArrowheads="1"/>
              </p:cNvSpPr>
              <p:nvPr/>
            </p:nvSpPr>
            <p:spPr bwMode="auto">
              <a:xfrm>
                <a:off x="3952" y="336"/>
                <a:ext cx="1536" cy="192"/>
              </a:xfrm>
              <a:prstGeom prst="rect">
                <a:avLst/>
              </a:prstGeom>
              <a:solidFill>
                <a:schemeClr val="folHlink"/>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79882" name="Line 10"/>
              <p:cNvSpPr>
                <a:spLocks noChangeShapeType="1"/>
              </p:cNvSpPr>
              <p:nvPr/>
            </p:nvSpPr>
            <p:spPr bwMode="auto">
              <a:xfrm>
                <a:off x="400" y="432"/>
                <a:ext cx="5088" cy="0"/>
              </a:xfrm>
              <a:prstGeom prst="line">
                <a:avLst/>
              </a:prstGeom>
              <a:noFill/>
              <a:ln w="44450">
                <a:solidFill>
                  <a:schemeClr val="bg2"/>
                </a:solidFill>
                <a:round/>
                <a:headEnd/>
                <a:tailEnd/>
              </a:ln>
              <a:effectLst/>
            </p:spPr>
            <p:txBody>
              <a:bodyPr/>
              <a:lstStyle/>
              <a:p>
                <a:endParaRPr lang="en-US"/>
              </a:p>
            </p:txBody>
          </p:sp>
        </p:grpSp>
      </p:grpSp>
      <p:sp>
        <p:nvSpPr>
          <p:cNvPr id="79883" name="Rectangle 11"/>
          <p:cNvSpPr>
            <a:spLocks noGrp="1" noChangeArrowheads="1"/>
          </p:cNvSpPr>
          <p:nvPr>
            <p:ph type="ctrTitle"/>
          </p:nvPr>
        </p:nvSpPr>
        <p:spPr>
          <a:xfrm>
            <a:off x="2057400" y="1143000"/>
            <a:ext cx="6629400" cy="2209800"/>
          </a:xfrm>
        </p:spPr>
        <p:txBody>
          <a:bodyPr/>
          <a:lstStyle>
            <a:lvl1pPr>
              <a:defRPr/>
            </a:lvl1pPr>
          </a:lstStyle>
          <a:p>
            <a:r>
              <a:rPr lang="en-US"/>
              <a:t>Click to edit Master title style</a:t>
            </a:r>
          </a:p>
        </p:txBody>
      </p:sp>
      <p:sp>
        <p:nvSpPr>
          <p:cNvPr id="79884" name="Rectangle 12"/>
          <p:cNvSpPr>
            <a:spLocks noGrp="1" noChangeArrowheads="1"/>
          </p:cNvSpPr>
          <p:nvPr>
            <p:ph type="subTitle" idx="1"/>
          </p:nvPr>
        </p:nvSpPr>
        <p:spPr>
          <a:xfrm>
            <a:off x="1371600" y="3962400"/>
            <a:ext cx="6858000" cy="1600200"/>
          </a:xfrm>
        </p:spPr>
        <p:txBody>
          <a:bodyPr anchor="ctr"/>
          <a:lstStyle>
            <a:lvl1pPr marL="0" indent="0" algn="ctr">
              <a:buFont typeface="Wingdings" pitchFamily="2" charset="2"/>
              <a:buNone/>
              <a:defRPr/>
            </a:lvl1pPr>
          </a:lstStyle>
          <a:p>
            <a:r>
              <a:rPr lang="en-US"/>
              <a:t>Click to edit Master subtitle style</a:t>
            </a:r>
          </a:p>
        </p:txBody>
      </p:sp>
      <p:sp>
        <p:nvSpPr>
          <p:cNvPr id="79885" name="Rectangle 13"/>
          <p:cNvSpPr>
            <a:spLocks noGrp="1" noChangeArrowheads="1"/>
          </p:cNvSpPr>
          <p:nvPr>
            <p:ph type="dt" sz="half" idx="2"/>
          </p:nvPr>
        </p:nvSpPr>
        <p:spPr>
          <a:xfrm>
            <a:off x="912813" y="6251575"/>
            <a:ext cx="1905000" cy="457200"/>
          </a:xfrm>
        </p:spPr>
        <p:txBody>
          <a:bodyPr/>
          <a:lstStyle>
            <a:lvl1pPr>
              <a:defRPr/>
            </a:lvl1pPr>
          </a:lstStyle>
          <a:p>
            <a:fld id="{FB6F3995-25DC-4E1C-808D-86D89F6AD9D6}" type="datetime1">
              <a:rPr lang="en-US" smtClean="0"/>
              <a:t>11/26/2023</a:t>
            </a:fld>
            <a:endParaRPr lang="en-US" dirty="0"/>
          </a:p>
        </p:txBody>
      </p:sp>
      <p:sp>
        <p:nvSpPr>
          <p:cNvPr id="79886" name="Rectangle 14"/>
          <p:cNvSpPr>
            <a:spLocks noGrp="1" noChangeArrowheads="1"/>
          </p:cNvSpPr>
          <p:nvPr>
            <p:ph type="ftr" sz="quarter" idx="3"/>
          </p:nvPr>
        </p:nvSpPr>
        <p:spPr>
          <a:xfrm>
            <a:off x="3354388" y="6248400"/>
            <a:ext cx="2895600" cy="457200"/>
          </a:xfrm>
        </p:spPr>
        <p:txBody>
          <a:bodyPr/>
          <a:lstStyle>
            <a:lvl1pPr>
              <a:defRPr/>
            </a:lvl1pPr>
          </a:lstStyle>
          <a:p>
            <a:endParaRPr lang="en-US"/>
          </a:p>
        </p:txBody>
      </p:sp>
      <p:sp>
        <p:nvSpPr>
          <p:cNvPr id="79887" name="Rectangle 15"/>
          <p:cNvSpPr>
            <a:spLocks noGrp="1" noChangeArrowheads="1"/>
          </p:cNvSpPr>
          <p:nvPr>
            <p:ph type="sldNum" sz="quarter" idx="4"/>
          </p:nvPr>
        </p:nvSpPr>
        <p:spPr/>
        <p:txBody>
          <a:bodyPr/>
          <a:lstStyle>
            <a:lvl1pPr>
              <a:defRPr/>
            </a:lvl1pPr>
          </a:lstStyle>
          <a:p>
            <a:fld id="{95F98F34-1768-4DA8-A7F1-86E0706F36F7}"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B75B6526-B56D-441D-B689-E243C161343E}" type="datetime1">
              <a:rPr lang="en-US" smtClean="0"/>
              <a:t>11/26/2023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1F5D317A-28C3-4CB3-A725-BCA852D3BA42}"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3700" y="277813"/>
            <a:ext cx="19431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14400" y="277813"/>
            <a:ext cx="56769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1753FB4D-0482-4CA1-AD7E-E0369ED2B22C}" type="datetime1">
              <a:rPr lang="en-US" smtClean="0"/>
              <a:t>11/26/2023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5D0D27C-7FD2-4662-9F0F-420E0599BA4C}"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t>Click to edit Master title style</a:t>
            </a:r>
          </a:p>
        </p:txBody>
      </p:sp>
      <p:sp>
        <p:nvSpPr>
          <p:cNvPr id="3" name="Content Placeholder 2"/>
          <p:cNvSpPr>
            <a:spLocks noGrp="1"/>
          </p:cNvSpPr>
          <p:nvPr>
            <p:ph sz="half" idx="1"/>
          </p:nvPr>
        </p:nvSpPr>
        <p:spPr>
          <a:xfrm>
            <a:off x="914400" y="1600200"/>
            <a:ext cx="77724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4400" y="3941763"/>
            <a:ext cx="77724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51575"/>
            <a:ext cx="1981200" cy="457200"/>
          </a:xfrm>
        </p:spPr>
        <p:txBody>
          <a:bodyPr/>
          <a:lstStyle>
            <a:lvl1pPr>
              <a:defRPr/>
            </a:lvl1pPr>
          </a:lstStyle>
          <a:p>
            <a:fld id="{38C9C750-692D-4C18-B2A2-3E25F6242F33}" type="datetime1">
              <a:rPr lang="en-US" smtClean="0"/>
              <a:t>11/26/2023</a:t>
            </a:fld>
            <a:endParaRPr lang="en-US"/>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9CD02310-FE8D-4542-90ED-4405DE6A28EA}"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9144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14400" y="6251575"/>
            <a:ext cx="1981200" cy="457200"/>
          </a:xfrm>
        </p:spPr>
        <p:txBody>
          <a:bodyPr/>
          <a:lstStyle>
            <a:lvl1pPr>
              <a:defRPr/>
            </a:lvl1pPr>
          </a:lstStyle>
          <a:p>
            <a:fld id="{99338A70-3A5E-45A7-9493-055CC26D7659}" type="datetime1">
              <a:rPr lang="en-US" smtClean="0"/>
              <a:t>11/26/2023</a:t>
            </a:fld>
            <a:endParaRPr lang="en-US"/>
          </a:p>
        </p:txBody>
      </p:sp>
      <p:sp>
        <p:nvSpPr>
          <p:cNvPr id="6" name="Footer Placeholder 5"/>
          <p:cNvSpPr>
            <a:spLocks noGrp="1"/>
          </p:cNvSpPr>
          <p:nvPr>
            <p:ph type="ftr" sz="quarter" idx="11"/>
          </p:nvPr>
        </p:nvSpPr>
        <p:spPr>
          <a:xfrm>
            <a:off x="3352800" y="6248400"/>
            <a:ext cx="2971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781800" y="6248400"/>
            <a:ext cx="1905000" cy="457200"/>
          </a:xfrm>
        </p:spPr>
        <p:txBody>
          <a:bodyPr/>
          <a:lstStyle>
            <a:lvl1pPr>
              <a:defRPr/>
            </a:lvl1pPr>
          </a:lstStyle>
          <a:p>
            <a:fld id="{A4C7125E-A819-4DAF-837F-F54B3D35D01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57224" y="142852"/>
            <a:ext cx="7772400" cy="1143000"/>
          </a:xfrm>
        </p:spPr>
        <p:txBody>
          <a:bodyPr/>
          <a:lstStyle/>
          <a:p>
            <a:r>
              <a:rPr lang="en-US" dirty="0"/>
              <a:t>Click to edit Master title style</a:t>
            </a:r>
          </a:p>
        </p:txBody>
      </p:sp>
      <p:sp>
        <p:nvSpPr>
          <p:cNvPr id="3" name="Content Placeholder 2"/>
          <p:cNvSpPr>
            <a:spLocks noGrp="1"/>
          </p:cNvSpPr>
          <p:nvPr>
            <p:ph idx="1"/>
          </p:nvPr>
        </p:nvSpPr>
        <p:spPr>
          <a:xfrm>
            <a:off x="857224" y="1428736"/>
            <a:ext cx="7772400" cy="45307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fld id="{F0755177-9FE5-4DC0-BAE6-73B41A9FF9D5}" type="datetime1">
              <a:rPr lang="en-US" smtClean="0"/>
              <a:t>11/26/2023</a:t>
            </a:fld>
            <a:endParaRPr lang="en-US" dirty="0"/>
          </a:p>
        </p:txBody>
      </p:sp>
      <p:sp>
        <p:nvSpPr>
          <p:cNvPr id="5" name="Footer Placeholder 4"/>
          <p:cNvSpPr>
            <a:spLocks noGrp="1"/>
          </p:cNvSpPr>
          <p:nvPr>
            <p:ph type="ftr" sz="quarter" idx="11"/>
          </p:nvPr>
        </p:nvSpPr>
        <p:spPr/>
        <p:txBody>
          <a:bodyPr/>
          <a:lstStyle>
            <a:lvl1pPr>
              <a:defRPr/>
            </a:lvl1pPr>
          </a:lstStyle>
          <a:p>
            <a:endParaRPr lang="en-US" dirty="0"/>
          </a:p>
        </p:txBody>
      </p:sp>
      <p:sp>
        <p:nvSpPr>
          <p:cNvPr id="6" name="Slide Number Placeholder 5"/>
          <p:cNvSpPr>
            <a:spLocks noGrp="1"/>
          </p:cNvSpPr>
          <p:nvPr>
            <p:ph type="sldNum" sz="quarter" idx="12"/>
          </p:nvPr>
        </p:nvSpPr>
        <p:spPr/>
        <p:txBody>
          <a:bodyPr/>
          <a:lstStyle>
            <a:lvl1pPr>
              <a:defRPr/>
            </a:lvl1pPr>
          </a:lstStyle>
          <a:p>
            <a:fld id="{F8CCA82A-B737-4324-8293-9F7C147BABA1}"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39EDAE3D-2C58-469D-8483-EDD586E20503}" type="datetime1">
              <a:rPr lang="en-US" smtClean="0"/>
              <a:t>11/26/2023</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7F85DBF-A0C0-4ACD-B4ED-54D15A76461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144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B4F356E0-24D7-4BC3-B707-BC4CECB112AB}" type="datetime1">
              <a:rPr lang="en-US" smtClean="0"/>
              <a:t>11/26/2023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CA37E8C-4B2C-4B34-A4B9-ADA0DC3897CF}"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1DB9DE71-61CF-40A4-800F-800ED1611848}" type="datetime1">
              <a:rPr lang="en-US" smtClean="0"/>
              <a:t>11/26/2023</a:t>
            </a:fld>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2CDB266C-E055-46FB-8A8B-09F84F5E1301}"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DE01C7DA-58FD-4C76-9EB2-EF44AE95094F}" type="datetime1">
              <a:rPr lang="en-US" smtClean="0"/>
              <a:t>11/26/2023</a:t>
            </a:fld>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E9D90674-4EAC-4A16-AE79-708CED9D9779}"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7E082F14-955D-495F-8EF0-5B960CB3D3BB}" type="datetime1">
              <a:rPr lang="en-US" smtClean="0"/>
              <a:t>11/26/2023</a:t>
            </a:fld>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2AE5F694-E61C-402F-8FF6-6334E574254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DD53C5BE-CF38-4432-911F-BB18FBB4914A}" type="datetime1">
              <a:rPr lang="en-US" smtClean="0"/>
              <a:t>11/26/2023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074728F-AD35-462E-8098-5656E013A5AA}"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7DBCC5B-B9B4-4859-A7AA-198EAA59151B}" type="datetime1">
              <a:rPr lang="en-US" smtClean="0"/>
              <a:t>11/26/2023</a:t>
            </a:fld>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C2BC184E-8381-4034-9634-0E435CF34703}"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8850" name="Group 2"/>
          <p:cNvGrpSpPr>
            <a:grpSpLocks/>
          </p:cNvGrpSpPr>
          <p:nvPr/>
        </p:nvGrpSpPr>
        <p:grpSpPr bwMode="auto">
          <a:xfrm>
            <a:off x="0" y="0"/>
            <a:ext cx="8686800" cy="4876800"/>
            <a:chOff x="0" y="0"/>
            <a:chExt cx="5472" cy="3072"/>
          </a:xfrm>
        </p:grpSpPr>
        <p:sp>
          <p:nvSpPr>
            <p:cNvPr id="78851" name="Rectangle 3"/>
            <p:cNvSpPr>
              <a:spLocks noChangeArrowheads="1"/>
            </p:cNvSpPr>
            <p:nvPr/>
          </p:nvSpPr>
          <p:spPr bwMode="auto">
            <a:xfrm>
              <a:off x="0" y="0"/>
              <a:ext cx="384" cy="3072"/>
            </a:xfrm>
            <a:prstGeom prst="rect">
              <a:avLst/>
            </a:prstGeom>
            <a:solidFill>
              <a:schemeClr val="accent1"/>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grpSp>
          <p:nvGrpSpPr>
            <p:cNvPr id="78852" name="Group 4"/>
            <p:cNvGrpSpPr>
              <a:grpSpLocks/>
            </p:cNvGrpSpPr>
            <p:nvPr/>
          </p:nvGrpSpPr>
          <p:grpSpPr bwMode="auto">
            <a:xfrm>
              <a:off x="240" y="893"/>
              <a:ext cx="5232" cy="115"/>
              <a:chOff x="240" y="893"/>
              <a:chExt cx="5232" cy="115"/>
            </a:xfrm>
          </p:grpSpPr>
          <p:sp>
            <p:nvSpPr>
              <p:cNvPr id="78853" name="Rectangle 5"/>
              <p:cNvSpPr>
                <a:spLocks noChangeArrowheads="1"/>
              </p:cNvSpPr>
              <p:nvPr/>
            </p:nvSpPr>
            <p:spPr bwMode="auto">
              <a:xfrm>
                <a:off x="4320" y="893"/>
                <a:ext cx="1152" cy="115"/>
              </a:xfrm>
              <a:prstGeom prst="rect">
                <a:avLst/>
              </a:prstGeom>
              <a:solidFill>
                <a:schemeClr val="folHlink"/>
              </a:solidFill>
              <a:ln w="9525">
                <a:noFill/>
                <a:miter lim="800000"/>
                <a:headEnd/>
                <a:tailEnd/>
              </a:ln>
              <a:effectLst/>
            </p:spPr>
            <p:txBody>
              <a:bodyPr wrap="none" anchor="ctr"/>
              <a:lstStyle/>
              <a:p>
                <a:pPr algn="ctr" eaLnBrk="1" hangingPunct="1"/>
                <a:endParaRPr lang="en-US" sz="2400">
                  <a:latin typeface="Times New Roman" pitchFamily="18" charset="0"/>
                </a:endParaRPr>
              </a:p>
            </p:txBody>
          </p:sp>
          <p:sp>
            <p:nvSpPr>
              <p:cNvPr id="78854" name="Line 6"/>
              <p:cNvSpPr>
                <a:spLocks noChangeShapeType="1"/>
              </p:cNvSpPr>
              <p:nvPr/>
            </p:nvSpPr>
            <p:spPr bwMode="auto">
              <a:xfrm>
                <a:off x="240" y="941"/>
                <a:ext cx="5232" cy="0"/>
              </a:xfrm>
              <a:prstGeom prst="line">
                <a:avLst/>
              </a:prstGeom>
              <a:noFill/>
              <a:ln w="19050">
                <a:solidFill>
                  <a:schemeClr val="bg2"/>
                </a:solidFill>
                <a:round/>
                <a:headEnd/>
                <a:tailEnd/>
              </a:ln>
              <a:effectLst/>
            </p:spPr>
            <p:txBody>
              <a:bodyPr/>
              <a:lstStyle/>
              <a:p>
                <a:endParaRPr lang="en-US"/>
              </a:p>
            </p:txBody>
          </p:sp>
        </p:grpSp>
      </p:grpSp>
      <p:sp>
        <p:nvSpPr>
          <p:cNvPr id="78855" name="Rectangle 7"/>
          <p:cNvSpPr>
            <a:spLocks noGrp="1" noChangeArrowheads="1"/>
          </p:cNvSpPr>
          <p:nvPr>
            <p:ph type="title"/>
          </p:nvPr>
        </p:nvSpPr>
        <p:spPr bwMode="auto">
          <a:xfrm>
            <a:off x="914400" y="277813"/>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8856" name="Rectangle 8"/>
          <p:cNvSpPr>
            <a:spLocks noGrp="1" noChangeArrowheads="1"/>
          </p:cNvSpPr>
          <p:nvPr>
            <p:ph type="body" idx="1"/>
          </p:nvPr>
        </p:nvSpPr>
        <p:spPr bwMode="auto">
          <a:xfrm>
            <a:off x="914400" y="1600200"/>
            <a:ext cx="77724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8857" name="Rectangle 9"/>
          <p:cNvSpPr>
            <a:spLocks noGrp="1" noChangeArrowheads="1"/>
          </p:cNvSpPr>
          <p:nvPr>
            <p:ph type="dt" sz="half" idx="2"/>
          </p:nvPr>
        </p:nvSpPr>
        <p:spPr bwMode="auto">
          <a:xfrm>
            <a:off x="914400" y="6251575"/>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lvl1pPr>
          </a:lstStyle>
          <a:p>
            <a:fld id="{6ACF052A-690E-4E92-B586-A1C25A37C37E}" type="datetime1">
              <a:rPr lang="en-US" smtClean="0"/>
              <a:t>11/26/2023</a:t>
            </a:fld>
            <a:endParaRPr lang="en-US"/>
          </a:p>
        </p:txBody>
      </p:sp>
      <p:sp>
        <p:nvSpPr>
          <p:cNvPr id="78858" name="Rectangle 10"/>
          <p:cNvSpPr>
            <a:spLocks noGrp="1" noChangeArrowheads="1"/>
          </p:cNvSpPr>
          <p:nvPr>
            <p:ph type="ftr" sz="quarter" idx="3"/>
          </p:nvPr>
        </p:nvSpPr>
        <p:spPr bwMode="auto">
          <a:xfrm>
            <a:off x="3352800" y="624840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lvl1pPr>
          </a:lstStyle>
          <a:p>
            <a:endParaRPr lang="en-US"/>
          </a:p>
        </p:txBody>
      </p:sp>
      <p:sp>
        <p:nvSpPr>
          <p:cNvPr id="78859" name="Rectangle 11"/>
          <p:cNvSpPr>
            <a:spLocks noGrp="1" noChangeArrowheads="1"/>
          </p:cNvSpPr>
          <p:nvPr>
            <p:ph type="sldNum" sz="quarter" idx="4"/>
          </p:nvPr>
        </p:nvSpPr>
        <p:spPr bwMode="auto">
          <a:xfrm>
            <a:off x="6781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vl1pPr>
          </a:lstStyle>
          <a:p>
            <a:fld id="{D231E2BC-7D14-45F4-A588-68E0BC70747E}" type="slidenum">
              <a:rPr lang="en-US"/>
              <a:pPr/>
              <a:t>‹#›</a:t>
            </a:fld>
            <a:endParaRPr lang="en-US"/>
          </a:p>
        </p:txBody>
      </p:sp>
      <p:sp>
        <p:nvSpPr>
          <p:cNvPr id="78860" name="Line 12"/>
          <p:cNvSpPr>
            <a:spLocks noChangeShapeType="1"/>
          </p:cNvSpPr>
          <p:nvPr/>
        </p:nvSpPr>
        <p:spPr bwMode="auto">
          <a:xfrm>
            <a:off x="0" y="4876800"/>
            <a:ext cx="609600" cy="0"/>
          </a:xfrm>
          <a:prstGeom prst="line">
            <a:avLst/>
          </a:prstGeom>
          <a:noFill/>
          <a:ln w="44450">
            <a:solidFill>
              <a:schemeClr val="bg2"/>
            </a:solidFill>
            <a:round/>
            <a:headEnd/>
            <a:tailEnd/>
          </a:ln>
          <a:effec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Lst>
  <p:hf hdr="0" ftr="0"/>
  <p:txStyles>
    <p:titleStyle>
      <a:lvl1pPr algn="l" rtl="0" fontAlgn="base">
        <a:spcBef>
          <a:spcPct val="0"/>
        </a:spcBef>
        <a:spcAft>
          <a:spcPct val="0"/>
        </a:spcAft>
        <a:defRPr sz="4200">
          <a:solidFill>
            <a:schemeClr val="tx2"/>
          </a:solidFill>
          <a:latin typeface="+mj-lt"/>
          <a:ea typeface="+mj-ea"/>
          <a:cs typeface="+mj-cs"/>
        </a:defRPr>
      </a:lvl1pPr>
      <a:lvl2pPr algn="l" rtl="0" fontAlgn="base">
        <a:spcBef>
          <a:spcPct val="0"/>
        </a:spcBef>
        <a:spcAft>
          <a:spcPct val="0"/>
        </a:spcAft>
        <a:defRPr sz="4200">
          <a:solidFill>
            <a:schemeClr val="tx2"/>
          </a:solidFill>
          <a:latin typeface="Times New Roman" pitchFamily="18" charset="0"/>
        </a:defRPr>
      </a:lvl2pPr>
      <a:lvl3pPr algn="l" rtl="0" fontAlgn="base">
        <a:spcBef>
          <a:spcPct val="0"/>
        </a:spcBef>
        <a:spcAft>
          <a:spcPct val="0"/>
        </a:spcAft>
        <a:defRPr sz="4200">
          <a:solidFill>
            <a:schemeClr val="tx2"/>
          </a:solidFill>
          <a:latin typeface="Times New Roman" pitchFamily="18" charset="0"/>
        </a:defRPr>
      </a:lvl3pPr>
      <a:lvl4pPr algn="l" rtl="0" fontAlgn="base">
        <a:spcBef>
          <a:spcPct val="0"/>
        </a:spcBef>
        <a:spcAft>
          <a:spcPct val="0"/>
        </a:spcAft>
        <a:defRPr sz="4200">
          <a:solidFill>
            <a:schemeClr val="tx2"/>
          </a:solidFill>
          <a:latin typeface="Times New Roman" pitchFamily="18" charset="0"/>
        </a:defRPr>
      </a:lvl4pPr>
      <a:lvl5pPr algn="l" rtl="0" fontAlgn="base">
        <a:spcBef>
          <a:spcPct val="0"/>
        </a:spcBef>
        <a:spcAft>
          <a:spcPct val="0"/>
        </a:spcAft>
        <a:defRPr sz="4200">
          <a:solidFill>
            <a:schemeClr val="tx2"/>
          </a:solidFill>
          <a:latin typeface="Times New Roman" pitchFamily="18" charset="0"/>
        </a:defRPr>
      </a:lvl5pPr>
      <a:lvl6pPr marL="457200" algn="l" rtl="0" fontAlgn="base">
        <a:spcBef>
          <a:spcPct val="0"/>
        </a:spcBef>
        <a:spcAft>
          <a:spcPct val="0"/>
        </a:spcAft>
        <a:defRPr sz="4200">
          <a:solidFill>
            <a:schemeClr val="tx2"/>
          </a:solidFill>
          <a:latin typeface="Times New Roman" pitchFamily="18" charset="0"/>
        </a:defRPr>
      </a:lvl6pPr>
      <a:lvl7pPr marL="914400" algn="l" rtl="0" fontAlgn="base">
        <a:spcBef>
          <a:spcPct val="0"/>
        </a:spcBef>
        <a:spcAft>
          <a:spcPct val="0"/>
        </a:spcAft>
        <a:defRPr sz="4200">
          <a:solidFill>
            <a:schemeClr val="tx2"/>
          </a:solidFill>
          <a:latin typeface="Times New Roman" pitchFamily="18" charset="0"/>
        </a:defRPr>
      </a:lvl7pPr>
      <a:lvl8pPr marL="1371600" algn="l" rtl="0" fontAlgn="base">
        <a:spcBef>
          <a:spcPct val="0"/>
        </a:spcBef>
        <a:spcAft>
          <a:spcPct val="0"/>
        </a:spcAft>
        <a:defRPr sz="4200">
          <a:solidFill>
            <a:schemeClr val="tx2"/>
          </a:solidFill>
          <a:latin typeface="Times New Roman" pitchFamily="18" charset="0"/>
        </a:defRPr>
      </a:lvl8pPr>
      <a:lvl9pPr marL="1828800" algn="l" rtl="0" fontAlgn="base">
        <a:spcBef>
          <a:spcPct val="0"/>
        </a:spcBef>
        <a:spcAft>
          <a:spcPct val="0"/>
        </a:spcAft>
        <a:defRPr sz="4200">
          <a:solidFill>
            <a:schemeClr val="tx2"/>
          </a:solidFill>
          <a:latin typeface="Times New Roman" pitchFamily="18" charset="0"/>
        </a:defRPr>
      </a:lvl9pPr>
    </p:titleStyle>
    <p:bodyStyle>
      <a:lvl1pPr marL="342900" indent="-342900" algn="l" rtl="0" fontAlgn="base">
        <a:spcBef>
          <a:spcPct val="20000"/>
        </a:spcBef>
        <a:spcAft>
          <a:spcPct val="0"/>
        </a:spcAft>
        <a:buClr>
          <a:schemeClr val="folHlink"/>
        </a:buClr>
        <a:buSzPct val="90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accent1"/>
        </a:buClr>
        <a:buSzPct val="75000"/>
        <a:buFont typeface="Wingdings" pitchFamily="2" charset="2"/>
        <a:buChar char="n"/>
        <a:defRPr sz="2600">
          <a:solidFill>
            <a:schemeClr val="tx1"/>
          </a:solidFill>
          <a:latin typeface="+mn-lt"/>
        </a:defRPr>
      </a:lvl2pPr>
      <a:lvl3pPr marL="1143000" indent="-228600" algn="l" rtl="0" fontAlgn="base">
        <a:spcBef>
          <a:spcPct val="20000"/>
        </a:spcBef>
        <a:spcAft>
          <a:spcPct val="0"/>
        </a:spcAft>
        <a:buClr>
          <a:schemeClr val="folHlink"/>
        </a:buClr>
        <a:buSzPct val="55000"/>
        <a:buFont typeface="Wingdings" pitchFamily="2" charset="2"/>
        <a:buChar char="n"/>
        <a:defRPr sz="2300">
          <a:solidFill>
            <a:schemeClr val="tx1"/>
          </a:solidFill>
          <a:latin typeface="+mn-lt"/>
        </a:defRPr>
      </a:lvl3pPr>
      <a:lvl4pPr marL="1600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Content Placeholder 2">
            <a:extLst>
              <a:ext uri="{FF2B5EF4-FFF2-40B4-BE49-F238E27FC236}">
                <a16:creationId xmlns:a16="http://schemas.microsoft.com/office/drawing/2014/main" id="{6E3BDE20-AE22-415C-B8C2-062E08951E1D}"/>
              </a:ext>
            </a:extLst>
          </p:cNvPr>
          <p:cNvSpPr>
            <a:spLocks noGrp="1"/>
          </p:cNvSpPr>
          <p:nvPr>
            <p:ph idx="1"/>
          </p:nvPr>
        </p:nvSpPr>
        <p:spPr/>
        <p:txBody>
          <a:bodyPr/>
          <a:lstStyle/>
          <a:p>
            <a:pPr eaLnBrk="1" hangingPunct="1"/>
            <a:endParaRPr lang="en-US" altLang="en-US" sz="4400">
              <a:latin typeface="Comic Sans MS" panose="030F0702030302020204" pitchFamily="66" charset="0"/>
            </a:endParaRPr>
          </a:p>
          <a:p>
            <a:pPr eaLnBrk="1" hangingPunct="1">
              <a:buFontTx/>
              <a:buNone/>
            </a:pPr>
            <a:r>
              <a:rPr lang="en-US" altLang="zh-TW" sz="4400">
                <a:solidFill>
                  <a:schemeClr val="tx2"/>
                </a:solidFill>
                <a:latin typeface="Comic Sans MS" panose="030F0702030302020204" pitchFamily="66" charset="0"/>
                <a:ea typeface="新細明體" panose="02020500000000000000" pitchFamily="18" charset="-120"/>
              </a:rPr>
              <a:t>Inter process Communication   		Mechanisms</a:t>
            </a:r>
            <a:endParaRPr lang="en-US" altLang="en-US" sz="4400">
              <a:latin typeface="Comic Sans MS" panose="030F0702030302020204"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188913" y="152400"/>
            <a:ext cx="8502650" cy="1260475"/>
            <a:chOff x="119" y="96"/>
            <a:chExt cx="5356" cy="794"/>
          </a:xfrm>
        </p:grpSpPr>
        <p:pic>
          <p:nvPicPr>
            <p:cNvPr id="12290" name="Picture 2"/>
            <p:cNvPicPr>
              <a:picLocks noChangeAspect="1" noChangeArrowheads="1"/>
            </p:cNvPicPr>
            <p:nvPr/>
          </p:nvPicPr>
          <p:blipFill>
            <a:blip r:embed="rId3"/>
            <a:srcRect/>
            <a:stretch>
              <a:fillRect/>
            </a:stretch>
          </p:blipFill>
          <p:spPr bwMode="auto">
            <a:xfrm>
              <a:off x="119" y="96"/>
              <a:ext cx="5357" cy="795"/>
            </a:xfrm>
            <a:prstGeom prst="rect">
              <a:avLst/>
            </a:prstGeom>
            <a:noFill/>
            <a:ln w="9525">
              <a:noFill/>
              <a:round/>
              <a:headEnd/>
              <a:tailEnd/>
            </a:ln>
            <a:effectLst/>
          </p:spPr>
        </p:pic>
        <p:sp>
          <p:nvSpPr>
            <p:cNvPr id="12291" name="Text Box 3"/>
            <p:cNvSpPr txBox="1">
              <a:spLocks noChangeArrowheads="1"/>
            </p:cNvSpPr>
            <p:nvPr/>
          </p:nvSpPr>
          <p:spPr bwMode="auto">
            <a:xfrm>
              <a:off x="119" y="96"/>
              <a:ext cx="5357" cy="795"/>
            </a:xfrm>
            <a:prstGeom prst="rect">
              <a:avLst/>
            </a:prstGeom>
            <a:noFill/>
            <a:ln w="9525">
              <a:noFill/>
              <a:round/>
              <a:headEnd/>
              <a:tailEnd/>
            </a:ln>
            <a:effectLst/>
          </p:spPr>
          <p:txBody>
            <a:bodyPr wrap="none" anchor="ctr"/>
            <a:lstStyle/>
            <a:p>
              <a:endParaRPr lang="en-US"/>
            </a:p>
          </p:txBody>
        </p:sp>
      </p:grpSp>
      <p:sp>
        <p:nvSpPr>
          <p:cNvPr id="12292" name="Text Box 4"/>
          <p:cNvSpPr txBox="1">
            <a:spLocks noChangeArrowheads="1"/>
          </p:cNvSpPr>
          <p:nvPr/>
        </p:nvSpPr>
        <p:spPr bwMode="auto">
          <a:xfrm>
            <a:off x="457200" y="1774825"/>
            <a:ext cx="8229600" cy="4625975"/>
          </a:xfrm>
          <a:prstGeom prst="rect">
            <a:avLst/>
          </a:prstGeom>
          <a:noFill/>
          <a:ln w="9525">
            <a:noFill/>
            <a:round/>
            <a:headEnd/>
            <a:tailEnd/>
          </a:ln>
          <a:effectLst/>
        </p:spPr>
        <p:txBody>
          <a:bodyPr lIns="54720" tIns="91440"/>
          <a:lstStyle/>
          <a:p>
            <a:pPr marL="436563" indent="-319088">
              <a:buClr>
                <a:srgbClr val="F0AD00"/>
              </a:buClr>
              <a:buSzPct val="80000"/>
              <a:buFont typeface="Wingdings 2" pitchFamily="18"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a:solidFill>
                  <a:srgbClr val="000000"/>
                </a:solidFill>
                <a:latin typeface="Corbel" pitchFamily="34" charset="0"/>
                <a:ea typeface="DejaVu Sans" charset="0"/>
                <a:cs typeface="DejaVu Sans" charset="0"/>
              </a:rPr>
              <a:t>The command ‘kill –l’ lists all the signals that are available.</a:t>
            </a:r>
          </a:p>
          <a:p>
            <a:pPr marL="436563" indent="-319088">
              <a:buClr>
                <a:srgbClr val="F0AD00"/>
              </a:buClr>
              <a:buSzPct val="80000"/>
              <a:buFont typeface="Wingdings 2" pitchFamily="18"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a:solidFill>
                <a:srgbClr val="000000"/>
              </a:solidFill>
              <a:latin typeface="Corbel" pitchFamily="34" charset="0"/>
              <a:ea typeface="DejaVu Sans" charset="0"/>
              <a:cs typeface="DejaVu Sans" charset="0"/>
            </a:endParaRPr>
          </a:p>
        </p:txBody>
      </p:sp>
      <p:pic>
        <p:nvPicPr>
          <p:cNvPr id="12293" name="Picture 5"/>
          <p:cNvPicPr>
            <a:picLocks noChangeAspect="1" noChangeArrowheads="1"/>
          </p:cNvPicPr>
          <p:nvPr/>
        </p:nvPicPr>
        <p:blipFill>
          <a:blip r:embed="rId4"/>
          <a:srcRect/>
          <a:stretch>
            <a:fillRect/>
          </a:stretch>
        </p:blipFill>
        <p:spPr bwMode="auto">
          <a:xfrm>
            <a:off x="762000" y="2895600"/>
            <a:ext cx="7696200" cy="3962400"/>
          </a:xfrm>
          <a:prstGeom prst="rect">
            <a:avLst/>
          </a:prstGeom>
          <a:noFill/>
          <a:ln w="9525">
            <a:noFill/>
            <a:round/>
            <a:headEnd/>
            <a:tailEnd/>
          </a:ln>
          <a:effectLst/>
        </p:spPr>
      </p:pic>
      <p:sp>
        <p:nvSpPr>
          <p:cNvPr id="3" name="Date Placeholder 2"/>
          <p:cNvSpPr>
            <a:spLocks noGrp="1"/>
          </p:cNvSpPr>
          <p:nvPr>
            <p:ph type="dt" sz="half" idx="10"/>
          </p:nvPr>
        </p:nvSpPr>
        <p:spPr/>
        <p:txBody>
          <a:bodyPr/>
          <a:lstStyle/>
          <a:p>
            <a:fld id="{100E17C7-0E59-4EB5-A396-74382E44FD29}" type="datetime1">
              <a:rPr lang="en-US" smtClean="0"/>
              <a:t>11/26/2023</a:t>
            </a:fld>
            <a:endParaRPr lang="en-US"/>
          </a:p>
        </p:txBody>
      </p:sp>
      <p:sp>
        <p:nvSpPr>
          <p:cNvPr id="4" name="Slide Number Placeholder 3"/>
          <p:cNvSpPr>
            <a:spLocks noGrp="1"/>
          </p:cNvSpPr>
          <p:nvPr>
            <p:ph type="sldNum" sz="quarter" idx="12"/>
          </p:nvPr>
        </p:nvSpPr>
        <p:spPr/>
        <p:txBody>
          <a:bodyPr/>
          <a:lstStyle/>
          <a:p>
            <a:fld id="{2AE5F694-E61C-402F-8FF6-6334E574254D}" type="slidenum">
              <a:rPr lang="en-US" smtClean="0"/>
              <a:pPr/>
              <a:t>10</a:t>
            </a:fld>
            <a:endParaRPr lang="en-US"/>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a:xfrm>
            <a:off x="914400" y="277813"/>
            <a:ext cx="7772400" cy="342875"/>
          </a:xfrm>
        </p:spPr>
        <p:txBody>
          <a:bodyPr/>
          <a:lstStyle/>
          <a:p>
            <a:pPr algn="ctr" eaLnBrk="1" hangingPunct="1"/>
            <a:r>
              <a:rPr lang="en-US" altLang="zh-TW" sz="3600" dirty="0">
                <a:latin typeface="+mn-lt"/>
              </a:rPr>
              <a:t> Signals</a:t>
            </a:r>
          </a:p>
        </p:txBody>
      </p:sp>
      <p:sp>
        <p:nvSpPr>
          <p:cNvPr id="34820" name="Text Box 3"/>
          <p:cNvSpPr txBox="1">
            <a:spLocks noChangeArrowheads="1"/>
          </p:cNvSpPr>
          <p:nvPr/>
        </p:nvSpPr>
        <p:spPr bwMode="auto">
          <a:xfrm>
            <a:off x="0" y="677931"/>
            <a:ext cx="9143999" cy="6863417"/>
          </a:xfrm>
          <a:prstGeom prst="rect">
            <a:avLst/>
          </a:prstGeom>
          <a:noFill/>
          <a:ln w="12700" cap="sq">
            <a:noFill/>
            <a:miter lim="800000"/>
            <a:headEnd type="none" w="sm" len="sm"/>
            <a:tailEnd type="none" w="sm" len="sm"/>
          </a:ln>
        </p:spPr>
        <p:txBody>
          <a:bodyPr wrap="square">
            <a:spAutoFit/>
          </a:bodyPr>
          <a:lstStyle/>
          <a:p>
            <a:r>
              <a:rPr lang="en-US" altLang="zh-TW" sz="2800" dirty="0"/>
              <a:t>     </a:t>
            </a:r>
            <a:r>
              <a:rPr lang="en-US" altLang="zh-TW" sz="2400" dirty="0"/>
              <a:t>Most signals have predefined meanings: </a:t>
            </a:r>
          </a:p>
          <a:p>
            <a:endParaRPr lang="en-US" altLang="zh-TW" sz="2400" dirty="0"/>
          </a:p>
          <a:p>
            <a:pPr>
              <a:buFont typeface="Wingdings" pitchFamily="2" charset="2"/>
              <a:buChar char="q"/>
            </a:pPr>
            <a:r>
              <a:rPr lang="en-US" altLang="zh-TW" sz="2400" dirty="0"/>
              <a:t>   SIGHUP (</a:t>
            </a:r>
            <a:r>
              <a:rPr lang="en-US" altLang="zh-TW" sz="2400" dirty="0" err="1"/>
              <a:t>HangUp</a:t>
            </a:r>
            <a:r>
              <a:rPr lang="en-US" altLang="zh-TW" sz="2400" dirty="0"/>
              <a:t>): when a terminal is closed, the </a:t>
            </a:r>
          </a:p>
          <a:p>
            <a:r>
              <a:rPr lang="en-US" altLang="zh-TW" sz="2400" dirty="0"/>
              <a:t>      </a:t>
            </a:r>
            <a:r>
              <a:rPr lang="en-US" altLang="zh-TW" sz="2400" dirty="0" err="1"/>
              <a:t>hangup</a:t>
            </a:r>
            <a:r>
              <a:rPr lang="en-US" altLang="zh-TW" sz="2400" dirty="0"/>
              <a:t> signal is sent to every process in control 	terminal.</a:t>
            </a:r>
          </a:p>
          <a:p>
            <a:pPr>
              <a:buFont typeface="Wingdings" pitchFamily="2" charset="2"/>
              <a:buChar char="q"/>
            </a:pPr>
            <a:endParaRPr lang="en-US" altLang="zh-TW" sz="2400" dirty="0"/>
          </a:p>
          <a:p>
            <a:pPr>
              <a:buFont typeface="Wingdings" pitchFamily="2" charset="2"/>
              <a:buChar char="q"/>
            </a:pPr>
            <a:r>
              <a:rPr lang="en-US" altLang="zh-TW" sz="2400" dirty="0"/>
              <a:t>  SIGINT (interrupt): ask politely a process to terminate(</a:t>
            </a:r>
            <a:r>
              <a:rPr lang="en-US" altLang="zh-TW" sz="2400" dirty="0" err="1"/>
              <a:t>ctrl+c</a:t>
            </a:r>
            <a:r>
              <a:rPr lang="en-US" altLang="zh-TW" sz="2400" dirty="0"/>
              <a:t>)</a:t>
            </a:r>
          </a:p>
          <a:p>
            <a:r>
              <a:rPr lang="en-US" sz="2400" b="0" i="0" dirty="0">
                <a:effectLst/>
                <a:latin typeface="Söhne"/>
              </a:rPr>
              <a:t>       Used to interrupt running processes from the terminal.</a:t>
            </a:r>
          </a:p>
          <a:p>
            <a:endParaRPr lang="en-US" altLang="zh-TW" sz="2400" dirty="0"/>
          </a:p>
          <a:p>
            <a:pPr>
              <a:buFont typeface="Wingdings" pitchFamily="2" charset="2"/>
              <a:buChar char="q"/>
            </a:pPr>
            <a:r>
              <a:rPr lang="en-US" altLang="zh-TW" sz="2400" dirty="0"/>
              <a:t>  SIGQUIT (quit): ask a process to terminate and produce a</a:t>
            </a:r>
          </a:p>
          <a:p>
            <a:r>
              <a:rPr lang="en-US" altLang="zh-TW" sz="2400" dirty="0"/>
              <a:t>      core dump </a:t>
            </a:r>
            <a:r>
              <a:rPr lang="en-US" sz="2400" b="0" i="0" dirty="0">
                <a:effectLst/>
                <a:latin typeface="Söhne"/>
              </a:rPr>
              <a:t>(a file containing the process's memory contents at the time of termination) -&gt; (ctrl+\) forcefully terminate a process and obtain debugging information.</a:t>
            </a:r>
            <a:endParaRPr lang="en-US" altLang="zh-TW" sz="2400" dirty="0"/>
          </a:p>
          <a:p>
            <a:pPr>
              <a:buFont typeface="Wingdings" pitchFamily="2" charset="2"/>
              <a:buChar char="q"/>
            </a:pPr>
            <a:endParaRPr lang="en-US" altLang="zh-TW" sz="2400" dirty="0"/>
          </a:p>
          <a:p>
            <a:pPr>
              <a:buFont typeface="Wingdings" pitchFamily="2" charset="2"/>
              <a:buChar char="q"/>
            </a:pPr>
            <a:r>
              <a:rPr lang="en-US" altLang="zh-TW" sz="2400" dirty="0"/>
              <a:t>   SIGKILL (kill): force a process to terminate.</a:t>
            </a:r>
            <a:r>
              <a:rPr lang="en-US" sz="2400" b="0" i="0" dirty="0">
                <a:effectLst/>
                <a:latin typeface="Söhne"/>
              </a:rPr>
              <a:t> </a:t>
            </a:r>
          </a:p>
          <a:p>
            <a:r>
              <a:rPr lang="en-US" sz="2400" b="0" i="0" dirty="0">
                <a:effectLst/>
                <a:latin typeface="Söhne"/>
              </a:rPr>
              <a:t>The most forceful signal. It cannot be caught, blocked, or ignored by the process. It immediately terminates the process</a:t>
            </a:r>
            <a:endParaRPr lang="en-US" altLang="zh-TW" sz="2400" dirty="0"/>
          </a:p>
          <a:p>
            <a:pPr>
              <a:buFont typeface="Wingdings" pitchFamily="2" charset="2"/>
              <a:buChar char="q"/>
            </a:pPr>
            <a:endParaRPr lang="en-US" altLang="zh-TW" sz="2400" dirty="0"/>
          </a:p>
          <a:p>
            <a:endParaRPr lang="en-US" altLang="zh-TW" sz="2800" dirty="0"/>
          </a:p>
        </p:txBody>
      </p:sp>
      <p:sp>
        <p:nvSpPr>
          <p:cNvPr id="2" name="Date Placeholder 1"/>
          <p:cNvSpPr>
            <a:spLocks noGrp="1"/>
          </p:cNvSpPr>
          <p:nvPr>
            <p:ph type="dt" sz="half" idx="10"/>
          </p:nvPr>
        </p:nvSpPr>
        <p:spPr>
          <a:xfrm>
            <a:off x="971600" y="7312748"/>
            <a:ext cx="1981200" cy="457200"/>
          </a:xfrm>
        </p:spPr>
        <p:txBody>
          <a:bodyPr/>
          <a:lstStyle/>
          <a:p>
            <a:endParaRPr lang="en-US" dirty="0"/>
          </a:p>
        </p:txBody>
      </p:sp>
      <p:sp>
        <p:nvSpPr>
          <p:cNvPr id="3" name="Slide Number Placeholder 2"/>
          <p:cNvSpPr>
            <a:spLocks noGrp="1"/>
          </p:cNvSpPr>
          <p:nvPr>
            <p:ph type="sldNum" sz="quarter" idx="12"/>
          </p:nvPr>
        </p:nvSpPr>
        <p:spPr/>
        <p:txBody>
          <a:bodyPr/>
          <a:lstStyle/>
          <a:p>
            <a:fld id="{E9D90674-4EAC-4A16-AE79-708CED9D977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2"/>
          <p:cNvSpPr>
            <a:spLocks noGrp="1" noChangeArrowheads="1"/>
          </p:cNvSpPr>
          <p:nvPr>
            <p:ph type="title"/>
          </p:nvPr>
        </p:nvSpPr>
        <p:spPr/>
        <p:txBody>
          <a:bodyPr/>
          <a:lstStyle/>
          <a:p>
            <a:pPr algn="ctr">
              <a:defRPr/>
            </a:pPr>
            <a:r>
              <a:rPr lang="en-US" sz="3600" dirty="0"/>
              <a:t>Signal Sources</a:t>
            </a:r>
          </a:p>
        </p:txBody>
      </p:sp>
      <p:sp useBgFill="1">
        <p:nvSpPr>
          <p:cNvPr id="8195" name="Oval 3"/>
          <p:cNvSpPr>
            <a:spLocks noChangeArrowheads="1"/>
          </p:cNvSpPr>
          <p:nvPr/>
        </p:nvSpPr>
        <p:spPr bwMode="auto">
          <a:xfrm>
            <a:off x="3663950" y="3054350"/>
            <a:ext cx="2044700" cy="2044700"/>
          </a:xfrm>
          <a:prstGeom prst="ellipse">
            <a:avLst/>
          </a:prstGeom>
          <a:ln w="25400">
            <a:solidFill>
              <a:schemeClr val="tx1"/>
            </a:solidFill>
            <a:round/>
            <a:headEnd/>
            <a:tailEnd/>
          </a:ln>
        </p:spPr>
        <p:txBody>
          <a:bodyPr wrap="none" anchor="ctr"/>
          <a:lstStyle/>
          <a:p>
            <a:endParaRPr lang="en-IN"/>
          </a:p>
        </p:txBody>
      </p:sp>
      <p:sp useBgFill="1">
        <p:nvSpPr>
          <p:cNvPr id="8196" name="Rectangle 9"/>
          <p:cNvSpPr>
            <a:spLocks noChangeArrowheads="1"/>
          </p:cNvSpPr>
          <p:nvPr/>
        </p:nvSpPr>
        <p:spPr bwMode="auto">
          <a:xfrm>
            <a:off x="1682750" y="2597150"/>
            <a:ext cx="596900" cy="596900"/>
          </a:xfrm>
          <a:prstGeom prst="rect">
            <a:avLst/>
          </a:prstGeom>
          <a:ln w="12700">
            <a:solidFill>
              <a:schemeClr val="tx1"/>
            </a:solidFill>
            <a:miter lim="800000"/>
            <a:headEnd/>
            <a:tailEnd/>
          </a:ln>
        </p:spPr>
        <p:txBody>
          <a:bodyPr wrap="none" anchor="ctr"/>
          <a:lstStyle/>
          <a:p>
            <a:endParaRPr lang="en-IN"/>
          </a:p>
        </p:txBody>
      </p:sp>
      <p:sp useBgFill="1">
        <p:nvSpPr>
          <p:cNvPr id="8197" name="Rectangle 10"/>
          <p:cNvSpPr>
            <a:spLocks noChangeArrowheads="1"/>
          </p:cNvSpPr>
          <p:nvPr/>
        </p:nvSpPr>
        <p:spPr bwMode="auto">
          <a:xfrm>
            <a:off x="1301750" y="4121150"/>
            <a:ext cx="596900" cy="596900"/>
          </a:xfrm>
          <a:prstGeom prst="rect">
            <a:avLst/>
          </a:prstGeom>
          <a:ln w="12700">
            <a:solidFill>
              <a:schemeClr val="tx1"/>
            </a:solidFill>
            <a:miter lim="800000"/>
            <a:headEnd/>
            <a:tailEnd/>
          </a:ln>
        </p:spPr>
        <p:txBody>
          <a:bodyPr wrap="none" anchor="ctr"/>
          <a:lstStyle/>
          <a:p>
            <a:endParaRPr lang="en-IN"/>
          </a:p>
        </p:txBody>
      </p:sp>
      <p:sp useBgFill="1">
        <p:nvSpPr>
          <p:cNvPr id="8198" name="Rectangle 11"/>
          <p:cNvSpPr>
            <a:spLocks noChangeArrowheads="1"/>
          </p:cNvSpPr>
          <p:nvPr/>
        </p:nvSpPr>
        <p:spPr bwMode="auto">
          <a:xfrm>
            <a:off x="4502150" y="1987550"/>
            <a:ext cx="596900" cy="596900"/>
          </a:xfrm>
          <a:prstGeom prst="rect">
            <a:avLst/>
          </a:prstGeom>
          <a:ln w="12700">
            <a:solidFill>
              <a:schemeClr val="tx1"/>
            </a:solidFill>
            <a:miter lim="800000"/>
            <a:headEnd/>
            <a:tailEnd/>
          </a:ln>
        </p:spPr>
        <p:txBody>
          <a:bodyPr wrap="none" anchor="ctr"/>
          <a:lstStyle/>
          <a:p>
            <a:endParaRPr lang="en-IN"/>
          </a:p>
        </p:txBody>
      </p:sp>
      <p:sp useBgFill="1">
        <p:nvSpPr>
          <p:cNvPr id="8199" name="Rectangle 12"/>
          <p:cNvSpPr>
            <a:spLocks noChangeArrowheads="1"/>
          </p:cNvSpPr>
          <p:nvPr/>
        </p:nvSpPr>
        <p:spPr bwMode="auto">
          <a:xfrm>
            <a:off x="6635750" y="2368550"/>
            <a:ext cx="596900" cy="596900"/>
          </a:xfrm>
          <a:prstGeom prst="rect">
            <a:avLst/>
          </a:prstGeom>
          <a:ln w="12700">
            <a:solidFill>
              <a:schemeClr val="tx1"/>
            </a:solidFill>
            <a:miter lim="800000"/>
            <a:headEnd/>
            <a:tailEnd/>
          </a:ln>
        </p:spPr>
        <p:txBody>
          <a:bodyPr wrap="none" anchor="ctr"/>
          <a:lstStyle/>
          <a:p>
            <a:endParaRPr lang="en-IN"/>
          </a:p>
        </p:txBody>
      </p:sp>
      <p:sp useBgFill="1">
        <p:nvSpPr>
          <p:cNvPr id="8200" name="Rectangle 13"/>
          <p:cNvSpPr>
            <a:spLocks noChangeArrowheads="1"/>
          </p:cNvSpPr>
          <p:nvPr/>
        </p:nvSpPr>
        <p:spPr bwMode="auto">
          <a:xfrm>
            <a:off x="7854950" y="3816350"/>
            <a:ext cx="596900" cy="596900"/>
          </a:xfrm>
          <a:prstGeom prst="rect">
            <a:avLst/>
          </a:prstGeom>
          <a:ln w="12700">
            <a:solidFill>
              <a:schemeClr val="tx1"/>
            </a:solidFill>
            <a:miter lim="800000"/>
            <a:headEnd/>
            <a:tailEnd/>
          </a:ln>
        </p:spPr>
        <p:txBody>
          <a:bodyPr wrap="none" anchor="ctr"/>
          <a:lstStyle/>
          <a:p>
            <a:endParaRPr lang="en-IN"/>
          </a:p>
        </p:txBody>
      </p:sp>
      <p:sp useBgFill="1">
        <p:nvSpPr>
          <p:cNvPr id="8201" name="Rectangle 14"/>
          <p:cNvSpPr>
            <a:spLocks noChangeArrowheads="1"/>
          </p:cNvSpPr>
          <p:nvPr/>
        </p:nvSpPr>
        <p:spPr bwMode="auto">
          <a:xfrm>
            <a:off x="7321550" y="5416550"/>
            <a:ext cx="596900" cy="596900"/>
          </a:xfrm>
          <a:prstGeom prst="rect">
            <a:avLst/>
          </a:prstGeom>
          <a:ln w="12700">
            <a:solidFill>
              <a:schemeClr val="tx1"/>
            </a:solidFill>
            <a:miter lim="800000"/>
            <a:headEnd/>
            <a:tailEnd/>
          </a:ln>
        </p:spPr>
        <p:txBody>
          <a:bodyPr wrap="none" anchor="ctr"/>
          <a:lstStyle/>
          <a:p>
            <a:endParaRPr lang="en-IN"/>
          </a:p>
        </p:txBody>
      </p:sp>
      <p:sp>
        <p:nvSpPr>
          <p:cNvPr id="8202" name="Line 15"/>
          <p:cNvSpPr>
            <a:spLocks noChangeShapeType="1"/>
          </p:cNvSpPr>
          <p:nvPr/>
        </p:nvSpPr>
        <p:spPr bwMode="auto">
          <a:xfrm flipV="1">
            <a:off x="1905000" y="4267200"/>
            <a:ext cx="1752600" cy="152400"/>
          </a:xfrm>
          <a:prstGeom prst="line">
            <a:avLst/>
          </a:prstGeom>
          <a:noFill/>
          <a:ln w="12700">
            <a:solidFill>
              <a:schemeClr val="accent2"/>
            </a:solidFill>
            <a:round/>
            <a:headEnd/>
            <a:tailEnd type="triangle" w="med" len="med"/>
          </a:ln>
        </p:spPr>
        <p:txBody>
          <a:bodyPr/>
          <a:lstStyle/>
          <a:p>
            <a:endParaRPr lang="en-IN"/>
          </a:p>
        </p:txBody>
      </p:sp>
      <p:sp>
        <p:nvSpPr>
          <p:cNvPr id="8203" name="Line 16"/>
          <p:cNvSpPr>
            <a:spLocks noChangeShapeType="1"/>
          </p:cNvSpPr>
          <p:nvPr/>
        </p:nvSpPr>
        <p:spPr bwMode="auto">
          <a:xfrm>
            <a:off x="2286000" y="3048000"/>
            <a:ext cx="1600200" cy="457200"/>
          </a:xfrm>
          <a:prstGeom prst="line">
            <a:avLst/>
          </a:prstGeom>
          <a:noFill/>
          <a:ln w="12700">
            <a:solidFill>
              <a:schemeClr val="accent2"/>
            </a:solidFill>
            <a:round/>
            <a:headEnd/>
            <a:tailEnd type="triangle" w="med" len="med"/>
          </a:ln>
        </p:spPr>
        <p:txBody>
          <a:bodyPr/>
          <a:lstStyle/>
          <a:p>
            <a:endParaRPr lang="en-IN"/>
          </a:p>
        </p:txBody>
      </p:sp>
      <p:sp>
        <p:nvSpPr>
          <p:cNvPr id="8204" name="Line 17"/>
          <p:cNvSpPr>
            <a:spLocks noChangeShapeType="1"/>
          </p:cNvSpPr>
          <p:nvPr/>
        </p:nvSpPr>
        <p:spPr bwMode="auto">
          <a:xfrm flipH="1">
            <a:off x="4343400" y="2590800"/>
            <a:ext cx="228600" cy="533400"/>
          </a:xfrm>
          <a:prstGeom prst="line">
            <a:avLst/>
          </a:prstGeom>
          <a:noFill/>
          <a:ln w="12700">
            <a:solidFill>
              <a:schemeClr val="accent2"/>
            </a:solidFill>
            <a:round/>
            <a:headEnd/>
            <a:tailEnd type="triangle" w="med" len="med"/>
          </a:ln>
        </p:spPr>
        <p:txBody>
          <a:bodyPr/>
          <a:lstStyle/>
          <a:p>
            <a:endParaRPr lang="en-IN"/>
          </a:p>
        </p:txBody>
      </p:sp>
      <p:sp>
        <p:nvSpPr>
          <p:cNvPr id="8205" name="Line 18"/>
          <p:cNvSpPr>
            <a:spLocks noChangeShapeType="1"/>
          </p:cNvSpPr>
          <p:nvPr/>
        </p:nvSpPr>
        <p:spPr bwMode="auto">
          <a:xfrm>
            <a:off x="4953000" y="2590800"/>
            <a:ext cx="76200" cy="533400"/>
          </a:xfrm>
          <a:prstGeom prst="line">
            <a:avLst/>
          </a:prstGeom>
          <a:noFill/>
          <a:ln w="12700">
            <a:solidFill>
              <a:schemeClr val="accent2"/>
            </a:solidFill>
            <a:round/>
            <a:headEnd/>
            <a:tailEnd type="triangle" w="med" len="med"/>
          </a:ln>
        </p:spPr>
        <p:txBody>
          <a:bodyPr/>
          <a:lstStyle/>
          <a:p>
            <a:endParaRPr lang="en-IN"/>
          </a:p>
        </p:txBody>
      </p:sp>
      <p:sp>
        <p:nvSpPr>
          <p:cNvPr id="8206" name="Line 19"/>
          <p:cNvSpPr>
            <a:spLocks noChangeShapeType="1"/>
          </p:cNvSpPr>
          <p:nvPr/>
        </p:nvSpPr>
        <p:spPr bwMode="auto">
          <a:xfrm flipH="1">
            <a:off x="5562600" y="2743200"/>
            <a:ext cx="1066800" cy="762000"/>
          </a:xfrm>
          <a:prstGeom prst="line">
            <a:avLst/>
          </a:prstGeom>
          <a:noFill/>
          <a:ln w="12700">
            <a:solidFill>
              <a:schemeClr val="accent2"/>
            </a:solidFill>
            <a:round/>
            <a:headEnd/>
            <a:tailEnd type="triangle" w="med" len="med"/>
          </a:ln>
        </p:spPr>
        <p:txBody>
          <a:bodyPr/>
          <a:lstStyle/>
          <a:p>
            <a:endParaRPr lang="en-IN"/>
          </a:p>
        </p:txBody>
      </p:sp>
      <p:sp>
        <p:nvSpPr>
          <p:cNvPr id="8207" name="Line 20"/>
          <p:cNvSpPr>
            <a:spLocks noChangeShapeType="1"/>
          </p:cNvSpPr>
          <p:nvPr/>
        </p:nvSpPr>
        <p:spPr bwMode="auto">
          <a:xfrm flipH="1">
            <a:off x="5715000" y="3962400"/>
            <a:ext cx="2133600" cy="76200"/>
          </a:xfrm>
          <a:prstGeom prst="line">
            <a:avLst/>
          </a:prstGeom>
          <a:noFill/>
          <a:ln w="12700">
            <a:solidFill>
              <a:schemeClr val="accent2"/>
            </a:solidFill>
            <a:round/>
            <a:headEnd/>
            <a:tailEnd type="triangle" w="med" len="med"/>
          </a:ln>
        </p:spPr>
        <p:txBody>
          <a:bodyPr/>
          <a:lstStyle/>
          <a:p>
            <a:endParaRPr lang="en-IN"/>
          </a:p>
        </p:txBody>
      </p:sp>
      <p:sp>
        <p:nvSpPr>
          <p:cNvPr id="8208" name="Line 21"/>
          <p:cNvSpPr>
            <a:spLocks noChangeShapeType="1"/>
          </p:cNvSpPr>
          <p:nvPr/>
        </p:nvSpPr>
        <p:spPr bwMode="auto">
          <a:xfrm flipH="1" flipV="1">
            <a:off x="5715000" y="4267200"/>
            <a:ext cx="2133600" cy="76200"/>
          </a:xfrm>
          <a:prstGeom prst="line">
            <a:avLst/>
          </a:prstGeom>
          <a:noFill/>
          <a:ln w="12700">
            <a:solidFill>
              <a:schemeClr val="accent2"/>
            </a:solidFill>
            <a:round/>
            <a:headEnd/>
            <a:tailEnd type="triangle" w="med" len="med"/>
          </a:ln>
        </p:spPr>
        <p:txBody>
          <a:bodyPr/>
          <a:lstStyle/>
          <a:p>
            <a:endParaRPr lang="en-IN"/>
          </a:p>
        </p:txBody>
      </p:sp>
      <p:sp>
        <p:nvSpPr>
          <p:cNvPr id="8209" name="Line 22"/>
          <p:cNvSpPr>
            <a:spLocks noChangeShapeType="1"/>
          </p:cNvSpPr>
          <p:nvPr/>
        </p:nvSpPr>
        <p:spPr bwMode="auto">
          <a:xfrm flipH="1" flipV="1">
            <a:off x="5486400" y="4724400"/>
            <a:ext cx="1828800" cy="990600"/>
          </a:xfrm>
          <a:prstGeom prst="line">
            <a:avLst/>
          </a:prstGeom>
          <a:noFill/>
          <a:ln w="12700">
            <a:solidFill>
              <a:schemeClr val="accent2"/>
            </a:solidFill>
            <a:round/>
            <a:headEnd/>
            <a:tailEnd type="triangle" w="med" len="med"/>
          </a:ln>
        </p:spPr>
        <p:txBody>
          <a:bodyPr/>
          <a:lstStyle/>
          <a:p>
            <a:endParaRPr lang="en-IN"/>
          </a:p>
        </p:txBody>
      </p:sp>
      <p:sp>
        <p:nvSpPr>
          <p:cNvPr id="8210" name="Rectangle 23"/>
          <p:cNvSpPr>
            <a:spLocks noChangeArrowheads="1"/>
          </p:cNvSpPr>
          <p:nvPr/>
        </p:nvSpPr>
        <p:spPr bwMode="auto">
          <a:xfrm>
            <a:off x="4098925" y="5165725"/>
            <a:ext cx="1306513" cy="454025"/>
          </a:xfrm>
          <a:prstGeom prst="rect">
            <a:avLst/>
          </a:prstGeom>
          <a:noFill/>
          <a:ln w="12700">
            <a:noFill/>
            <a:miter lim="800000"/>
            <a:headEnd/>
            <a:tailEnd/>
          </a:ln>
        </p:spPr>
        <p:txBody>
          <a:bodyPr wrap="none" lIns="90488" tIns="44450" rIns="90488" bIns="44450">
            <a:spAutoFit/>
          </a:bodyPr>
          <a:lstStyle/>
          <a:p>
            <a:r>
              <a:rPr lang="en-US" sz="2400">
                <a:latin typeface="Times New Roman" pitchFamily="18" charset="0"/>
              </a:rPr>
              <a:t>a process</a:t>
            </a:r>
          </a:p>
        </p:txBody>
      </p:sp>
      <p:sp>
        <p:nvSpPr>
          <p:cNvPr id="8211" name="Rectangle 24"/>
          <p:cNvSpPr>
            <a:spLocks noChangeArrowheads="1"/>
          </p:cNvSpPr>
          <p:nvPr/>
        </p:nvSpPr>
        <p:spPr bwMode="auto">
          <a:xfrm>
            <a:off x="1050925" y="4784725"/>
            <a:ext cx="1230313" cy="819150"/>
          </a:xfrm>
          <a:prstGeom prst="rect">
            <a:avLst/>
          </a:prstGeom>
          <a:noFill/>
          <a:ln w="12700">
            <a:noFill/>
            <a:miter lim="800000"/>
            <a:headEnd/>
            <a:tailEnd/>
          </a:ln>
        </p:spPr>
        <p:txBody>
          <a:bodyPr wrap="none" lIns="90488" tIns="44450" rIns="90488" bIns="44450">
            <a:spAutoFit/>
          </a:bodyPr>
          <a:lstStyle/>
          <a:p>
            <a:r>
              <a:rPr lang="en-US" sz="2400">
                <a:latin typeface="Times New Roman" pitchFamily="18" charset="0"/>
              </a:rPr>
              <a:t>window</a:t>
            </a:r>
            <a:br>
              <a:rPr lang="en-US" sz="2400">
                <a:latin typeface="Times New Roman" pitchFamily="18" charset="0"/>
              </a:rPr>
            </a:br>
            <a:r>
              <a:rPr lang="en-US" sz="2400">
                <a:latin typeface="Times New Roman" pitchFamily="18" charset="0"/>
              </a:rPr>
              <a:t>manager</a:t>
            </a:r>
          </a:p>
        </p:txBody>
      </p:sp>
      <p:sp>
        <p:nvSpPr>
          <p:cNvPr id="8212" name="Rectangle 25"/>
          <p:cNvSpPr>
            <a:spLocks noChangeArrowheads="1"/>
          </p:cNvSpPr>
          <p:nvPr/>
        </p:nvSpPr>
        <p:spPr bwMode="auto">
          <a:xfrm>
            <a:off x="974725" y="2117725"/>
            <a:ext cx="2035175" cy="454025"/>
          </a:xfrm>
          <a:prstGeom prst="rect">
            <a:avLst/>
          </a:prstGeom>
          <a:noFill/>
          <a:ln w="12700">
            <a:noFill/>
            <a:miter lim="800000"/>
            <a:headEnd/>
            <a:tailEnd/>
          </a:ln>
        </p:spPr>
        <p:txBody>
          <a:bodyPr wrap="none" lIns="90488" tIns="44450" rIns="90488" bIns="44450">
            <a:spAutoFit/>
          </a:bodyPr>
          <a:lstStyle/>
          <a:p>
            <a:r>
              <a:rPr lang="en-US" sz="2400">
                <a:latin typeface="Times New Roman" pitchFamily="18" charset="0"/>
              </a:rPr>
              <a:t>shell command</a:t>
            </a:r>
          </a:p>
        </p:txBody>
      </p:sp>
      <p:sp>
        <p:nvSpPr>
          <p:cNvPr id="8213" name="Rectangle 26"/>
          <p:cNvSpPr>
            <a:spLocks noChangeArrowheads="1"/>
          </p:cNvSpPr>
          <p:nvPr/>
        </p:nvSpPr>
        <p:spPr bwMode="auto">
          <a:xfrm>
            <a:off x="3565525" y="1508125"/>
            <a:ext cx="1196975" cy="819150"/>
          </a:xfrm>
          <a:prstGeom prst="rect">
            <a:avLst/>
          </a:prstGeom>
          <a:noFill/>
          <a:ln w="12700">
            <a:noFill/>
            <a:miter lim="800000"/>
            <a:headEnd/>
            <a:tailEnd/>
          </a:ln>
        </p:spPr>
        <p:txBody>
          <a:bodyPr wrap="none" lIns="90488" tIns="44450" rIns="90488" bIns="44450">
            <a:spAutoFit/>
          </a:bodyPr>
          <a:lstStyle/>
          <a:p>
            <a:r>
              <a:rPr lang="en-US" sz="2400">
                <a:latin typeface="Times New Roman" pitchFamily="18" charset="0"/>
              </a:rPr>
              <a:t>terminal</a:t>
            </a:r>
            <a:br>
              <a:rPr lang="en-US" sz="2400">
                <a:latin typeface="Times New Roman" pitchFamily="18" charset="0"/>
              </a:rPr>
            </a:br>
            <a:r>
              <a:rPr lang="en-US" sz="2400">
                <a:latin typeface="Times New Roman" pitchFamily="18" charset="0"/>
              </a:rPr>
              <a:t>driver</a:t>
            </a:r>
          </a:p>
        </p:txBody>
      </p:sp>
      <p:sp>
        <p:nvSpPr>
          <p:cNvPr id="8214" name="Rectangle 27"/>
          <p:cNvSpPr>
            <a:spLocks noChangeArrowheads="1"/>
          </p:cNvSpPr>
          <p:nvPr/>
        </p:nvSpPr>
        <p:spPr bwMode="auto">
          <a:xfrm>
            <a:off x="6308725" y="1508125"/>
            <a:ext cx="1738313" cy="819150"/>
          </a:xfrm>
          <a:prstGeom prst="rect">
            <a:avLst/>
          </a:prstGeom>
          <a:noFill/>
          <a:ln w="12700">
            <a:noFill/>
            <a:miter lim="800000"/>
            <a:headEnd/>
            <a:tailEnd/>
          </a:ln>
        </p:spPr>
        <p:txBody>
          <a:bodyPr wrap="none" lIns="90488" tIns="44450" rIns="90488" bIns="44450">
            <a:spAutoFit/>
          </a:bodyPr>
          <a:lstStyle/>
          <a:p>
            <a:r>
              <a:rPr lang="en-US" sz="2400">
                <a:latin typeface="Times New Roman" pitchFamily="18" charset="0"/>
              </a:rPr>
              <a:t>memory</a:t>
            </a:r>
            <a:br>
              <a:rPr lang="en-US" sz="2400">
                <a:latin typeface="Times New Roman" pitchFamily="18" charset="0"/>
              </a:rPr>
            </a:br>
            <a:r>
              <a:rPr lang="en-US" sz="2400">
                <a:latin typeface="Times New Roman" pitchFamily="18" charset="0"/>
              </a:rPr>
              <a:t>management</a:t>
            </a:r>
          </a:p>
        </p:txBody>
      </p:sp>
      <p:sp>
        <p:nvSpPr>
          <p:cNvPr id="8215" name="Rectangle 28"/>
          <p:cNvSpPr>
            <a:spLocks noChangeArrowheads="1"/>
          </p:cNvSpPr>
          <p:nvPr/>
        </p:nvSpPr>
        <p:spPr bwMode="auto">
          <a:xfrm>
            <a:off x="7604125" y="3413125"/>
            <a:ext cx="942975" cy="454025"/>
          </a:xfrm>
          <a:prstGeom prst="rect">
            <a:avLst/>
          </a:prstGeom>
          <a:noFill/>
          <a:ln w="12700">
            <a:noFill/>
            <a:miter lim="800000"/>
            <a:headEnd/>
            <a:tailEnd/>
          </a:ln>
        </p:spPr>
        <p:txBody>
          <a:bodyPr wrap="none" lIns="90488" tIns="44450" rIns="90488" bIns="44450">
            <a:spAutoFit/>
          </a:bodyPr>
          <a:lstStyle/>
          <a:p>
            <a:r>
              <a:rPr lang="en-US" sz="2400">
                <a:latin typeface="Times New Roman" pitchFamily="18" charset="0"/>
              </a:rPr>
              <a:t>kernel</a:t>
            </a:r>
          </a:p>
        </p:txBody>
      </p:sp>
      <p:sp>
        <p:nvSpPr>
          <p:cNvPr id="8216" name="Rectangle 29"/>
          <p:cNvSpPr>
            <a:spLocks noChangeArrowheads="1"/>
          </p:cNvSpPr>
          <p:nvPr/>
        </p:nvSpPr>
        <p:spPr bwMode="auto">
          <a:xfrm>
            <a:off x="6918325" y="5927725"/>
            <a:ext cx="1390650" cy="819150"/>
          </a:xfrm>
          <a:prstGeom prst="rect">
            <a:avLst/>
          </a:prstGeom>
          <a:noFill/>
          <a:ln w="12700">
            <a:noFill/>
            <a:miter lim="800000"/>
            <a:headEnd/>
            <a:tailEnd/>
          </a:ln>
        </p:spPr>
        <p:txBody>
          <a:bodyPr wrap="none" lIns="90488" tIns="44450" rIns="90488" bIns="44450">
            <a:spAutoFit/>
          </a:bodyPr>
          <a:lstStyle/>
          <a:p>
            <a:r>
              <a:rPr lang="en-US" sz="2400">
                <a:latin typeface="Times New Roman" pitchFamily="18" charset="0"/>
              </a:rPr>
              <a:t>other user</a:t>
            </a:r>
            <a:br>
              <a:rPr lang="en-US" sz="2400">
                <a:latin typeface="Times New Roman" pitchFamily="18" charset="0"/>
              </a:rPr>
            </a:br>
            <a:r>
              <a:rPr lang="en-US" sz="2400">
                <a:latin typeface="Times New Roman" pitchFamily="18" charset="0"/>
              </a:rPr>
              <a:t>processes</a:t>
            </a:r>
          </a:p>
        </p:txBody>
      </p:sp>
      <p:sp>
        <p:nvSpPr>
          <p:cNvPr id="8217" name="Rectangle 30"/>
          <p:cNvSpPr>
            <a:spLocks noChangeArrowheads="1"/>
          </p:cNvSpPr>
          <p:nvPr/>
        </p:nvSpPr>
        <p:spPr bwMode="auto">
          <a:xfrm>
            <a:off x="1965325" y="4373563"/>
            <a:ext cx="1400175" cy="393700"/>
          </a:xfrm>
          <a:prstGeom prst="rect">
            <a:avLst/>
          </a:prstGeom>
          <a:noFill/>
          <a:ln w="12700">
            <a:noFill/>
            <a:miter lim="800000"/>
            <a:headEnd/>
            <a:tailEnd/>
          </a:ln>
        </p:spPr>
        <p:txBody>
          <a:bodyPr wrap="none" lIns="90488" tIns="44450" rIns="90488" bIns="44450">
            <a:spAutoFit/>
          </a:bodyPr>
          <a:lstStyle/>
          <a:p>
            <a:r>
              <a:rPr lang="en-US" sz="2000">
                <a:latin typeface="Courier New" pitchFamily="49" charset="0"/>
              </a:rPr>
              <a:t>SIGWINCH</a:t>
            </a:r>
          </a:p>
        </p:txBody>
      </p:sp>
      <p:sp>
        <p:nvSpPr>
          <p:cNvPr id="8218" name="Rectangle 31"/>
          <p:cNvSpPr>
            <a:spLocks noChangeArrowheads="1"/>
          </p:cNvSpPr>
          <p:nvPr/>
        </p:nvSpPr>
        <p:spPr bwMode="auto">
          <a:xfrm>
            <a:off x="2270125" y="3306763"/>
            <a:ext cx="1247775" cy="393700"/>
          </a:xfrm>
          <a:prstGeom prst="rect">
            <a:avLst/>
          </a:prstGeom>
          <a:noFill/>
          <a:ln w="12700">
            <a:noFill/>
            <a:miter lim="800000"/>
            <a:headEnd/>
            <a:tailEnd/>
          </a:ln>
        </p:spPr>
        <p:txBody>
          <a:bodyPr wrap="none" lIns="90488" tIns="44450" rIns="90488" bIns="44450">
            <a:spAutoFit/>
          </a:bodyPr>
          <a:lstStyle/>
          <a:p>
            <a:r>
              <a:rPr lang="en-US" sz="2000">
                <a:latin typeface="Courier New" pitchFamily="49" charset="0"/>
              </a:rPr>
              <a:t>SIGKILL</a:t>
            </a:r>
          </a:p>
        </p:txBody>
      </p:sp>
      <p:sp>
        <p:nvSpPr>
          <p:cNvPr id="8219" name="Rectangle 32"/>
          <p:cNvSpPr>
            <a:spLocks noChangeArrowheads="1"/>
          </p:cNvSpPr>
          <p:nvPr/>
        </p:nvSpPr>
        <p:spPr bwMode="auto">
          <a:xfrm>
            <a:off x="3413125" y="2620963"/>
            <a:ext cx="1095375" cy="393700"/>
          </a:xfrm>
          <a:prstGeom prst="rect">
            <a:avLst/>
          </a:prstGeom>
          <a:noFill/>
          <a:ln w="12700">
            <a:noFill/>
            <a:miter lim="800000"/>
            <a:headEnd/>
            <a:tailEnd/>
          </a:ln>
        </p:spPr>
        <p:txBody>
          <a:bodyPr wrap="none" lIns="90488" tIns="44450" rIns="90488" bIns="44450">
            <a:spAutoFit/>
          </a:bodyPr>
          <a:lstStyle/>
          <a:p>
            <a:r>
              <a:rPr lang="en-US" sz="2000">
                <a:latin typeface="Courier New" pitchFamily="49" charset="0"/>
              </a:rPr>
              <a:t>SIGINT</a:t>
            </a:r>
          </a:p>
        </p:txBody>
      </p:sp>
      <p:sp>
        <p:nvSpPr>
          <p:cNvPr id="8220" name="Rectangle 33"/>
          <p:cNvSpPr>
            <a:spLocks noChangeArrowheads="1"/>
          </p:cNvSpPr>
          <p:nvPr/>
        </p:nvSpPr>
        <p:spPr bwMode="auto">
          <a:xfrm>
            <a:off x="5013325" y="2620963"/>
            <a:ext cx="1095375" cy="393700"/>
          </a:xfrm>
          <a:prstGeom prst="rect">
            <a:avLst/>
          </a:prstGeom>
          <a:noFill/>
          <a:ln w="12700">
            <a:noFill/>
            <a:miter lim="800000"/>
            <a:headEnd/>
            <a:tailEnd/>
          </a:ln>
        </p:spPr>
        <p:txBody>
          <a:bodyPr wrap="none" lIns="90488" tIns="44450" rIns="90488" bIns="44450">
            <a:spAutoFit/>
          </a:bodyPr>
          <a:lstStyle/>
          <a:p>
            <a:r>
              <a:rPr lang="en-US" sz="2000">
                <a:latin typeface="Courier New" pitchFamily="49" charset="0"/>
              </a:rPr>
              <a:t>SIGHUP</a:t>
            </a:r>
          </a:p>
        </p:txBody>
      </p:sp>
      <p:sp>
        <p:nvSpPr>
          <p:cNvPr id="8221" name="Rectangle 34"/>
          <p:cNvSpPr>
            <a:spLocks noChangeArrowheads="1"/>
          </p:cNvSpPr>
          <p:nvPr/>
        </p:nvSpPr>
        <p:spPr bwMode="auto">
          <a:xfrm>
            <a:off x="6080125" y="3001963"/>
            <a:ext cx="1247775" cy="393700"/>
          </a:xfrm>
          <a:prstGeom prst="rect">
            <a:avLst/>
          </a:prstGeom>
          <a:noFill/>
          <a:ln w="12700">
            <a:noFill/>
            <a:miter lim="800000"/>
            <a:headEnd/>
            <a:tailEnd/>
          </a:ln>
        </p:spPr>
        <p:txBody>
          <a:bodyPr wrap="none" lIns="90488" tIns="44450" rIns="90488" bIns="44450">
            <a:spAutoFit/>
          </a:bodyPr>
          <a:lstStyle/>
          <a:p>
            <a:r>
              <a:rPr lang="en-US" sz="2000">
                <a:latin typeface="Courier New" pitchFamily="49" charset="0"/>
              </a:rPr>
              <a:t>SIGQUIT</a:t>
            </a:r>
          </a:p>
        </p:txBody>
      </p:sp>
      <p:sp>
        <p:nvSpPr>
          <p:cNvPr id="8222" name="Rectangle 35"/>
          <p:cNvSpPr>
            <a:spLocks noChangeArrowheads="1"/>
          </p:cNvSpPr>
          <p:nvPr/>
        </p:nvSpPr>
        <p:spPr bwMode="auto">
          <a:xfrm>
            <a:off x="6232525" y="4373563"/>
            <a:ext cx="1247775" cy="393700"/>
          </a:xfrm>
          <a:prstGeom prst="rect">
            <a:avLst/>
          </a:prstGeom>
          <a:noFill/>
          <a:ln w="12700">
            <a:noFill/>
            <a:miter lim="800000"/>
            <a:headEnd/>
            <a:tailEnd/>
          </a:ln>
        </p:spPr>
        <p:txBody>
          <a:bodyPr wrap="none" lIns="90488" tIns="44450" rIns="90488" bIns="44450">
            <a:spAutoFit/>
          </a:bodyPr>
          <a:lstStyle/>
          <a:p>
            <a:r>
              <a:rPr lang="en-US" sz="2000">
                <a:latin typeface="Courier New" pitchFamily="49" charset="0"/>
              </a:rPr>
              <a:t>SIGALRM</a:t>
            </a:r>
          </a:p>
        </p:txBody>
      </p:sp>
      <p:sp>
        <p:nvSpPr>
          <p:cNvPr id="8223" name="Rectangle 36"/>
          <p:cNvSpPr>
            <a:spLocks noChangeArrowheads="1"/>
          </p:cNvSpPr>
          <p:nvPr/>
        </p:nvSpPr>
        <p:spPr bwMode="auto">
          <a:xfrm>
            <a:off x="6308725" y="3611563"/>
            <a:ext cx="1247775" cy="393700"/>
          </a:xfrm>
          <a:prstGeom prst="rect">
            <a:avLst/>
          </a:prstGeom>
          <a:noFill/>
          <a:ln w="12700">
            <a:noFill/>
            <a:miter lim="800000"/>
            <a:headEnd/>
            <a:tailEnd/>
          </a:ln>
        </p:spPr>
        <p:txBody>
          <a:bodyPr wrap="none" lIns="90488" tIns="44450" rIns="90488" bIns="44450">
            <a:spAutoFit/>
          </a:bodyPr>
          <a:lstStyle/>
          <a:p>
            <a:r>
              <a:rPr lang="en-US" sz="2000">
                <a:latin typeface="Courier New" pitchFamily="49" charset="0"/>
              </a:rPr>
              <a:t>SIGPIPE</a:t>
            </a:r>
          </a:p>
        </p:txBody>
      </p:sp>
      <p:sp>
        <p:nvSpPr>
          <p:cNvPr id="8224" name="Rectangle 37"/>
          <p:cNvSpPr>
            <a:spLocks noChangeArrowheads="1"/>
          </p:cNvSpPr>
          <p:nvPr/>
        </p:nvSpPr>
        <p:spPr bwMode="auto">
          <a:xfrm>
            <a:off x="5775325" y="5440363"/>
            <a:ext cx="1247775" cy="393700"/>
          </a:xfrm>
          <a:prstGeom prst="rect">
            <a:avLst/>
          </a:prstGeom>
          <a:noFill/>
          <a:ln w="12700">
            <a:noFill/>
            <a:miter lim="800000"/>
            <a:headEnd/>
            <a:tailEnd/>
          </a:ln>
        </p:spPr>
        <p:txBody>
          <a:bodyPr wrap="none" lIns="90488" tIns="44450" rIns="90488" bIns="44450">
            <a:spAutoFit/>
          </a:bodyPr>
          <a:lstStyle/>
          <a:p>
            <a:r>
              <a:rPr lang="en-US" sz="2000">
                <a:latin typeface="Courier New" pitchFamily="49" charset="0"/>
              </a:rPr>
              <a:t>SIGUSR1</a:t>
            </a:r>
          </a:p>
        </p:txBody>
      </p:sp>
      <p:sp>
        <p:nvSpPr>
          <p:cNvPr id="34" name="Slide Number Placeholder 33"/>
          <p:cNvSpPr>
            <a:spLocks noGrp="1"/>
          </p:cNvSpPr>
          <p:nvPr>
            <p:ph type="sldNum" sz="quarter" idx="12"/>
          </p:nvPr>
        </p:nvSpPr>
        <p:spPr/>
        <p:txBody>
          <a:bodyPr/>
          <a:lstStyle/>
          <a:p>
            <a:fld id="{F8CCA82A-B737-4324-8293-9F7C147BABA1}" type="slidenum">
              <a:rPr lang="en-US" smtClean="0"/>
              <a:pPr/>
              <a:t>12</a:t>
            </a:fld>
            <a:endParaRPr lang="en-US" dirty="0"/>
          </a:p>
        </p:txBody>
      </p:sp>
      <p:sp>
        <p:nvSpPr>
          <p:cNvPr id="2" name="Date Placeholder 1"/>
          <p:cNvSpPr>
            <a:spLocks noGrp="1"/>
          </p:cNvSpPr>
          <p:nvPr>
            <p:ph type="dt" sz="half" idx="10"/>
          </p:nvPr>
        </p:nvSpPr>
        <p:spPr/>
        <p:txBody>
          <a:bodyPr/>
          <a:lstStyle/>
          <a:p>
            <a:fld id="{12EE0FA0-2E67-4507-A57B-FA4D8CEE94CA}" type="datetime1">
              <a:rPr lang="en-US" smtClean="0"/>
              <a:t>11/26/2023</a:t>
            </a:fld>
            <a:endParaRPr 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0"/>
            <a:ext cx="7772400" cy="1420813"/>
          </a:xfrm>
        </p:spPr>
        <p:txBody>
          <a:bodyPr/>
          <a:lstStyle/>
          <a:p>
            <a:r>
              <a:rPr lang="en-US" sz="3600" dirty="0">
                <a:solidFill>
                  <a:schemeClr val="tx1"/>
                </a:solidFill>
                <a:latin typeface="+mn-lt"/>
              </a:rPr>
              <a:t>Sending signals to process. (by keyboard)</a:t>
            </a:r>
            <a:endParaRPr lang="en-IN" sz="3600" dirty="0">
              <a:solidFill>
                <a:schemeClr val="tx1"/>
              </a:solidFill>
              <a:latin typeface="+mn-lt"/>
            </a:endParaRPr>
          </a:p>
        </p:txBody>
      </p:sp>
      <p:sp>
        <p:nvSpPr>
          <p:cNvPr id="3" name="Content Placeholder 2"/>
          <p:cNvSpPr>
            <a:spLocks noGrp="1"/>
          </p:cNvSpPr>
          <p:nvPr>
            <p:ph idx="1"/>
          </p:nvPr>
        </p:nvSpPr>
        <p:spPr>
          <a:xfrm>
            <a:off x="914400" y="1600200"/>
            <a:ext cx="7772400" cy="4900634"/>
          </a:xfrm>
        </p:spPr>
        <p:txBody>
          <a:bodyPr/>
          <a:lstStyle/>
          <a:p>
            <a:pPr>
              <a:defRPr/>
            </a:pPr>
            <a:r>
              <a:rPr lang="en-US" sz="2400" dirty="0"/>
              <a:t>Ctrl-c    </a:t>
            </a:r>
          </a:p>
          <a:p>
            <a:pPr eaLnBrk="1" hangingPunct="1">
              <a:buFont typeface="Arial" pitchFamily="34" charset="0"/>
              <a:buNone/>
              <a:defRPr/>
            </a:pPr>
            <a:r>
              <a:rPr lang="en-US" sz="2400" dirty="0"/>
              <a:t>This causes the system to send an INT signal</a:t>
            </a:r>
          </a:p>
          <a:p>
            <a:pPr eaLnBrk="1" hangingPunct="1">
              <a:buFont typeface="Arial" pitchFamily="34" charset="0"/>
              <a:buNone/>
              <a:defRPr/>
            </a:pPr>
            <a:r>
              <a:rPr lang="en-US" sz="2400" dirty="0"/>
              <a:t>(SIGINT) to the running process which causes</a:t>
            </a:r>
          </a:p>
          <a:p>
            <a:pPr eaLnBrk="1" hangingPunct="1">
              <a:buFont typeface="Arial" pitchFamily="34" charset="0"/>
              <a:buNone/>
              <a:defRPr/>
            </a:pPr>
            <a:r>
              <a:rPr lang="en-US" sz="2400" dirty="0"/>
              <a:t>The process to immediately terminates.</a:t>
            </a:r>
          </a:p>
          <a:p>
            <a:pPr>
              <a:defRPr/>
            </a:pPr>
            <a:r>
              <a:rPr lang="en-US" sz="2400" dirty="0"/>
              <a:t>Ctrl-z</a:t>
            </a:r>
          </a:p>
          <a:p>
            <a:pPr eaLnBrk="1" hangingPunct="1">
              <a:buFont typeface="Arial" pitchFamily="34" charset="0"/>
              <a:buNone/>
              <a:defRPr/>
            </a:pPr>
            <a:r>
              <a:rPr lang="en-US" sz="2400" dirty="0"/>
              <a:t>This causes the system to send an TSTP signal (SIGTSTP) to the running process this causes The process to Suspend execution.</a:t>
            </a:r>
          </a:p>
          <a:p>
            <a:pPr>
              <a:defRPr/>
            </a:pPr>
            <a:r>
              <a:rPr lang="en-US" sz="2400" dirty="0"/>
              <a:t>Ctrl-\</a:t>
            </a:r>
          </a:p>
          <a:p>
            <a:pPr eaLnBrk="1" hangingPunct="1">
              <a:buFont typeface="Arial" pitchFamily="34" charset="0"/>
              <a:buNone/>
              <a:defRPr/>
            </a:pPr>
            <a:r>
              <a:rPr lang="en-US" sz="2400" dirty="0"/>
              <a:t>This is same as ctrl-c but with better flexibility</a:t>
            </a:r>
          </a:p>
          <a:p>
            <a:pPr eaLnBrk="1" hangingPunct="1">
              <a:buFont typeface="Arial" pitchFamily="34" charset="0"/>
              <a:buNone/>
              <a:defRPr/>
            </a:pPr>
            <a:r>
              <a:rPr lang="en-US" sz="2400" dirty="0"/>
              <a:t>This sends ABRT Signal (SIGABRT)</a:t>
            </a:r>
          </a:p>
          <a:p>
            <a:pPr eaLnBrk="1" hangingPunct="1">
              <a:buFont typeface="Arial" pitchFamily="34" charset="0"/>
              <a:buNone/>
              <a:defRPr/>
            </a:pPr>
            <a:endParaRPr lang="en-US" dirty="0"/>
          </a:p>
          <a:p>
            <a:endParaRPr lang="en-IN" dirty="0"/>
          </a:p>
        </p:txBody>
      </p:sp>
      <p:sp>
        <p:nvSpPr>
          <p:cNvPr id="4" name="Date Placeholder 3"/>
          <p:cNvSpPr>
            <a:spLocks noGrp="1"/>
          </p:cNvSpPr>
          <p:nvPr>
            <p:ph type="dt" sz="half" idx="10"/>
          </p:nvPr>
        </p:nvSpPr>
        <p:spPr/>
        <p:txBody>
          <a:bodyPr/>
          <a:lstStyle/>
          <a:p>
            <a:fld id="{1AED3EDE-7DBF-4BCA-B06E-65B5A6A67B40}" type="datetime1">
              <a:rPr lang="en-US" smtClean="0"/>
              <a:t>11/26/2023</a:t>
            </a:fld>
            <a:endParaRPr lang="en-US" dirty="0"/>
          </a:p>
        </p:txBody>
      </p:sp>
      <p:sp>
        <p:nvSpPr>
          <p:cNvPr id="5" name="Slide Number Placeholder 4"/>
          <p:cNvSpPr>
            <a:spLocks noGrp="1"/>
          </p:cNvSpPr>
          <p:nvPr>
            <p:ph type="sldNum" sz="quarter" idx="12"/>
          </p:nvPr>
        </p:nvSpPr>
        <p:spPr/>
        <p:txBody>
          <a:bodyPr/>
          <a:lstStyle/>
          <a:p>
            <a:fld id="{F8CCA82A-B737-4324-8293-9F7C147BABA1}" type="slidenum">
              <a:rPr lang="en-US" smtClean="0"/>
              <a:pPr/>
              <a:t>13</a:t>
            </a:fld>
            <a:endParaRPr lang="en-US" dirty="0"/>
          </a:p>
        </p:txBody>
      </p:sp>
      <p:sp>
        <p:nvSpPr>
          <p:cNvPr id="10" name="Rectangle 5">
            <a:extLst>
              <a:ext uri="{FF2B5EF4-FFF2-40B4-BE49-F238E27FC236}">
                <a16:creationId xmlns:a16="http://schemas.microsoft.com/office/drawing/2014/main" id="{E2EC7B69-399F-8DAD-8B4F-1276B02707BD}"/>
              </a:ext>
            </a:extLst>
          </p:cNvPr>
          <p:cNvSpPr>
            <a:spLocks noChangeArrowheads="1"/>
          </p:cNvSpPr>
          <p:nvPr/>
        </p:nvSpPr>
        <p:spPr bwMode="auto">
          <a:xfrm>
            <a:off x="3491880" y="4972526"/>
            <a:ext cx="5833135" cy="369332"/>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effectLst/>
                <a:highlight>
                  <a:srgbClr val="C0C0C0"/>
                </a:highlight>
                <a:latin typeface="Söhne"/>
              </a:rPr>
              <a:t>The default action for </a:t>
            </a:r>
            <a:r>
              <a:rPr kumimoji="0" lang="en-US" altLang="en-US" b="1" i="0" u="none" strike="noStrike" cap="none" normalizeH="0" baseline="0" dirty="0">
                <a:ln>
                  <a:noFill/>
                </a:ln>
                <a:effectLst/>
                <a:highlight>
                  <a:srgbClr val="C0C0C0"/>
                </a:highlight>
                <a:latin typeface="Söhne Mono"/>
              </a:rPr>
              <a:t>SIGABRT</a:t>
            </a:r>
            <a:r>
              <a:rPr kumimoji="0" lang="en-US" altLang="en-US" sz="1200" b="0" i="0" u="none" strike="noStrike" cap="none" normalizeH="0" baseline="0" dirty="0">
                <a:ln>
                  <a:noFill/>
                </a:ln>
                <a:effectLst/>
                <a:highlight>
                  <a:srgbClr val="C0C0C0"/>
                </a:highlight>
                <a:latin typeface="Söhne"/>
              </a:rPr>
              <a:t> is to terminate the process and generate a core dump.</a:t>
            </a:r>
            <a:r>
              <a:rPr kumimoji="0" lang="en-US" altLang="en-US" sz="600" b="0" i="0" u="none" strike="noStrike" cap="none" normalizeH="0" baseline="0" dirty="0">
                <a:ln>
                  <a:noFill/>
                </a:ln>
                <a:effectLst/>
                <a:highlight>
                  <a:srgbClr val="C0C0C0"/>
                </a:highlight>
              </a:rPr>
              <a:t> </a:t>
            </a:r>
            <a:endParaRPr kumimoji="0" lang="en-US" altLang="en-US" sz="1800" b="0" i="0" u="none" strike="noStrike" cap="none" normalizeH="0" baseline="0" dirty="0">
              <a:ln>
                <a:noFill/>
              </a:ln>
              <a:effectLst/>
              <a:highlight>
                <a:srgbClr val="C0C0C0"/>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607481" cy="123431"/>
          </a:xfrm>
        </p:spPr>
        <p:txBody>
          <a:bodyPr/>
          <a:lstStyle/>
          <a:p>
            <a:pPr algn="ctr"/>
            <a:r>
              <a:rPr lang="en-US" sz="3600" dirty="0"/>
              <a:t>Signal transmission</a:t>
            </a:r>
            <a:endParaRPr lang="en-IN" sz="3600" dirty="0"/>
          </a:p>
        </p:txBody>
      </p:sp>
      <p:sp>
        <p:nvSpPr>
          <p:cNvPr id="3" name="Content Placeholder 2"/>
          <p:cNvSpPr>
            <a:spLocks noGrp="1"/>
          </p:cNvSpPr>
          <p:nvPr>
            <p:ph sz="half" idx="1"/>
          </p:nvPr>
        </p:nvSpPr>
        <p:spPr>
          <a:xfrm>
            <a:off x="251520" y="1500174"/>
            <a:ext cx="7772400" cy="1428760"/>
          </a:xfrm>
        </p:spPr>
        <p:txBody>
          <a:bodyPr/>
          <a:lstStyle/>
          <a:p>
            <a:r>
              <a:rPr lang="en-US" dirty="0"/>
              <a:t>Signal Generation: </a:t>
            </a:r>
            <a:r>
              <a:rPr lang="en-US" sz="2400" dirty="0"/>
              <a:t>The </a:t>
            </a:r>
            <a:r>
              <a:rPr lang="en-US" sz="2400" b="1" dirty="0"/>
              <a:t>kernel updates </a:t>
            </a:r>
            <a:r>
              <a:rPr lang="en-US" sz="2400" dirty="0"/>
              <a:t>data structure of the </a:t>
            </a:r>
            <a:r>
              <a:rPr lang="en-US" sz="2400" b="1" dirty="0"/>
              <a:t>destination process </a:t>
            </a:r>
            <a:r>
              <a:rPr lang="en-US" sz="2400" dirty="0"/>
              <a:t>to represent that a new signal has been sent</a:t>
            </a:r>
            <a:endParaRPr lang="en-IN" sz="2400" dirty="0"/>
          </a:p>
        </p:txBody>
      </p:sp>
      <p:sp>
        <p:nvSpPr>
          <p:cNvPr id="4" name="Text Placeholder 3"/>
          <p:cNvSpPr>
            <a:spLocks noGrp="1"/>
          </p:cNvSpPr>
          <p:nvPr>
            <p:ph type="body" sz="half" idx="2"/>
          </p:nvPr>
        </p:nvSpPr>
        <p:spPr>
          <a:xfrm>
            <a:off x="251520" y="2834486"/>
            <a:ext cx="9073008" cy="2189162"/>
          </a:xfrm>
        </p:spPr>
        <p:txBody>
          <a:bodyPr/>
          <a:lstStyle/>
          <a:p>
            <a:r>
              <a:rPr lang="en-US" dirty="0"/>
              <a:t>Signal delivery: </a:t>
            </a:r>
          </a:p>
          <a:p>
            <a:r>
              <a:rPr lang="en-US" sz="1600" b="1" i="0" dirty="0">
                <a:effectLst/>
                <a:latin typeface="Söhne"/>
              </a:rPr>
              <a:t>Description:</a:t>
            </a:r>
            <a:r>
              <a:rPr lang="en-US" sz="1600" b="0" i="0" dirty="0">
                <a:effectLst/>
                <a:latin typeface="Söhne"/>
              </a:rPr>
              <a:t> Signal delivery is the process of actually causing the destination process to react to the signal. This involves interrupting the normal flow of execution and handling the signal according to the process's specifications</a:t>
            </a:r>
          </a:p>
          <a:p>
            <a:r>
              <a:rPr lang="en-US" sz="2400" dirty="0"/>
              <a:t>The </a:t>
            </a:r>
            <a:r>
              <a:rPr lang="en-US" sz="2400" b="1" dirty="0"/>
              <a:t>kernel forces </a:t>
            </a:r>
            <a:r>
              <a:rPr lang="en-US" sz="2400" dirty="0"/>
              <a:t>the destination process </a:t>
            </a:r>
            <a:r>
              <a:rPr lang="en-US" sz="2400" b="1" dirty="0"/>
              <a:t>to react to the signal </a:t>
            </a:r>
            <a:r>
              <a:rPr lang="en-US" sz="2400" dirty="0"/>
              <a:t>by changing its </a:t>
            </a:r>
            <a:r>
              <a:rPr lang="en-US" sz="2400" b="1" dirty="0"/>
              <a:t>execution state</a:t>
            </a:r>
            <a:r>
              <a:rPr lang="en-US" sz="2400" dirty="0"/>
              <a:t>, by starting the execution of a specified signal handler</a:t>
            </a:r>
            <a:r>
              <a:rPr lang="en-US" dirty="0"/>
              <a:t>.</a:t>
            </a:r>
          </a:p>
          <a:p>
            <a:r>
              <a:rPr lang="en-US" b="0" i="0" dirty="0">
                <a:effectLst/>
                <a:latin typeface="Söhne"/>
              </a:rPr>
              <a:t>The signal handler is a function or routine provided by the process to handle the received signal. The kernel initiates the execution of the specified signal handler</a:t>
            </a:r>
            <a:endParaRPr lang="en-IN" dirty="0"/>
          </a:p>
        </p:txBody>
      </p:sp>
      <p:sp>
        <p:nvSpPr>
          <p:cNvPr id="5" name="Content Placeholder 2"/>
          <p:cNvSpPr txBox="1">
            <a:spLocks/>
          </p:cNvSpPr>
          <p:nvPr/>
        </p:nvSpPr>
        <p:spPr bwMode="auto">
          <a:xfrm>
            <a:off x="539552" y="541141"/>
            <a:ext cx="7772400" cy="92869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lvl="0" indent="-342900" eaLnBrk="1" hangingPunct="1">
              <a:spcBef>
                <a:spcPct val="20000"/>
              </a:spcBef>
              <a:buClr>
                <a:schemeClr val="folHlink"/>
              </a:buClr>
              <a:buSzPct val="90000"/>
              <a:buFont typeface="Wingdings" pitchFamily="2" charset="2"/>
              <a:buChar char="n"/>
            </a:pPr>
            <a:r>
              <a:rPr lang="en-IN" sz="2400" dirty="0"/>
              <a:t>The mechanics consist of two distinct steps:</a:t>
            </a:r>
            <a:endParaRPr kumimoji="0" lang="en-IN" sz="2400" b="0" i="0" u="none" strike="noStrike" kern="0" cap="none" spc="0" normalizeH="0" baseline="0" noProof="0" dirty="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fld id="{9CD02310-FE8D-4542-90ED-4405DE6A28EA}" type="slidenum">
              <a:rPr lang="en-US" smtClean="0"/>
              <a:pPr/>
              <a:t>14</a:t>
            </a:fld>
            <a:endParaRPr lang="en-US"/>
          </a:p>
        </p:txBody>
      </p:sp>
      <p:sp>
        <p:nvSpPr>
          <p:cNvPr id="8" name="Date Placeholder 7"/>
          <p:cNvSpPr>
            <a:spLocks noGrp="1"/>
          </p:cNvSpPr>
          <p:nvPr>
            <p:ph type="dt" sz="half" idx="10"/>
          </p:nvPr>
        </p:nvSpPr>
        <p:spPr>
          <a:xfrm>
            <a:off x="395536" y="7317432"/>
            <a:ext cx="1981200" cy="457200"/>
          </a:xfrm>
        </p:spPr>
        <p:txBody>
          <a:bodyPr/>
          <a:lstStyle/>
          <a:p>
            <a:fld id="{88D13F19-3E2F-4DBE-AA49-5CD477A1D52B}" type="datetime1">
              <a:rPr lang="en-US" smtClean="0"/>
              <a:t>11/26/2023</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C4A9A-EF1B-998B-348A-E2AA846D981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BF298E-A00E-BB46-828F-DF09683BF77E}"/>
              </a:ext>
            </a:extLst>
          </p:cNvPr>
          <p:cNvSpPr>
            <a:spLocks noGrp="1"/>
          </p:cNvSpPr>
          <p:nvPr>
            <p:ph sz="half" idx="1"/>
          </p:nvPr>
        </p:nvSpPr>
        <p:spPr>
          <a:xfrm>
            <a:off x="251520" y="1600200"/>
            <a:ext cx="8892480" cy="2189163"/>
          </a:xfrm>
        </p:spPr>
        <p:txBody>
          <a:bodyPr/>
          <a:lstStyle/>
          <a:p>
            <a:r>
              <a:rPr lang="en-US" dirty="0"/>
              <a:t>It's important to note that not all signals require a signal handler. Some signals have default actions associated with them, and the kernel will perform these default actions if the process has not explicitly set up a signal handler.</a:t>
            </a:r>
            <a:endParaRPr lang="en-IN" dirty="0"/>
          </a:p>
        </p:txBody>
      </p:sp>
      <p:sp>
        <p:nvSpPr>
          <p:cNvPr id="5" name="Date Placeholder 4">
            <a:extLst>
              <a:ext uri="{FF2B5EF4-FFF2-40B4-BE49-F238E27FC236}">
                <a16:creationId xmlns:a16="http://schemas.microsoft.com/office/drawing/2014/main" id="{56F13CC5-C79F-B634-7B59-5773FC189857}"/>
              </a:ext>
            </a:extLst>
          </p:cNvPr>
          <p:cNvSpPr>
            <a:spLocks noGrp="1"/>
          </p:cNvSpPr>
          <p:nvPr>
            <p:ph type="dt" sz="half" idx="10"/>
          </p:nvPr>
        </p:nvSpPr>
        <p:spPr>
          <a:xfrm>
            <a:off x="914400" y="6646985"/>
            <a:ext cx="1981200" cy="457200"/>
          </a:xfrm>
        </p:spPr>
        <p:txBody>
          <a:bodyPr/>
          <a:lstStyle/>
          <a:p>
            <a:endParaRPr lang="en-US" dirty="0"/>
          </a:p>
        </p:txBody>
      </p:sp>
      <p:sp>
        <p:nvSpPr>
          <p:cNvPr id="6" name="Slide Number Placeholder 5">
            <a:extLst>
              <a:ext uri="{FF2B5EF4-FFF2-40B4-BE49-F238E27FC236}">
                <a16:creationId xmlns:a16="http://schemas.microsoft.com/office/drawing/2014/main" id="{817C2C4C-FD54-733E-EFEA-740AE24C0078}"/>
              </a:ext>
            </a:extLst>
          </p:cNvPr>
          <p:cNvSpPr>
            <a:spLocks noGrp="1"/>
          </p:cNvSpPr>
          <p:nvPr>
            <p:ph type="sldNum" sz="quarter" idx="12"/>
          </p:nvPr>
        </p:nvSpPr>
        <p:spPr/>
        <p:txBody>
          <a:bodyPr/>
          <a:lstStyle/>
          <a:p>
            <a:fld id="{9CD02310-FE8D-4542-90ED-4405DE6A28EA}" type="slidenum">
              <a:rPr lang="en-US" smtClean="0"/>
              <a:pPr/>
              <a:t>15</a:t>
            </a:fld>
            <a:endParaRPr lang="en-US"/>
          </a:p>
        </p:txBody>
      </p:sp>
      <p:sp>
        <p:nvSpPr>
          <p:cNvPr id="9" name="Rectangle 3">
            <a:extLst>
              <a:ext uri="{FF2B5EF4-FFF2-40B4-BE49-F238E27FC236}">
                <a16:creationId xmlns:a16="http://schemas.microsoft.com/office/drawing/2014/main" id="{8598C39B-6143-62D6-1E4F-D0F7B18CE58E}"/>
              </a:ext>
            </a:extLst>
          </p:cNvPr>
          <p:cNvSpPr>
            <a:spLocks noGrp="1" noChangeArrowheads="1"/>
          </p:cNvSpPr>
          <p:nvPr>
            <p:ph type="body" sz="half" idx="2"/>
          </p:nvPr>
        </p:nvSpPr>
        <p:spPr bwMode="auto">
          <a:xfrm>
            <a:off x="107504" y="3862120"/>
            <a:ext cx="8892480" cy="707886"/>
          </a:xfrm>
          <a:prstGeom prst="rect">
            <a:avLst/>
          </a:prstGeom>
          <a:solidFill>
            <a:srgbClr val="34354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rgbClr val="ECECF1"/>
                </a:solidFill>
                <a:effectLst/>
                <a:latin typeface="Söhne"/>
              </a:rPr>
              <a:t>Additionally, certain signals, such as </a:t>
            </a:r>
            <a:r>
              <a:rPr kumimoji="0" lang="en-US" altLang="en-US" b="1" i="0" u="none" strike="noStrike" cap="none" normalizeH="0" baseline="0">
                <a:ln>
                  <a:noFill/>
                </a:ln>
                <a:solidFill>
                  <a:srgbClr val="ECECF1"/>
                </a:solidFill>
                <a:effectLst/>
                <a:latin typeface="Söhne Mono"/>
              </a:rPr>
              <a:t>SIGKILL</a:t>
            </a:r>
            <a:r>
              <a:rPr kumimoji="0" lang="en-US" altLang="en-US" sz="1200" b="0" i="0" u="none" strike="noStrike" cap="none" normalizeH="0" baseline="0">
                <a:ln>
                  <a:noFill/>
                </a:ln>
                <a:solidFill>
                  <a:srgbClr val="ECECF1"/>
                </a:solidFill>
                <a:effectLst/>
                <a:latin typeface="Söhne"/>
              </a:rPr>
              <a:t>, cannot be caught, blocked, or ignored by the process. They result in immediate termination of the process without any opportunity for the process to handle the signal</a:t>
            </a:r>
            <a:r>
              <a:rPr kumimoji="0" lang="en-US" altLang="en-US" sz="6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0D224B58-2743-2DCF-9661-3C33840DF1C7}"/>
              </a:ext>
            </a:extLst>
          </p:cNvPr>
          <p:cNvSpPr txBox="1"/>
          <p:nvPr/>
        </p:nvSpPr>
        <p:spPr>
          <a:xfrm>
            <a:off x="186680" y="4670539"/>
            <a:ext cx="8892480" cy="923330"/>
          </a:xfrm>
          <a:prstGeom prst="rect">
            <a:avLst/>
          </a:prstGeom>
          <a:noFill/>
        </p:spPr>
        <p:txBody>
          <a:bodyPr wrap="square">
            <a:spAutoFit/>
          </a:bodyPr>
          <a:lstStyle/>
          <a:p>
            <a:r>
              <a:rPr lang="en-US" b="0" i="0" dirty="0">
                <a:effectLst/>
                <a:latin typeface="Söhne"/>
              </a:rPr>
              <a:t>In summary, signal transmission involves the generation of a signal by one process and the subsequent delivery and handling of that signal by the target process, with the kernel playing a crucial role in coordinating these actions.</a:t>
            </a:r>
            <a:endParaRPr lang="en-IN" dirty="0"/>
          </a:p>
        </p:txBody>
      </p:sp>
      <p:sp>
        <p:nvSpPr>
          <p:cNvPr id="14" name="TextBox 13">
            <a:extLst>
              <a:ext uri="{FF2B5EF4-FFF2-40B4-BE49-F238E27FC236}">
                <a16:creationId xmlns:a16="http://schemas.microsoft.com/office/drawing/2014/main" id="{EB011538-0A80-2E6E-78BA-B06EE0FA9EC3}"/>
              </a:ext>
            </a:extLst>
          </p:cNvPr>
          <p:cNvSpPr txBox="1"/>
          <p:nvPr/>
        </p:nvSpPr>
        <p:spPr>
          <a:xfrm>
            <a:off x="187568" y="5667062"/>
            <a:ext cx="8812415" cy="923330"/>
          </a:xfrm>
          <a:prstGeom prst="rect">
            <a:avLst/>
          </a:prstGeom>
          <a:noFill/>
        </p:spPr>
        <p:txBody>
          <a:bodyPr wrap="square">
            <a:spAutoFit/>
          </a:bodyPr>
          <a:lstStyle/>
          <a:p>
            <a:r>
              <a:rPr lang="en-US" b="0" i="0" dirty="0">
                <a:effectLst/>
                <a:latin typeface="Söhne"/>
              </a:rPr>
              <a:t>When a process wants to respond to a particular signal, it "catches" or handles that signal by registering a signal handler for it. This is typically done using the signal() or </a:t>
            </a:r>
            <a:r>
              <a:rPr lang="en-US" b="0" i="0" dirty="0" err="1">
                <a:effectLst/>
                <a:latin typeface="Söhne"/>
              </a:rPr>
              <a:t>sigaction</a:t>
            </a:r>
            <a:r>
              <a:rPr lang="en-US" b="0" i="0" dirty="0">
                <a:effectLst/>
                <a:latin typeface="Söhne"/>
              </a:rPr>
              <a:t>() </a:t>
            </a:r>
            <a:r>
              <a:rPr lang="en-US" b="0" i="0" dirty="0" err="1">
                <a:effectLst/>
                <a:latin typeface="Söhne"/>
              </a:rPr>
              <a:t>syscalls</a:t>
            </a:r>
            <a:r>
              <a:rPr lang="en-US" b="0" i="0" dirty="0">
                <a:effectLst/>
                <a:latin typeface="Söhne"/>
              </a:rPr>
              <a:t> in c</a:t>
            </a:r>
            <a:endParaRPr lang="en-IN" dirty="0"/>
          </a:p>
        </p:txBody>
      </p:sp>
    </p:spTree>
    <p:extLst>
      <p:ext uri="{BB962C8B-B14F-4D97-AF65-F5344CB8AC3E}">
        <p14:creationId xmlns:p14="http://schemas.microsoft.com/office/powerpoint/2010/main" val="2328837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algn="ctr"/>
            <a:r>
              <a:rPr lang="en-US" sz="3600" dirty="0">
                <a:latin typeface="+mn-lt"/>
              </a:rPr>
              <a:t>Delivering a Signal</a:t>
            </a:r>
          </a:p>
        </p:txBody>
      </p:sp>
      <p:sp>
        <p:nvSpPr>
          <p:cNvPr id="83971" name="Rectangle 3"/>
          <p:cNvSpPr>
            <a:spLocks noGrp="1" noChangeArrowheads="1"/>
          </p:cNvSpPr>
          <p:nvPr>
            <p:ph type="body" sz="half" idx="2"/>
          </p:nvPr>
        </p:nvSpPr>
        <p:spPr>
          <a:xfrm>
            <a:off x="1370013" y="1857364"/>
            <a:ext cx="7315200" cy="4344999"/>
          </a:xfrm>
        </p:spPr>
        <p:txBody>
          <a:bodyPr/>
          <a:lstStyle/>
          <a:p>
            <a:pPr>
              <a:lnSpc>
                <a:spcPct val="90000"/>
              </a:lnSpc>
              <a:spcBef>
                <a:spcPct val="50000"/>
              </a:spcBef>
              <a:spcAft>
                <a:spcPct val="50000"/>
              </a:spcAft>
            </a:pPr>
            <a:endParaRPr lang="en-US" sz="1700" dirty="0"/>
          </a:p>
          <a:p>
            <a:pPr>
              <a:lnSpc>
                <a:spcPct val="90000"/>
              </a:lnSpc>
              <a:spcBef>
                <a:spcPct val="50000"/>
              </a:spcBef>
              <a:spcAft>
                <a:spcPct val="50000"/>
              </a:spcAft>
            </a:pPr>
            <a:r>
              <a:rPr lang="en-US" sz="2400" dirty="0"/>
              <a:t>Actions performed upon Delivering  a Signal</a:t>
            </a:r>
          </a:p>
          <a:p>
            <a:pPr>
              <a:lnSpc>
                <a:spcPct val="90000"/>
              </a:lnSpc>
              <a:spcBef>
                <a:spcPct val="50000"/>
              </a:spcBef>
              <a:spcAft>
                <a:spcPct val="50000"/>
              </a:spcAft>
              <a:buNone/>
            </a:pPr>
            <a:r>
              <a:rPr lang="en-US" sz="2400" dirty="0"/>
              <a:t>    1. Explicitly  </a:t>
            </a:r>
            <a:r>
              <a:rPr lang="en-US" sz="2400" b="1" dirty="0"/>
              <a:t>ignore</a:t>
            </a:r>
            <a:r>
              <a:rPr lang="en-US" sz="2400" dirty="0"/>
              <a:t> the signal</a:t>
            </a:r>
          </a:p>
          <a:p>
            <a:pPr>
              <a:lnSpc>
                <a:spcPct val="90000"/>
              </a:lnSpc>
              <a:spcBef>
                <a:spcPct val="50000"/>
              </a:spcBef>
              <a:spcAft>
                <a:spcPct val="50000"/>
              </a:spcAft>
              <a:buNone/>
            </a:pPr>
            <a:r>
              <a:rPr lang="en-US" sz="2400" dirty="0"/>
              <a:t>     2. </a:t>
            </a:r>
            <a:r>
              <a:rPr lang="en-US" sz="2400" b="1" dirty="0"/>
              <a:t>Execute the default action </a:t>
            </a:r>
            <a:r>
              <a:rPr lang="en-US" sz="2400" dirty="0"/>
              <a:t>associated  with the signal</a:t>
            </a:r>
          </a:p>
          <a:p>
            <a:pPr>
              <a:lnSpc>
                <a:spcPct val="90000"/>
              </a:lnSpc>
              <a:spcBef>
                <a:spcPct val="50000"/>
              </a:spcBef>
              <a:spcAft>
                <a:spcPct val="50000"/>
              </a:spcAft>
              <a:buNone/>
            </a:pPr>
            <a:r>
              <a:rPr lang="en-US" sz="2400" dirty="0"/>
              <a:t>    3</a:t>
            </a:r>
            <a:r>
              <a:rPr lang="en-US" sz="2400" b="1" dirty="0"/>
              <a:t>. Catch the signal </a:t>
            </a:r>
            <a:r>
              <a:rPr lang="en-US" sz="2400" dirty="0"/>
              <a:t>by invoking  a </a:t>
            </a:r>
            <a:r>
              <a:rPr lang="en-US" sz="2400" b="1" dirty="0"/>
              <a:t>user defined signal  handler</a:t>
            </a:r>
            <a:r>
              <a:rPr lang="en-US" sz="2400" dirty="0"/>
              <a:t>  function</a:t>
            </a:r>
          </a:p>
          <a:p>
            <a:pPr>
              <a:lnSpc>
                <a:spcPct val="90000"/>
              </a:lnSpc>
              <a:spcBef>
                <a:spcPct val="50000"/>
              </a:spcBef>
              <a:spcAft>
                <a:spcPct val="50000"/>
              </a:spcAft>
              <a:buNone/>
            </a:pPr>
            <a:r>
              <a:rPr lang="en-US" sz="2400" dirty="0"/>
              <a:t>  </a:t>
            </a:r>
          </a:p>
          <a:p>
            <a:pPr>
              <a:lnSpc>
                <a:spcPct val="90000"/>
              </a:lnSpc>
              <a:spcBef>
                <a:spcPct val="50000"/>
              </a:spcBef>
              <a:spcAft>
                <a:spcPct val="50000"/>
              </a:spcAft>
            </a:pPr>
            <a:endParaRPr lang="en-US" sz="1700" dirty="0"/>
          </a:p>
          <a:p>
            <a:pPr>
              <a:lnSpc>
                <a:spcPct val="90000"/>
              </a:lnSpc>
              <a:spcBef>
                <a:spcPct val="50000"/>
              </a:spcBef>
              <a:spcAft>
                <a:spcPct val="50000"/>
              </a:spcAft>
            </a:pPr>
            <a:endParaRPr lang="en-US" sz="1700" dirty="0"/>
          </a:p>
          <a:p>
            <a:pPr>
              <a:lnSpc>
                <a:spcPct val="90000"/>
              </a:lnSpc>
              <a:spcBef>
                <a:spcPct val="50000"/>
              </a:spcBef>
              <a:spcAft>
                <a:spcPct val="50000"/>
              </a:spcAft>
              <a:buNone/>
            </a:pPr>
            <a:endParaRPr lang="en-US" sz="1700" dirty="0"/>
          </a:p>
          <a:p>
            <a:pPr>
              <a:lnSpc>
                <a:spcPct val="90000"/>
              </a:lnSpc>
              <a:spcBef>
                <a:spcPct val="50000"/>
              </a:spcBef>
              <a:spcAft>
                <a:spcPct val="50000"/>
              </a:spcAft>
            </a:pPr>
            <a:endParaRPr lang="en-US" sz="1700" dirty="0"/>
          </a:p>
          <a:p>
            <a:pPr>
              <a:lnSpc>
                <a:spcPct val="90000"/>
              </a:lnSpc>
              <a:spcBef>
                <a:spcPct val="50000"/>
              </a:spcBef>
              <a:spcAft>
                <a:spcPct val="50000"/>
              </a:spcAft>
            </a:pPr>
            <a:endParaRPr lang="en-US" sz="1700" dirty="0"/>
          </a:p>
        </p:txBody>
      </p:sp>
      <p:sp>
        <p:nvSpPr>
          <p:cNvPr id="5" name="Slide Number Placeholder 4"/>
          <p:cNvSpPr>
            <a:spLocks noGrp="1"/>
          </p:cNvSpPr>
          <p:nvPr>
            <p:ph type="sldNum" sz="quarter" idx="12"/>
          </p:nvPr>
        </p:nvSpPr>
        <p:spPr/>
        <p:txBody>
          <a:bodyPr/>
          <a:lstStyle/>
          <a:p>
            <a:fld id="{9CD02310-FE8D-4542-90ED-4405DE6A28EA}" type="slidenum">
              <a:rPr lang="en-US" smtClean="0"/>
              <a:pPr/>
              <a:t>16</a:t>
            </a:fld>
            <a:endParaRPr lang="en-US"/>
          </a:p>
        </p:txBody>
      </p:sp>
      <p:sp>
        <p:nvSpPr>
          <p:cNvPr id="2" name="Date Placeholder 1"/>
          <p:cNvSpPr>
            <a:spLocks noGrp="1"/>
          </p:cNvSpPr>
          <p:nvPr>
            <p:ph type="dt" sz="half" idx="10"/>
          </p:nvPr>
        </p:nvSpPr>
        <p:spPr/>
        <p:txBody>
          <a:bodyPr/>
          <a:lstStyle/>
          <a:p>
            <a:fld id="{35F1E473-7C26-4219-AA16-D8E4D5DA985D}" type="datetime1">
              <a:rPr lang="en-US" smtClean="0"/>
              <a:t>11/26/2023</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15416"/>
            <a:ext cx="7772400" cy="1143000"/>
          </a:xfrm>
        </p:spPr>
        <p:txBody>
          <a:bodyPr/>
          <a:lstStyle/>
          <a:p>
            <a:pPr algn="ctr"/>
            <a:r>
              <a:rPr lang="en-US" dirty="0">
                <a:solidFill>
                  <a:schemeClr val="tx1"/>
                </a:solidFill>
              </a:rPr>
              <a:t> </a:t>
            </a:r>
            <a:r>
              <a:rPr lang="en-US" sz="3600" dirty="0">
                <a:solidFill>
                  <a:schemeClr val="tx1"/>
                </a:solidFill>
                <a:latin typeface="+mn-lt"/>
              </a:rPr>
              <a:t>Ignoring the signal</a:t>
            </a:r>
            <a:endParaRPr lang="en-IN" sz="3600" dirty="0">
              <a:solidFill>
                <a:schemeClr val="tx1"/>
              </a:solidFill>
              <a:latin typeface="+mn-lt"/>
            </a:endParaRPr>
          </a:p>
        </p:txBody>
      </p:sp>
      <p:sp>
        <p:nvSpPr>
          <p:cNvPr id="4" name="Text Placeholder 3"/>
          <p:cNvSpPr>
            <a:spLocks noGrp="1"/>
          </p:cNvSpPr>
          <p:nvPr>
            <p:ph type="body" sz="half" idx="2"/>
          </p:nvPr>
        </p:nvSpPr>
        <p:spPr>
          <a:xfrm>
            <a:off x="914400" y="1714488"/>
            <a:ext cx="7772400" cy="4416437"/>
          </a:xfrm>
        </p:spPr>
        <p:txBody>
          <a:bodyPr/>
          <a:lstStyle/>
          <a:p>
            <a:r>
              <a:rPr lang="en-US" b="0" i="0" dirty="0">
                <a:effectLst/>
                <a:latin typeface="Söhne"/>
              </a:rPr>
              <a:t>The process can choose to ignore a particular signal explicitly. This means that when the signal is received, the default action associated with that signal is skipped, and the process continues its execution without interruption.</a:t>
            </a:r>
            <a:endParaRPr lang="en-US" dirty="0"/>
          </a:p>
          <a:p>
            <a:r>
              <a:rPr lang="en-US" dirty="0"/>
              <a:t> </a:t>
            </a:r>
            <a:r>
              <a:rPr lang="en-US" sz="2400" b="1" dirty="0" err="1"/>
              <a:t>Do_signal</a:t>
            </a:r>
            <a:r>
              <a:rPr lang="en-US" sz="2400" b="1" dirty="0"/>
              <a:t>() </a:t>
            </a:r>
            <a:r>
              <a:rPr lang="en-US" sz="2400" dirty="0"/>
              <a:t>simply continues with a new execution of the loop.</a:t>
            </a:r>
          </a:p>
          <a:p>
            <a:pPr>
              <a:buNone/>
            </a:pPr>
            <a:r>
              <a:rPr lang="en-US" sz="2400" dirty="0"/>
              <a:t>   ka= &amp;current-&gt;sig-&gt;action[signr-1];</a:t>
            </a:r>
          </a:p>
          <a:p>
            <a:pPr>
              <a:buNone/>
            </a:pPr>
            <a:r>
              <a:rPr lang="en-US" sz="2400" dirty="0"/>
              <a:t>   If (ka-&gt;</a:t>
            </a:r>
            <a:r>
              <a:rPr lang="en-US" sz="2400" dirty="0" err="1"/>
              <a:t>sa.sa_handler</a:t>
            </a:r>
            <a:r>
              <a:rPr lang="en-US" sz="2400" dirty="0"/>
              <a:t>== </a:t>
            </a:r>
            <a:r>
              <a:rPr lang="en-US" sz="2400" b="1" dirty="0"/>
              <a:t>SIG_IGN</a:t>
            </a:r>
            <a:r>
              <a:rPr lang="en-US" sz="2400" dirty="0"/>
              <a:t> )</a:t>
            </a:r>
          </a:p>
          <a:p>
            <a:pPr>
              <a:buNone/>
            </a:pPr>
            <a:r>
              <a:rPr lang="en-US" sz="2400" dirty="0"/>
              <a:t>        Continue ;</a:t>
            </a:r>
            <a:endParaRPr lang="en-IN" sz="2400" dirty="0"/>
          </a:p>
        </p:txBody>
      </p:sp>
      <p:sp>
        <p:nvSpPr>
          <p:cNvPr id="5" name="Date Placeholder 4"/>
          <p:cNvSpPr>
            <a:spLocks noGrp="1"/>
          </p:cNvSpPr>
          <p:nvPr>
            <p:ph type="dt" sz="half" idx="10"/>
          </p:nvPr>
        </p:nvSpPr>
        <p:spPr/>
        <p:txBody>
          <a:bodyPr/>
          <a:lstStyle/>
          <a:p>
            <a:fld id="{96C07E31-C364-48C0-93CB-71011CCECD36}" type="datetime1">
              <a:rPr lang="en-US" smtClean="0"/>
              <a:t>11/26/2023</a:t>
            </a:fld>
            <a:endParaRPr lang="en-US"/>
          </a:p>
        </p:txBody>
      </p:sp>
      <p:sp>
        <p:nvSpPr>
          <p:cNvPr id="6" name="Slide Number Placeholder 5"/>
          <p:cNvSpPr>
            <a:spLocks noGrp="1"/>
          </p:cNvSpPr>
          <p:nvPr>
            <p:ph type="sldNum" sz="quarter" idx="12"/>
          </p:nvPr>
        </p:nvSpPr>
        <p:spPr/>
        <p:txBody>
          <a:bodyPr/>
          <a:lstStyle/>
          <a:p>
            <a:fld id="{9CD02310-FE8D-4542-90ED-4405DE6A28EA}"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latin typeface="+mn-lt"/>
              </a:rPr>
              <a:t>Default action for the signal</a:t>
            </a:r>
            <a:endParaRPr lang="en-IN" sz="3600" dirty="0">
              <a:latin typeface="+mn-lt"/>
            </a:endParaRPr>
          </a:p>
        </p:txBody>
      </p:sp>
      <p:sp>
        <p:nvSpPr>
          <p:cNvPr id="3" name="Content Placeholder 2"/>
          <p:cNvSpPr>
            <a:spLocks noGrp="1"/>
          </p:cNvSpPr>
          <p:nvPr>
            <p:ph sz="half" idx="1"/>
          </p:nvPr>
        </p:nvSpPr>
        <p:spPr>
          <a:xfrm>
            <a:off x="914400" y="1600200"/>
            <a:ext cx="7772400" cy="4543444"/>
          </a:xfrm>
        </p:spPr>
        <p:txBody>
          <a:bodyPr/>
          <a:lstStyle/>
          <a:p>
            <a:endParaRPr lang="en-US" sz="2400" dirty="0"/>
          </a:p>
          <a:p>
            <a:r>
              <a:rPr lang="en-US" sz="2400" dirty="0"/>
              <a:t>Execute the default action associated with the signal</a:t>
            </a:r>
          </a:p>
          <a:p>
            <a:endParaRPr lang="en-US" sz="2400" dirty="0"/>
          </a:p>
          <a:p>
            <a:r>
              <a:rPr lang="en-US" sz="2400" dirty="0"/>
              <a:t>The important actions are (based on signal type)</a:t>
            </a:r>
          </a:p>
          <a:p>
            <a:pPr lvl="1"/>
            <a:r>
              <a:rPr lang="en-US" sz="2200" dirty="0"/>
              <a:t>Terminate  (kill)</a:t>
            </a:r>
          </a:p>
          <a:p>
            <a:pPr lvl="1"/>
            <a:r>
              <a:rPr lang="en-US" sz="2200" dirty="0"/>
              <a:t>Dump   (core file for execution context is created)</a:t>
            </a:r>
          </a:p>
          <a:p>
            <a:pPr lvl="1"/>
            <a:r>
              <a:rPr lang="en-US" sz="2200" dirty="0"/>
              <a:t>Ignore (signal is ignored)</a:t>
            </a:r>
          </a:p>
          <a:p>
            <a:pPr lvl="1"/>
            <a:r>
              <a:rPr lang="en-US" sz="2200" dirty="0"/>
              <a:t>Stop (process is stopped).</a:t>
            </a:r>
          </a:p>
          <a:p>
            <a:pPr>
              <a:buNone/>
            </a:pPr>
            <a:endParaRPr lang="en-IN" sz="2400" dirty="0"/>
          </a:p>
        </p:txBody>
      </p:sp>
      <p:sp>
        <p:nvSpPr>
          <p:cNvPr id="5" name="Slide Number Placeholder 4"/>
          <p:cNvSpPr>
            <a:spLocks noGrp="1"/>
          </p:cNvSpPr>
          <p:nvPr>
            <p:ph type="sldNum" sz="quarter" idx="12"/>
          </p:nvPr>
        </p:nvSpPr>
        <p:spPr/>
        <p:txBody>
          <a:bodyPr/>
          <a:lstStyle/>
          <a:p>
            <a:fld id="{9CD02310-FE8D-4542-90ED-4405DE6A28EA}" type="slidenum">
              <a:rPr lang="en-US" smtClean="0"/>
              <a:pPr/>
              <a:t>18</a:t>
            </a:fld>
            <a:endParaRPr lang="en-US"/>
          </a:p>
        </p:txBody>
      </p:sp>
      <p:sp>
        <p:nvSpPr>
          <p:cNvPr id="6" name="Date Placeholder 5"/>
          <p:cNvSpPr>
            <a:spLocks noGrp="1"/>
          </p:cNvSpPr>
          <p:nvPr>
            <p:ph type="dt" sz="half" idx="10"/>
          </p:nvPr>
        </p:nvSpPr>
        <p:spPr/>
        <p:txBody>
          <a:bodyPr/>
          <a:lstStyle/>
          <a:p>
            <a:fld id="{8AEA6B57-C027-457B-B33B-F620DF5B691E}" type="datetime1">
              <a:rPr lang="en-US" smtClean="0"/>
              <a:t>11/26/2023</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sz="3600" dirty="0">
                <a:latin typeface="+mn-lt"/>
              </a:rPr>
              <a:t>Pre-defined Signal Handlers</a:t>
            </a:r>
          </a:p>
        </p:txBody>
      </p:sp>
      <p:sp>
        <p:nvSpPr>
          <p:cNvPr id="4" name="Text Placeholder 3"/>
          <p:cNvSpPr>
            <a:spLocks noGrp="1"/>
          </p:cNvSpPr>
          <p:nvPr>
            <p:ph type="body" sz="half" idx="2"/>
          </p:nvPr>
        </p:nvSpPr>
        <p:spPr>
          <a:xfrm>
            <a:off x="914400" y="1857364"/>
            <a:ext cx="7772400" cy="4786346"/>
          </a:xfrm>
        </p:spPr>
        <p:txBody>
          <a:bodyPr/>
          <a:lstStyle/>
          <a:p>
            <a:r>
              <a:rPr lang="en-IN" sz="2400" dirty="0"/>
              <a:t>There are two pre-defined signal handler functions that we can use, instead of writing our own:</a:t>
            </a:r>
          </a:p>
          <a:p>
            <a:endParaRPr lang="en-IN" sz="2400" dirty="0"/>
          </a:p>
          <a:p>
            <a:r>
              <a:rPr lang="en-IN" sz="2400" u="sng" dirty="0"/>
              <a:t>SIG_IGN</a:t>
            </a:r>
            <a:r>
              <a:rPr lang="en-IN" sz="2400" dirty="0"/>
              <a:t>: Causes the process to ignore the specified signal. For example, in order to ignore Ctrl-C completely, write this: </a:t>
            </a:r>
            <a:br>
              <a:rPr lang="en-IN" sz="2400" dirty="0"/>
            </a:br>
            <a:r>
              <a:rPr lang="en-IN" sz="2400" b="1" dirty="0"/>
              <a:t>signal(SIGINT, SIG_IGN); </a:t>
            </a:r>
          </a:p>
          <a:p>
            <a:endParaRPr lang="en-IN" sz="2400" dirty="0"/>
          </a:p>
          <a:p>
            <a:r>
              <a:rPr lang="en-IN" sz="2400" u="sng" dirty="0"/>
              <a:t>SIG_DFL</a:t>
            </a:r>
            <a:r>
              <a:rPr lang="en-IN" sz="2400" dirty="0"/>
              <a:t>: Causes the system to set the default signal handler for the given signal </a:t>
            </a:r>
            <a:br>
              <a:rPr lang="en-IN" sz="2400" dirty="0"/>
            </a:br>
            <a:r>
              <a:rPr lang="en-IN" sz="2400" b="1" dirty="0"/>
              <a:t>signal(SIGTSTP, SIG_DFL); </a:t>
            </a:r>
            <a:br>
              <a:rPr lang="en-IN" sz="2400" b="1" dirty="0"/>
            </a:br>
            <a:endParaRPr lang="en-IN" sz="2400" b="1" dirty="0"/>
          </a:p>
        </p:txBody>
      </p:sp>
      <p:sp>
        <p:nvSpPr>
          <p:cNvPr id="5" name="Date Placeholder 4"/>
          <p:cNvSpPr>
            <a:spLocks noGrp="1"/>
          </p:cNvSpPr>
          <p:nvPr>
            <p:ph type="dt" sz="half" idx="10"/>
          </p:nvPr>
        </p:nvSpPr>
        <p:spPr/>
        <p:txBody>
          <a:bodyPr/>
          <a:lstStyle/>
          <a:p>
            <a:fld id="{41041EF3-87DE-4F06-AEA6-9354A3DF8154}" type="datetime1">
              <a:rPr lang="en-US" smtClean="0"/>
              <a:t>11/26/2023</a:t>
            </a:fld>
            <a:endParaRPr lang="en-US"/>
          </a:p>
        </p:txBody>
      </p:sp>
      <p:sp>
        <p:nvSpPr>
          <p:cNvPr id="6" name="Slide Number Placeholder 5"/>
          <p:cNvSpPr>
            <a:spLocks noGrp="1"/>
          </p:cNvSpPr>
          <p:nvPr>
            <p:ph type="sldNum" sz="quarter" idx="12"/>
          </p:nvPr>
        </p:nvSpPr>
        <p:spPr/>
        <p:txBody>
          <a:bodyPr/>
          <a:lstStyle/>
          <a:p>
            <a:fld id="{9CD02310-FE8D-4542-90ED-4405DE6A28EA}"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a:extLst>
              <a:ext uri="{FF2B5EF4-FFF2-40B4-BE49-F238E27FC236}">
                <a16:creationId xmlns:a16="http://schemas.microsoft.com/office/drawing/2014/main" id="{B2E43B61-1A39-4685-B1D3-9938874BBD2A}"/>
              </a:ext>
            </a:extLst>
          </p:cNvPr>
          <p:cNvSpPr>
            <a:spLocks noGrp="1"/>
          </p:cNvSpPr>
          <p:nvPr>
            <p:ph idx="1"/>
          </p:nvPr>
        </p:nvSpPr>
        <p:spPr>
          <a:xfrm>
            <a:off x="685800" y="0"/>
            <a:ext cx="7772400" cy="6096000"/>
          </a:xfrm>
        </p:spPr>
        <p:txBody>
          <a:bodyPr/>
          <a:lstStyle/>
          <a:p>
            <a:pPr eaLnBrk="1" hangingPunct="1"/>
            <a:r>
              <a:rPr lang="en-US" altLang="en-US"/>
              <a:t>Inter process communication (IPC) is the transfer of data among processes. Some of the examples are</a:t>
            </a:r>
          </a:p>
          <a:p>
            <a:pPr lvl="2" eaLnBrk="1" hangingPunct="1"/>
            <a:r>
              <a:rPr lang="en-US" altLang="en-US"/>
              <a:t>A Web browser may request a Web page from a Web server, which then sends HTML data.This transfer of data usually uses sockets in a telephone-like connection.</a:t>
            </a:r>
          </a:p>
          <a:p>
            <a:pPr lvl="2" eaLnBrk="1" hangingPunct="1"/>
            <a:r>
              <a:rPr lang="en-US" altLang="en-US"/>
              <a:t>one may want to print the filenames in a directory using a command such as ls | lpr. The shell creates an ls process and a separate lpr process, connects two with a pipe, represented by the “|” symbol. A pipe permits one-way communication between two related processes. The ls process writes data into the pipe, and the lpr process reads data from the pipe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n-lt"/>
              </a:rPr>
              <a:t>Executing the default action for the signal</a:t>
            </a:r>
            <a:endParaRPr lang="en-IN" sz="3600" dirty="0">
              <a:latin typeface="+mn-lt"/>
            </a:endParaRPr>
          </a:p>
        </p:txBody>
      </p:sp>
      <p:sp>
        <p:nvSpPr>
          <p:cNvPr id="3" name="Content Placeholder 2"/>
          <p:cNvSpPr>
            <a:spLocks noGrp="1"/>
          </p:cNvSpPr>
          <p:nvPr>
            <p:ph sz="half" idx="1"/>
          </p:nvPr>
        </p:nvSpPr>
        <p:spPr>
          <a:xfrm>
            <a:off x="914400" y="1600200"/>
            <a:ext cx="7772400" cy="4543444"/>
          </a:xfrm>
        </p:spPr>
        <p:txBody>
          <a:bodyPr/>
          <a:lstStyle/>
          <a:p>
            <a:endParaRPr lang="en-US" sz="2400" dirty="0"/>
          </a:p>
          <a:p>
            <a:r>
              <a:rPr lang="en-US" sz="2400" dirty="0"/>
              <a:t>The signals whose default action is stop may stop all processes in the thread group</a:t>
            </a:r>
          </a:p>
          <a:p>
            <a:endParaRPr lang="en-US" sz="2400" dirty="0"/>
          </a:p>
          <a:p>
            <a:r>
              <a:rPr lang="en-US" sz="2400" dirty="0"/>
              <a:t>The signals whose default action is dump may create a core file in the process working directory.</a:t>
            </a:r>
          </a:p>
          <a:p>
            <a:pPr>
              <a:buNone/>
            </a:pPr>
            <a:endParaRPr lang="en-US" sz="2400" dirty="0"/>
          </a:p>
          <a:p>
            <a:r>
              <a:rPr lang="en-US" sz="2400" dirty="0"/>
              <a:t>The default action of terminate is simply killing the process. </a:t>
            </a:r>
          </a:p>
          <a:p>
            <a:endParaRPr lang="en-US" sz="2400" dirty="0"/>
          </a:p>
          <a:p>
            <a:endParaRPr lang="en-IN" sz="2400" dirty="0"/>
          </a:p>
        </p:txBody>
      </p:sp>
      <p:sp>
        <p:nvSpPr>
          <p:cNvPr id="4" name="Date Placeholder 3"/>
          <p:cNvSpPr>
            <a:spLocks noGrp="1"/>
          </p:cNvSpPr>
          <p:nvPr>
            <p:ph type="dt" sz="half" idx="10"/>
          </p:nvPr>
        </p:nvSpPr>
        <p:spPr/>
        <p:txBody>
          <a:bodyPr/>
          <a:lstStyle/>
          <a:p>
            <a:fld id="{DBFAFB2B-B374-41F5-8AED-2428527713FE}" type="datetime1">
              <a:rPr lang="en-US" smtClean="0"/>
              <a:t>11/26/2023</a:t>
            </a:fld>
            <a:endParaRPr lang="en-US"/>
          </a:p>
        </p:txBody>
      </p:sp>
      <p:sp>
        <p:nvSpPr>
          <p:cNvPr id="5" name="Slide Number Placeholder 4"/>
          <p:cNvSpPr>
            <a:spLocks noGrp="1"/>
          </p:cNvSpPr>
          <p:nvPr>
            <p:ph type="sldNum" sz="quarter" idx="12"/>
          </p:nvPr>
        </p:nvSpPr>
        <p:spPr/>
        <p:txBody>
          <a:bodyPr/>
          <a:lstStyle/>
          <a:p>
            <a:fld id="{9CD02310-FE8D-4542-90ED-4405DE6A28EA}"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chemeClr val="tx1"/>
                </a:solidFill>
                <a:latin typeface="+mn-lt"/>
              </a:rPr>
              <a:t>Catching the signal</a:t>
            </a:r>
            <a:endParaRPr lang="en-IN" sz="3600" dirty="0">
              <a:solidFill>
                <a:schemeClr val="tx1"/>
              </a:solidFill>
              <a:latin typeface="+mn-lt"/>
            </a:endParaRPr>
          </a:p>
        </p:txBody>
      </p:sp>
      <p:sp>
        <p:nvSpPr>
          <p:cNvPr id="4" name="Text Placeholder 3"/>
          <p:cNvSpPr>
            <a:spLocks noGrp="1"/>
          </p:cNvSpPr>
          <p:nvPr>
            <p:ph type="body" sz="half" idx="2"/>
          </p:nvPr>
        </p:nvSpPr>
        <p:spPr>
          <a:xfrm>
            <a:off x="914400" y="1857364"/>
            <a:ext cx="7772400" cy="4273561"/>
          </a:xfrm>
        </p:spPr>
        <p:txBody>
          <a:bodyPr/>
          <a:lstStyle/>
          <a:p>
            <a:r>
              <a:rPr lang="en-US" sz="2200" dirty="0"/>
              <a:t>If a handler has been established for the signal, </a:t>
            </a:r>
            <a:r>
              <a:rPr lang="en-US" sz="2200" dirty="0" err="1"/>
              <a:t>do_signal</a:t>
            </a:r>
            <a:r>
              <a:rPr lang="en-US" sz="2200" dirty="0"/>
              <a:t>() function must enforces its execution.</a:t>
            </a:r>
          </a:p>
          <a:p>
            <a:endParaRPr lang="en-US" sz="2200" dirty="0"/>
          </a:p>
          <a:p>
            <a:r>
              <a:rPr lang="en-US" sz="2200" b="1" dirty="0"/>
              <a:t>Signal handlers are functions defined by User mode processes and included in the User mode Segment.</a:t>
            </a:r>
          </a:p>
          <a:p>
            <a:endParaRPr lang="en-US" sz="2200" dirty="0"/>
          </a:p>
          <a:p>
            <a:r>
              <a:rPr lang="en-US" sz="2200" dirty="0" err="1"/>
              <a:t>Handle_signal</a:t>
            </a:r>
            <a:r>
              <a:rPr lang="en-US" sz="2200" dirty="0"/>
              <a:t>() function runs in kernel mode while signal handlers run in user mode.</a:t>
            </a:r>
          </a:p>
          <a:p>
            <a:endParaRPr lang="en-US" sz="2200" dirty="0"/>
          </a:p>
          <a:p>
            <a:endParaRPr lang="en-IN" sz="2200" dirty="0"/>
          </a:p>
        </p:txBody>
      </p:sp>
      <p:sp>
        <p:nvSpPr>
          <p:cNvPr id="5" name="Date Placeholder 4"/>
          <p:cNvSpPr>
            <a:spLocks noGrp="1"/>
          </p:cNvSpPr>
          <p:nvPr>
            <p:ph type="dt" sz="half" idx="10"/>
          </p:nvPr>
        </p:nvSpPr>
        <p:spPr/>
        <p:txBody>
          <a:bodyPr/>
          <a:lstStyle/>
          <a:p>
            <a:fld id="{66E5B44D-0456-48A9-A5C8-B7182FA729DD}" type="datetime1">
              <a:rPr lang="en-US" smtClean="0"/>
              <a:t>11/26/2023</a:t>
            </a:fld>
            <a:endParaRPr lang="en-US" dirty="0"/>
          </a:p>
        </p:txBody>
      </p:sp>
      <p:sp>
        <p:nvSpPr>
          <p:cNvPr id="6" name="Slide Number Placeholder 5"/>
          <p:cNvSpPr>
            <a:spLocks noGrp="1"/>
          </p:cNvSpPr>
          <p:nvPr>
            <p:ph type="sldNum" sz="quarter" idx="12"/>
          </p:nvPr>
        </p:nvSpPr>
        <p:spPr/>
        <p:txBody>
          <a:bodyPr/>
          <a:lstStyle/>
          <a:p>
            <a:fld id="{9CD02310-FE8D-4542-90ED-4405DE6A28EA}"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dirty="0">
                <a:solidFill>
                  <a:schemeClr val="tx1"/>
                </a:solidFill>
                <a:latin typeface="+mn-lt"/>
              </a:rPr>
              <a:t>Catching the signal</a:t>
            </a:r>
            <a:endParaRPr lang="en-IN" sz="3600" dirty="0">
              <a:solidFill>
                <a:schemeClr val="tx1"/>
              </a:solidFill>
              <a:latin typeface="+mn-lt"/>
            </a:endParaRPr>
          </a:p>
        </p:txBody>
      </p:sp>
      <p:pic>
        <p:nvPicPr>
          <p:cNvPr id="1027" name="Picture 3"/>
          <p:cNvPicPr>
            <a:picLocks noGrp="1" noChangeAspect="1" noChangeArrowheads="1"/>
          </p:cNvPicPr>
          <p:nvPr>
            <p:ph sz="half" idx="1"/>
          </p:nvPr>
        </p:nvPicPr>
        <p:blipFill>
          <a:blip r:embed="rId2"/>
          <a:srcRect/>
          <a:stretch>
            <a:fillRect/>
          </a:stretch>
        </p:blipFill>
        <p:spPr bwMode="auto">
          <a:xfrm>
            <a:off x="1500166" y="2566986"/>
            <a:ext cx="7358114" cy="3576657"/>
          </a:xfrm>
          <a:prstGeom prst="rect">
            <a:avLst/>
          </a:prstGeom>
          <a:noFill/>
          <a:ln w="9525">
            <a:noFill/>
            <a:miter lim="800000"/>
            <a:headEnd/>
            <a:tailEnd/>
          </a:ln>
          <a:effectLst/>
        </p:spPr>
      </p:pic>
      <p:sp>
        <p:nvSpPr>
          <p:cNvPr id="4" name="Date Placeholder 3"/>
          <p:cNvSpPr>
            <a:spLocks noGrp="1"/>
          </p:cNvSpPr>
          <p:nvPr>
            <p:ph type="dt" sz="half" idx="10"/>
          </p:nvPr>
        </p:nvSpPr>
        <p:spPr/>
        <p:txBody>
          <a:bodyPr/>
          <a:lstStyle/>
          <a:p>
            <a:fld id="{539899A6-F802-4876-AF71-C3374BAD6C4C}" type="datetime1">
              <a:rPr lang="en-US" smtClean="0"/>
              <a:t>11/26/2023</a:t>
            </a:fld>
            <a:endParaRPr lang="en-US"/>
          </a:p>
        </p:txBody>
      </p:sp>
      <p:sp>
        <p:nvSpPr>
          <p:cNvPr id="5" name="Slide Number Placeholder 4"/>
          <p:cNvSpPr>
            <a:spLocks noGrp="1"/>
          </p:cNvSpPr>
          <p:nvPr>
            <p:ph type="sldNum" sz="quarter" idx="12"/>
          </p:nvPr>
        </p:nvSpPr>
        <p:spPr/>
        <p:txBody>
          <a:bodyPr/>
          <a:lstStyle/>
          <a:p>
            <a:fld id="{9CD02310-FE8D-4542-90ED-4405DE6A28EA}"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a:defRPr/>
            </a:pPr>
            <a:r>
              <a:rPr lang="en-US"/>
              <a:t>Signal Handling</a:t>
            </a:r>
          </a:p>
        </p:txBody>
      </p:sp>
      <p:sp>
        <p:nvSpPr>
          <p:cNvPr id="276483" name="Rectangle 3"/>
          <p:cNvSpPr>
            <a:spLocks noGrp="1" noChangeArrowheads="1"/>
          </p:cNvSpPr>
          <p:nvPr>
            <p:ph type="body" idx="1"/>
          </p:nvPr>
        </p:nvSpPr>
        <p:spPr>
          <a:xfrm>
            <a:off x="838200" y="1643050"/>
            <a:ext cx="8077200" cy="4452950"/>
          </a:xfrm>
        </p:spPr>
        <p:txBody>
          <a:bodyPr/>
          <a:lstStyle/>
          <a:p>
            <a:pPr marL="228600" indent="-228600">
              <a:lnSpc>
                <a:spcPct val="80000"/>
              </a:lnSpc>
              <a:defRPr/>
            </a:pPr>
            <a:r>
              <a:rPr lang="en-US" sz="2000" dirty="0"/>
              <a:t>Use the signal handling library:  </a:t>
            </a:r>
            <a:r>
              <a:rPr lang="en-US" sz="2000" b="1" dirty="0" err="1">
                <a:latin typeface="Courier New" charset="0"/>
              </a:rPr>
              <a:t>signal.h</a:t>
            </a:r>
            <a:endParaRPr lang="en-US" sz="2000" b="1" dirty="0">
              <a:latin typeface="Courier New" charset="0"/>
            </a:endParaRPr>
          </a:p>
          <a:p>
            <a:pPr marL="228600" indent="-228600">
              <a:lnSpc>
                <a:spcPct val="80000"/>
              </a:lnSpc>
              <a:buFont typeface="Monotype Sorts" charset="2"/>
              <a:buNone/>
              <a:defRPr/>
            </a:pPr>
            <a:endParaRPr lang="en-US" sz="2000" b="1" dirty="0"/>
          </a:p>
          <a:p>
            <a:pPr marL="228600" indent="-228600">
              <a:lnSpc>
                <a:spcPct val="80000"/>
              </a:lnSpc>
              <a:defRPr/>
            </a:pPr>
            <a:r>
              <a:rPr lang="en-US" sz="2000" dirty="0"/>
              <a:t>Then can use the </a:t>
            </a:r>
            <a:r>
              <a:rPr lang="en-US" sz="2000" b="1" dirty="0">
                <a:latin typeface="Courier New" charset="0"/>
              </a:rPr>
              <a:t>signal</a:t>
            </a:r>
            <a:r>
              <a:rPr lang="en-US" sz="2000" dirty="0"/>
              <a:t> call:</a:t>
            </a:r>
          </a:p>
          <a:p>
            <a:pPr marL="228600" indent="-228600">
              <a:lnSpc>
                <a:spcPct val="80000"/>
              </a:lnSpc>
              <a:buFont typeface="Monotype Sorts" charset="2"/>
              <a:buNone/>
              <a:defRPr/>
            </a:pPr>
            <a:endParaRPr lang="en-US" sz="1200" b="1" dirty="0">
              <a:effectLst/>
              <a:latin typeface="Courier New" charset="0"/>
            </a:endParaRPr>
          </a:p>
          <a:p>
            <a:pPr marL="228600" indent="-228600">
              <a:lnSpc>
                <a:spcPct val="80000"/>
              </a:lnSpc>
              <a:buFont typeface="Monotype Sorts" charset="2"/>
              <a:buNone/>
              <a:defRPr/>
            </a:pPr>
            <a:r>
              <a:rPr lang="en-US" sz="1200" b="1" dirty="0">
                <a:effectLst/>
                <a:latin typeface="Courier New" charset="0"/>
              </a:rPr>
              <a:t>  </a:t>
            </a:r>
            <a:r>
              <a:rPr lang="en-US" sz="1800" b="1" dirty="0">
                <a:effectLst/>
                <a:latin typeface="Courier New" charset="0"/>
              </a:rPr>
              <a:t>#include &lt;</a:t>
            </a:r>
            <a:r>
              <a:rPr lang="en-US" sz="1800" b="1" dirty="0" err="1">
                <a:effectLst/>
                <a:latin typeface="Courier New" charset="0"/>
              </a:rPr>
              <a:t>signal.h</a:t>
            </a:r>
            <a:r>
              <a:rPr lang="en-US" sz="1800" b="1" dirty="0">
                <a:effectLst/>
                <a:latin typeface="Courier New" charset="0"/>
              </a:rPr>
              <a:t>&gt;</a:t>
            </a:r>
          </a:p>
          <a:p>
            <a:pPr marL="228600" indent="-228600">
              <a:lnSpc>
                <a:spcPct val="80000"/>
              </a:lnSpc>
              <a:buFont typeface="Monotype Sorts" charset="2"/>
              <a:buNone/>
              <a:defRPr/>
            </a:pPr>
            <a:endParaRPr lang="en-US" sz="1800" b="1" dirty="0">
              <a:effectLst/>
              <a:latin typeface="Courier New" charset="0"/>
            </a:endParaRPr>
          </a:p>
          <a:p>
            <a:pPr marL="228600" indent="-228600">
              <a:lnSpc>
                <a:spcPct val="80000"/>
              </a:lnSpc>
              <a:buFont typeface="Monotype Sorts" charset="2"/>
              <a:buNone/>
              <a:defRPr/>
            </a:pPr>
            <a:r>
              <a:rPr lang="en-US" sz="1800" b="1" dirty="0">
                <a:effectLst/>
                <a:latin typeface="Courier New" charset="0"/>
              </a:rPr>
              <a:t>  void *signal( </a:t>
            </a:r>
            <a:r>
              <a:rPr lang="en-US" sz="1800" b="1" dirty="0" err="1">
                <a:effectLst/>
                <a:latin typeface="Courier New" charset="0"/>
              </a:rPr>
              <a:t>int</a:t>
            </a:r>
            <a:r>
              <a:rPr lang="en-US" sz="1800" b="1" dirty="0">
                <a:effectLst/>
                <a:latin typeface="Courier New" charset="0"/>
              </a:rPr>
              <a:t> sig, void (*handler)(</a:t>
            </a:r>
            <a:r>
              <a:rPr lang="en-US" sz="1800" b="1" dirty="0" err="1">
                <a:effectLst/>
                <a:latin typeface="Courier New" charset="0"/>
              </a:rPr>
              <a:t>int</a:t>
            </a:r>
            <a:r>
              <a:rPr lang="en-US" sz="1800" b="1" dirty="0">
                <a:effectLst/>
                <a:latin typeface="Courier New" charset="0"/>
              </a:rPr>
              <a:t>));</a:t>
            </a:r>
          </a:p>
          <a:p>
            <a:pPr marL="228600" indent="-228600">
              <a:lnSpc>
                <a:spcPct val="80000"/>
              </a:lnSpc>
              <a:buFont typeface="Monotype Sorts" charset="2"/>
              <a:buNone/>
              <a:defRPr/>
            </a:pPr>
            <a:endParaRPr lang="en-US" sz="1800" b="1" dirty="0">
              <a:effectLst/>
              <a:latin typeface="Courier New" charset="0"/>
            </a:endParaRPr>
          </a:p>
          <a:p>
            <a:pPr marL="228600" indent="-228600">
              <a:lnSpc>
                <a:spcPct val="80000"/>
              </a:lnSpc>
              <a:defRPr/>
            </a:pPr>
            <a:r>
              <a:rPr lang="en-US" sz="2000" b="1" dirty="0">
                <a:effectLst/>
                <a:latin typeface="Courier New" charset="0"/>
              </a:rPr>
              <a:t>signal returns a pointer to the PREVIOUS signal handler</a:t>
            </a:r>
          </a:p>
          <a:p>
            <a:pPr marL="228600" indent="-228600">
              <a:lnSpc>
                <a:spcPct val="80000"/>
              </a:lnSpc>
              <a:buFont typeface="Monotype Sorts" charset="2"/>
              <a:buNone/>
              <a:defRPr/>
            </a:pPr>
            <a:endParaRPr lang="en-US" sz="2000" b="1" dirty="0">
              <a:effectLst/>
              <a:latin typeface="Courier New" charset="0"/>
            </a:endParaRPr>
          </a:p>
          <a:p>
            <a:pPr marL="228600" indent="-228600">
              <a:lnSpc>
                <a:spcPct val="80000"/>
              </a:lnSpc>
              <a:defRPr/>
            </a:pPr>
            <a:r>
              <a:rPr lang="en-US" sz="1600" b="1" dirty="0">
                <a:effectLst/>
                <a:latin typeface="Courier New" charset="0"/>
              </a:rPr>
              <a:t>#include &lt;</a:t>
            </a:r>
            <a:r>
              <a:rPr lang="en-US" sz="1600" b="1" dirty="0" err="1">
                <a:effectLst/>
                <a:latin typeface="Courier New" charset="0"/>
              </a:rPr>
              <a:t>signal.h</a:t>
            </a:r>
            <a:r>
              <a:rPr lang="en-US" sz="1600" b="1" dirty="0">
                <a:effectLst/>
                <a:latin typeface="Courier New" charset="0"/>
              </a:rPr>
              <a:t>&gt;</a:t>
            </a:r>
          </a:p>
          <a:p>
            <a:pPr marL="228600" indent="-228600">
              <a:lnSpc>
                <a:spcPct val="80000"/>
              </a:lnSpc>
              <a:defRPr/>
            </a:pPr>
            <a:r>
              <a:rPr lang="en-US" sz="1600" b="1" dirty="0">
                <a:latin typeface="Courier New" charset="0"/>
              </a:rPr>
              <a:t>Signal (SIGINT, handler);</a:t>
            </a:r>
            <a:endParaRPr lang="en-US" sz="1600" b="1" dirty="0">
              <a:effectLst/>
              <a:latin typeface="Courier New" charset="0"/>
            </a:endParaRPr>
          </a:p>
          <a:p>
            <a:pPr marL="228600" indent="-228600">
              <a:lnSpc>
                <a:spcPct val="80000"/>
              </a:lnSpc>
              <a:buFont typeface="Monotype Sorts" charset="2"/>
              <a:buNone/>
              <a:defRPr/>
            </a:pPr>
            <a:endParaRPr lang="en-US" sz="1600" b="1" dirty="0">
              <a:effectLst/>
              <a:latin typeface="Courier New" charset="0"/>
            </a:endParaRPr>
          </a:p>
          <a:p>
            <a:pPr marL="228600" indent="-228600">
              <a:lnSpc>
                <a:spcPct val="80000"/>
              </a:lnSpc>
              <a:buFont typeface="Monotype Sorts" charset="2"/>
              <a:buNone/>
              <a:defRPr/>
            </a:pPr>
            <a:endParaRPr lang="en-US" sz="1400" b="1" dirty="0">
              <a:effectLst/>
              <a:latin typeface="Courier New" charset="0"/>
            </a:endParaRPr>
          </a:p>
          <a:p>
            <a:pPr marL="228600" indent="-228600">
              <a:lnSpc>
                <a:spcPct val="80000"/>
              </a:lnSpc>
              <a:buFont typeface="Monotype Sorts" charset="2"/>
              <a:buNone/>
              <a:defRPr/>
            </a:pPr>
            <a:endParaRPr lang="en-US" sz="1200" b="1" dirty="0">
              <a:effectLst/>
              <a:latin typeface="Courier New" charset="0"/>
            </a:endParaRPr>
          </a:p>
          <a:p>
            <a:pPr marL="228600" indent="-228600">
              <a:lnSpc>
                <a:spcPct val="80000"/>
              </a:lnSpc>
              <a:buFont typeface="Monotype Sorts" charset="2"/>
              <a:buNone/>
              <a:defRPr/>
            </a:pPr>
            <a:endParaRPr lang="en-US" sz="1200" b="1" dirty="0">
              <a:effectLst/>
              <a:latin typeface="Courier New" charset="0"/>
            </a:endParaRPr>
          </a:p>
        </p:txBody>
      </p:sp>
      <p:sp>
        <p:nvSpPr>
          <p:cNvPr id="23" name="Date Placeholder 22"/>
          <p:cNvSpPr>
            <a:spLocks noGrp="1"/>
          </p:cNvSpPr>
          <p:nvPr>
            <p:ph type="dt" sz="half" idx="10"/>
          </p:nvPr>
        </p:nvSpPr>
        <p:spPr/>
        <p:txBody>
          <a:bodyPr/>
          <a:lstStyle/>
          <a:p>
            <a:fld id="{B10E42EE-51D4-4583-A8C1-3C4064792B3A}" type="datetime1">
              <a:rPr lang="en-US" smtClean="0"/>
              <a:t>11/26/2023</a:t>
            </a:fld>
            <a:endParaRPr lang="en-US" dirty="0"/>
          </a:p>
        </p:txBody>
      </p:sp>
      <p:sp>
        <p:nvSpPr>
          <p:cNvPr id="24" name="Slide Number Placeholder 23"/>
          <p:cNvSpPr>
            <a:spLocks noGrp="1"/>
          </p:cNvSpPr>
          <p:nvPr>
            <p:ph type="sldNum" sz="quarter" idx="12"/>
          </p:nvPr>
        </p:nvSpPr>
        <p:spPr/>
        <p:txBody>
          <a:bodyPr/>
          <a:lstStyle/>
          <a:p>
            <a:fld id="{F8CCA82A-B737-4324-8293-9F7C147BABA1}" type="slidenum">
              <a:rPr lang="en-US" smtClean="0"/>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ctr"/>
            <a:r>
              <a:rPr lang="en-GB" sz="3600" dirty="0">
                <a:solidFill>
                  <a:schemeClr val="tx1"/>
                </a:solidFill>
                <a:latin typeface="+mn-lt"/>
              </a:rPr>
              <a:t>System calls related to signal handling</a:t>
            </a:r>
            <a:endParaRPr lang="en-US" sz="3600" dirty="0">
              <a:solidFill>
                <a:schemeClr val="tx1"/>
              </a:solidFill>
              <a:latin typeface="+mn-lt"/>
            </a:endParaRPr>
          </a:p>
        </p:txBody>
      </p:sp>
      <p:sp>
        <p:nvSpPr>
          <p:cNvPr id="15363" name="Rectangle 3"/>
          <p:cNvSpPr>
            <a:spLocks noGrp="1" noChangeArrowheads="1"/>
          </p:cNvSpPr>
          <p:nvPr>
            <p:ph type="body" idx="1"/>
          </p:nvPr>
        </p:nvSpPr>
        <p:spPr>
          <a:xfrm>
            <a:off x="1000100" y="1571612"/>
            <a:ext cx="7772400" cy="4530725"/>
          </a:xfrm>
        </p:spPr>
        <p:txBody>
          <a:bodyPr/>
          <a:lstStyle/>
          <a:p>
            <a:pPr>
              <a:lnSpc>
                <a:spcPct val="90000"/>
              </a:lnSpc>
            </a:pPr>
            <a:r>
              <a:rPr lang="en-US" dirty="0"/>
              <a:t>Kill() - sys call send signals to processes</a:t>
            </a:r>
          </a:p>
          <a:p>
            <a:pPr>
              <a:lnSpc>
                <a:spcPct val="90000"/>
              </a:lnSpc>
              <a:buNone/>
            </a:pPr>
            <a:r>
              <a:rPr lang="en-US" sz="2400" dirty="0"/>
              <a:t>    kill(</a:t>
            </a:r>
            <a:r>
              <a:rPr lang="en-US" sz="2400" dirty="0" err="1"/>
              <a:t>pid</a:t>
            </a:r>
            <a:r>
              <a:rPr lang="en-US" sz="2400" dirty="0"/>
              <a:t>, sig)</a:t>
            </a:r>
          </a:p>
          <a:p>
            <a:pPr>
              <a:lnSpc>
                <a:spcPct val="90000"/>
              </a:lnSpc>
              <a:buNone/>
            </a:pPr>
            <a:endParaRPr lang="en-US" sz="2400" dirty="0"/>
          </a:p>
          <a:p>
            <a:pPr eaLnBrk="1" hangingPunct="1">
              <a:buFont typeface="Arial" pitchFamily="34" charset="0"/>
              <a:buNone/>
              <a:defRPr/>
            </a:pPr>
            <a:r>
              <a:rPr lang="en-US" sz="2000" dirty="0"/>
              <a:t>#include&lt;sys/</a:t>
            </a:r>
            <a:r>
              <a:rPr lang="en-US" sz="2000" dirty="0" err="1"/>
              <a:t>types.h</a:t>
            </a:r>
            <a:r>
              <a:rPr lang="en-US" sz="2000" dirty="0"/>
              <a:t>&gt;</a:t>
            </a:r>
          </a:p>
          <a:p>
            <a:pPr eaLnBrk="1" hangingPunct="1">
              <a:buFont typeface="Arial" pitchFamily="34" charset="0"/>
              <a:buNone/>
              <a:defRPr/>
            </a:pPr>
            <a:r>
              <a:rPr lang="en-US" sz="2000" dirty="0"/>
              <a:t>#include&lt;</a:t>
            </a:r>
            <a:r>
              <a:rPr lang="en-US" sz="2000" dirty="0" err="1"/>
              <a:t>signal.h</a:t>
            </a:r>
            <a:r>
              <a:rPr lang="en-US" sz="2000" dirty="0"/>
              <a:t>&gt;</a:t>
            </a:r>
          </a:p>
          <a:p>
            <a:pPr eaLnBrk="1" hangingPunct="1">
              <a:buFont typeface="Arial" pitchFamily="34" charset="0"/>
              <a:buNone/>
              <a:defRPr/>
            </a:pPr>
            <a:r>
              <a:rPr lang="en-US" sz="2000" dirty="0" err="1"/>
              <a:t>Int</a:t>
            </a:r>
            <a:r>
              <a:rPr lang="en-US" sz="2000" dirty="0"/>
              <a:t> kill (</a:t>
            </a:r>
            <a:r>
              <a:rPr lang="en-US" sz="2000" dirty="0" err="1"/>
              <a:t>pid_t</a:t>
            </a:r>
            <a:r>
              <a:rPr lang="en-US" sz="2000" dirty="0"/>
              <a:t>  </a:t>
            </a:r>
            <a:r>
              <a:rPr lang="en-US" sz="2000" dirty="0" err="1"/>
              <a:t>pid</a:t>
            </a:r>
            <a:r>
              <a:rPr lang="en-US" sz="2000" dirty="0"/>
              <a:t>, </a:t>
            </a:r>
            <a:r>
              <a:rPr lang="en-US" sz="2000" dirty="0" err="1"/>
              <a:t>int</a:t>
            </a:r>
            <a:r>
              <a:rPr lang="en-US" sz="2000" dirty="0"/>
              <a:t>  sig</a:t>
            </a:r>
          </a:p>
          <a:p>
            <a:pPr eaLnBrk="1" hangingPunct="1">
              <a:buFont typeface="Arial" pitchFamily="34" charset="0"/>
              <a:buNone/>
              <a:defRPr/>
            </a:pPr>
            <a:r>
              <a:rPr lang="en-US" sz="2000" dirty="0"/>
              <a:t>//returns 0 on success -1 on fail</a:t>
            </a:r>
          </a:p>
          <a:p>
            <a:pPr eaLnBrk="1" hangingPunct="1">
              <a:buFont typeface="Arial" pitchFamily="34" charset="0"/>
              <a:buNone/>
              <a:defRPr/>
            </a:pPr>
            <a:endParaRPr lang="en-US" sz="2000" dirty="0"/>
          </a:p>
          <a:p>
            <a:pPr eaLnBrk="1" hangingPunct="1">
              <a:buFont typeface="Arial" pitchFamily="34" charset="0"/>
              <a:buNone/>
              <a:defRPr/>
            </a:pPr>
            <a:endParaRPr lang="en-US" sz="2000" dirty="0"/>
          </a:p>
          <a:p>
            <a:pPr eaLnBrk="1" hangingPunct="1">
              <a:buFont typeface="Arial" pitchFamily="34" charset="0"/>
              <a:buNone/>
              <a:defRPr/>
            </a:pPr>
            <a:r>
              <a:rPr lang="en-US" sz="2000" dirty="0"/>
              <a:t>Sample programs</a:t>
            </a:r>
          </a:p>
          <a:p>
            <a:pPr eaLnBrk="1" hangingPunct="1">
              <a:buFont typeface="Arial" pitchFamily="34" charset="0"/>
              <a:buNone/>
              <a:defRPr/>
            </a:pPr>
            <a:endParaRPr lang="en-US" sz="2000" dirty="0"/>
          </a:p>
          <a:p>
            <a:pPr eaLnBrk="1" hangingPunct="1">
              <a:buFont typeface="Arial" pitchFamily="34" charset="0"/>
              <a:buNone/>
              <a:defRPr/>
            </a:pPr>
            <a:endParaRPr lang="en-US" sz="2400" dirty="0"/>
          </a:p>
          <a:p>
            <a:pPr>
              <a:lnSpc>
                <a:spcPct val="90000"/>
              </a:lnSpc>
              <a:buNone/>
            </a:pPr>
            <a:endParaRPr lang="en-US" sz="2400" dirty="0"/>
          </a:p>
          <a:p>
            <a:pPr>
              <a:lnSpc>
                <a:spcPct val="90000"/>
              </a:lnSpc>
              <a:buNone/>
            </a:pPr>
            <a:endParaRPr lang="en-US" sz="2400" dirty="0"/>
          </a:p>
        </p:txBody>
      </p:sp>
      <p:sp>
        <p:nvSpPr>
          <p:cNvPr id="4" name="Date Placeholder 3"/>
          <p:cNvSpPr>
            <a:spLocks noGrp="1"/>
          </p:cNvSpPr>
          <p:nvPr>
            <p:ph type="dt" sz="half" idx="10"/>
          </p:nvPr>
        </p:nvSpPr>
        <p:spPr/>
        <p:txBody>
          <a:bodyPr/>
          <a:lstStyle/>
          <a:p>
            <a:fld id="{95B9EFB5-ABD7-4FC9-A771-3833EB3B8D67}" type="datetime1">
              <a:rPr lang="en-US" smtClean="0"/>
              <a:t>11/26/2023</a:t>
            </a:fld>
            <a:endParaRPr lang="en-US" dirty="0"/>
          </a:p>
        </p:txBody>
      </p:sp>
      <p:sp>
        <p:nvSpPr>
          <p:cNvPr id="5" name="Slide Number Placeholder 4"/>
          <p:cNvSpPr>
            <a:spLocks noGrp="1"/>
          </p:cNvSpPr>
          <p:nvPr>
            <p:ph type="sldNum" sz="quarter" idx="12"/>
          </p:nvPr>
        </p:nvSpPr>
        <p:spPr/>
        <p:txBody>
          <a:bodyPr/>
          <a:lstStyle/>
          <a:p>
            <a:fld id="{F8CCA82A-B737-4324-8293-9F7C147BABA1}" type="slidenum">
              <a:rPr lang="en-US" smtClean="0"/>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2" name="Rectangle 6"/>
          <p:cNvSpPr>
            <a:spLocks noGrp="1" noChangeArrowheads="1"/>
          </p:cNvSpPr>
          <p:nvPr>
            <p:ph type="title"/>
          </p:nvPr>
        </p:nvSpPr>
        <p:spPr>
          <a:xfrm>
            <a:off x="642910" y="214290"/>
            <a:ext cx="7772400" cy="1143000"/>
          </a:xfrm>
        </p:spPr>
        <p:txBody>
          <a:bodyPr/>
          <a:lstStyle/>
          <a:p>
            <a:pPr algn="ctr"/>
            <a:r>
              <a:rPr lang="en-US" sz="3600" dirty="0">
                <a:solidFill>
                  <a:schemeClr val="tx1"/>
                </a:solidFill>
                <a:latin typeface="+mn-lt"/>
              </a:rPr>
              <a:t>Summary</a:t>
            </a:r>
          </a:p>
        </p:txBody>
      </p:sp>
      <p:sp>
        <p:nvSpPr>
          <p:cNvPr id="4" name="Rectangle 6"/>
          <p:cNvSpPr txBox="1">
            <a:spLocks noChangeArrowheads="1"/>
          </p:cNvSpPr>
          <p:nvPr/>
        </p:nvSpPr>
        <p:spPr bwMode="auto">
          <a:xfrm>
            <a:off x="642910" y="1571612"/>
            <a:ext cx="7772400" cy="48577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eaLnBrk="1" hangingPunct="1">
              <a:defRPr/>
            </a:pPr>
            <a:endParaRPr lang="en-US" sz="2800" dirty="0">
              <a:solidFill>
                <a:schemeClr val="tx2"/>
              </a:solidFill>
            </a:endParaRPr>
          </a:p>
          <a:p>
            <a:pPr lvl="0" eaLnBrk="1" hangingPunct="1">
              <a:defRPr/>
            </a:pPr>
            <a:endParaRPr lang="en-US" sz="2800" dirty="0"/>
          </a:p>
          <a:p>
            <a:pPr lvl="0" eaLnBrk="1" hangingPunct="1">
              <a:defRPr/>
            </a:pPr>
            <a:endParaRPr lang="en-US" sz="2800" dirty="0"/>
          </a:p>
          <a:p>
            <a:pPr lvl="0" eaLnBrk="1" hangingPunct="1">
              <a:defRPr/>
            </a:pPr>
            <a:endParaRPr lang="en-US" sz="2800" dirty="0"/>
          </a:p>
          <a:p>
            <a:pPr lvl="0" eaLnBrk="1" hangingPunct="1">
              <a:buFont typeface="Arial" pitchFamily="34" charset="0"/>
              <a:buChar char="•"/>
              <a:defRPr/>
            </a:pPr>
            <a:r>
              <a:rPr lang="en-US" sz="2400" dirty="0"/>
              <a:t> A signal is an </a:t>
            </a:r>
            <a:r>
              <a:rPr lang="en-US" sz="2400" i="1" dirty="0"/>
              <a:t>asynchronous</a:t>
            </a:r>
            <a:r>
              <a:rPr lang="en-US" sz="2400" dirty="0"/>
              <a:t> event which is delivered 	to a process</a:t>
            </a:r>
          </a:p>
          <a:p>
            <a:pPr lvl="0" eaLnBrk="1" hangingPunct="1">
              <a:buFont typeface="Arial" pitchFamily="34" charset="0"/>
              <a:buChar char="•"/>
              <a:defRPr/>
            </a:pPr>
            <a:endParaRPr lang="en-US" sz="2400" dirty="0">
              <a:solidFill>
                <a:schemeClr val="tx2"/>
              </a:solidFill>
            </a:endParaRPr>
          </a:p>
          <a:p>
            <a:pPr lvl="0" eaLnBrk="1" hangingPunct="1">
              <a:buFont typeface="Arial" pitchFamily="34" charset="0"/>
              <a:buChar char="•"/>
              <a:defRPr/>
            </a:pPr>
            <a:r>
              <a:rPr lang="en-IN" sz="2400" dirty="0"/>
              <a:t> Signals are a way of sending simple messages to 	processes</a:t>
            </a:r>
          </a:p>
          <a:p>
            <a:pPr lvl="0" eaLnBrk="1" hangingPunct="1">
              <a:buFont typeface="Arial" pitchFamily="34" charset="0"/>
              <a:buChar char="•"/>
              <a:defRPr/>
            </a:pPr>
            <a:endParaRPr lang="en-US" sz="2400" dirty="0">
              <a:solidFill>
                <a:schemeClr val="tx2"/>
              </a:solidFill>
            </a:endParaRPr>
          </a:p>
          <a:p>
            <a:pPr lvl="0" eaLnBrk="1" hangingPunct="1">
              <a:buFont typeface="Arial" pitchFamily="34" charset="0"/>
              <a:buChar char="•"/>
              <a:defRPr/>
            </a:pPr>
            <a:r>
              <a:rPr lang="en-US" sz="2400" dirty="0"/>
              <a:t>  Various system calls related to signals</a:t>
            </a:r>
          </a:p>
          <a:p>
            <a:pPr lvl="0" eaLnBrk="1" hangingPunct="1">
              <a:defRPr/>
            </a:pPr>
            <a:endParaRPr lang="en-US" sz="2400" dirty="0">
              <a:solidFill>
                <a:schemeClr val="tx2"/>
              </a:solidFill>
            </a:endParaRPr>
          </a:p>
          <a:p>
            <a:pPr lvl="0" eaLnBrk="1" hangingPunct="1">
              <a:defRPr/>
            </a:pPr>
            <a:endParaRPr kumimoji="0" lang="en-US" sz="2400" b="0" i="0" u="none" strike="noStrike" kern="0" cap="none" spc="0" normalizeH="0" baseline="0" noProof="0" dirty="0">
              <a:ln>
                <a:noFill/>
              </a:ln>
              <a:solidFill>
                <a:schemeClr val="tx2"/>
              </a:solidFill>
              <a:effectLst/>
              <a:uLnTx/>
              <a:uFillTx/>
              <a:latin typeface="+mj-lt"/>
              <a:ea typeface="+mj-ea"/>
              <a:cs typeface="+mj-cs"/>
            </a:endParaRPr>
          </a:p>
          <a:p>
            <a:pPr lvl="0" eaLnBrk="1" hangingPunct="1">
              <a:defRPr/>
            </a:pPr>
            <a:endParaRPr lang="en-US" sz="2800" kern="0" dirty="0">
              <a:solidFill>
                <a:schemeClr val="tx2"/>
              </a:solidFill>
              <a:latin typeface="+mj-lt"/>
              <a:ea typeface="+mj-ea"/>
              <a:cs typeface="+mj-cs"/>
            </a:endParaRPr>
          </a:p>
          <a:p>
            <a:pPr lvl="0" eaLnBrk="1" hangingPunct="1">
              <a:defRPr/>
            </a:pPr>
            <a:endParaRPr kumimoji="0" lang="en-US" sz="2800" b="0" i="0" u="none" strike="noStrike" kern="0" cap="none" spc="0" normalizeH="0" baseline="0" noProof="0" dirty="0">
              <a:ln>
                <a:noFill/>
              </a:ln>
              <a:solidFill>
                <a:schemeClr val="tx2"/>
              </a:solidFill>
              <a:effectLst/>
              <a:uLnTx/>
              <a:uFillTx/>
              <a:latin typeface="+mj-lt"/>
              <a:ea typeface="+mj-ea"/>
              <a:cs typeface="+mj-cs"/>
            </a:endParaRPr>
          </a:p>
          <a:p>
            <a:pPr lvl="0" eaLnBrk="1" hangingPunct="1">
              <a:defRPr/>
            </a:pPr>
            <a:endParaRPr kumimoji="0" lang="en-US" sz="2800" b="0" i="0" u="none" strike="noStrike" kern="0" cap="none" spc="0" normalizeH="0" baseline="0" noProof="0" dirty="0">
              <a:ln>
                <a:noFill/>
              </a:ln>
              <a:solidFill>
                <a:schemeClr val="tx2"/>
              </a:solidFill>
              <a:effectLst/>
              <a:uLnTx/>
              <a:uFillTx/>
              <a:latin typeface="+mj-lt"/>
              <a:ea typeface="+mj-ea"/>
              <a:cs typeface="+mj-cs"/>
            </a:endParaRPr>
          </a:p>
        </p:txBody>
      </p:sp>
      <p:sp>
        <p:nvSpPr>
          <p:cNvPr id="5" name="Date Placeholder 4"/>
          <p:cNvSpPr>
            <a:spLocks noGrp="1"/>
          </p:cNvSpPr>
          <p:nvPr>
            <p:ph type="dt" sz="half" idx="10"/>
          </p:nvPr>
        </p:nvSpPr>
        <p:spPr/>
        <p:txBody>
          <a:bodyPr/>
          <a:lstStyle/>
          <a:p>
            <a:fld id="{E5333C81-26CC-4FCC-8B3D-05DEB6751FEF}" type="datetime1">
              <a:rPr lang="en-US" smtClean="0"/>
              <a:t>11/26/2023</a:t>
            </a:fld>
            <a:endParaRPr lang="en-US"/>
          </a:p>
        </p:txBody>
      </p:sp>
      <p:sp>
        <p:nvSpPr>
          <p:cNvPr id="6" name="Slide Number Placeholder 5"/>
          <p:cNvSpPr>
            <a:spLocks noGrp="1"/>
          </p:cNvSpPr>
          <p:nvPr>
            <p:ph type="sldNum" sz="quarter" idx="12"/>
          </p:nvPr>
        </p:nvSpPr>
        <p:spPr/>
        <p:txBody>
          <a:bodyPr/>
          <a:lstStyle/>
          <a:p>
            <a:fld id="{E9D90674-4EAC-4A16-AE79-708CED9D9779}" type="slidenum">
              <a:rPr lang="en-US" smtClean="0"/>
              <a:pPr/>
              <a:t>25</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4E37E21C-A2EB-4039-8FB9-A064253B3491}"/>
              </a:ext>
            </a:extLst>
          </p:cNvPr>
          <p:cNvSpPr>
            <a:spLocks noGrp="1" noChangeArrowheads="1"/>
          </p:cNvSpPr>
          <p:nvPr>
            <p:ph type="title"/>
          </p:nvPr>
        </p:nvSpPr>
        <p:spPr>
          <a:xfrm>
            <a:off x="457200" y="381000"/>
            <a:ext cx="7772400" cy="685800"/>
          </a:xfrm>
        </p:spPr>
        <p:txBody>
          <a:bodyPr/>
          <a:lstStyle/>
          <a:p>
            <a:pPr eaLnBrk="1" hangingPunct="1"/>
            <a:r>
              <a:rPr lang="en-US" altLang="en-US"/>
              <a:t>IPC Mechanisms</a:t>
            </a:r>
          </a:p>
        </p:txBody>
      </p:sp>
      <p:sp>
        <p:nvSpPr>
          <p:cNvPr id="17411" name="Rectangle 3">
            <a:extLst>
              <a:ext uri="{FF2B5EF4-FFF2-40B4-BE49-F238E27FC236}">
                <a16:creationId xmlns:a16="http://schemas.microsoft.com/office/drawing/2014/main" id="{80CECA92-8A11-4B7B-B8B4-49EC71503B18}"/>
              </a:ext>
            </a:extLst>
          </p:cNvPr>
          <p:cNvSpPr>
            <a:spLocks noChangeArrowheads="1"/>
          </p:cNvSpPr>
          <p:nvPr/>
        </p:nvSpPr>
        <p:spPr bwMode="auto">
          <a:xfrm>
            <a:off x="990600" y="1524000"/>
            <a:ext cx="1600200" cy="21336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7412" name="Rectangle 4">
            <a:extLst>
              <a:ext uri="{FF2B5EF4-FFF2-40B4-BE49-F238E27FC236}">
                <a16:creationId xmlns:a16="http://schemas.microsoft.com/office/drawing/2014/main" id="{4251A227-5B4F-4A0C-8822-8BDF1E139E19}"/>
              </a:ext>
            </a:extLst>
          </p:cNvPr>
          <p:cNvSpPr>
            <a:spLocks noChangeArrowheads="1"/>
          </p:cNvSpPr>
          <p:nvPr/>
        </p:nvSpPr>
        <p:spPr bwMode="auto">
          <a:xfrm>
            <a:off x="990600" y="2743200"/>
            <a:ext cx="1600200" cy="762000"/>
          </a:xfrm>
          <a:prstGeom prst="rect">
            <a:avLst/>
          </a:prstGeom>
          <a:solidFill>
            <a:schemeClr val="folHlink"/>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Info to be</a:t>
            </a:r>
          </a:p>
          <a:p>
            <a:pPr algn="ctr">
              <a:spcBef>
                <a:spcPct val="0"/>
              </a:spcBef>
              <a:buFontTx/>
              <a:buNone/>
            </a:pPr>
            <a:r>
              <a:rPr lang="en-US" altLang="en-US" sz="2400"/>
              <a:t>shared</a:t>
            </a:r>
          </a:p>
        </p:txBody>
      </p:sp>
      <p:sp>
        <p:nvSpPr>
          <p:cNvPr id="17413" name="Rectangle 5">
            <a:extLst>
              <a:ext uri="{FF2B5EF4-FFF2-40B4-BE49-F238E27FC236}">
                <a16:creationId xmlns:a16="http://schemas.microsoft.com/office/drawing/2014/main" id="{2C975EF8-6615-4312-BFEC-41E76A2D086C}"/>
              </a:ext>
            </a:extLst>
          </p:cNvPr>
          <p:cNvSpPr>
            <a:spLocks noChangeArrowheads="1"/>
          </p:cNvSpPr>
          <p:nvPr/>
        </p:nvSpPr>
        <p:spPr bwMode="auto">
          <a:xfrm>
            <a:off x="6858000" y="1524000"/>
            <a:ext cx="1600200" cy="21336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7414" name="Rectangle 6" descr="Dashed upward diagonal">
            <a:extLst>
              <a:ext uri="{FF2B5EF4-FFF2-40B4-BE49-F238E27FC236}">
                <a16:creationId xmlns:a16="http://schemas.microsoft.com/office/drawing/2014/main" id="{D6337670-0893-4026-849B-424B6DB3AD7C}"/>
              </a:ext>
            </a:extLst>
          </p:cNvPr>
          <p:cNvSpPr>
            <a:spLocks noChangeArrowheads="1"/>
          </p:cNvSpPr>
          <p:nvPr/>
        </p:nvSpPr>
        <p:spPr bwMode="auto">
          <a:xfrm>
            <a:off x="6858000" y="2209800"/>
            <a:ext cx="1600200" cy="762000"/>
          </a:xfrm>
          <a:prstGeom prst="rect">
            <a:avLst/>
          </a:prstGeom>
          <a:blipFill dpi="0" rotWithShape="0">
            <a:blip r:embed="rId2"/>
            <a:srcRect/>
            <a:tile tx="0" ty="0" sx="100000" sy="100000" flip="none" algn="tl"/>
          </a:blip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Info copy</a:t>
            </a:r>
          </a:p>
        </p:txBody>
      </p:sp>
      <p:grpSp>
        <p:nvGrpSpPr>
          <p:cNvPr id="2" name="Group 7">
            <a:extLst>
              <a:ext uri="{FF2B5EF4-FFF2-40B4-BE49-F238E27FC236}">
                <a16:creationId xmlns:a16="http://schemas.microsoft.com/office/drawing/2014/main" id="{3B9F2064-86DA-4530-AD19-4DF920C7175A}"/>
              </a:ext>
            </a:extLst>
          </p:cNvPr>
          <p:cNvGrpSpPr>
            <a:grpSpLocks/>
          </p:cNvGrpSpPr>
          <p:nvPr/>
        </p:nvGrpSpPr>
        <p:grpSpPr bwMode="auto">
          <a:xfrm>
            <a:off x="2819400" y="1600200"/>
            <a:ext cx="3886200" cy="2971800"/>
            <a:chOff x="1776" y="864"/>
            <a:chExt cx="2448" cy="1872"/>
          </a:xfrm>
        </p:grpSpPr>
        <p:sp>
          <p:nvSpPr>
            <p:cNvPr id="17420" name="Oval 8">
              <a:extLst>
                <a:ext uri="{FF2B5EF4-FFF2-40B4-BE49-F238E27FC236}">
                  <a16:creationId xmlns:a16="http://schemas.microsoft.com/office/drawing/2014/main" id="{6707D092-4C27-40E3-8429-30A4BAE02461}"/>
                </a:ext>
              </a:extLst>
            </p:cNvPr>
            <p:cNvSpPr>
              <a:spLocks noChangeArrowheads="1"/>
            </p:cNvSpPr>
            <p:nvPr/>
          </p:nvSpPr>
          <p:spPr bwMode="auto">
            <a:xfrm>
              <a:off x="1920" y="864"/>
              <a:ext cx="2112" cy="1872"/>
            </a:xfrm>
            <a:prstGeom prst="ellipse">
              <a:avLst/>
            </a:prstGeom>
            <a:solidFill>
              <a:schemeClr val="bg1"/>
            </a:solidFill>
            <a:ln w="9525">
              <a:solidFill>
                <a:schemeClr val="tx1"/>
              </a:solidFill>
              <a:round/>
              <a:headEnd/>
              <a:tailEnd/>
            </a:ln>
            <a:effectLst>
              <a:outerShdw dist="107763" dir="2700000" algn="ctr" rotWithShape="0">
                <a:schemeClr val="bg2"/>
              </a:outerShdw>
            </a:effec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endParaRPr lang="en-US" altLang="en-US" sz="2400"/>
            </a:p>
          </p:txBody>
        </p:sp>
        <p:sp>
          <p:nvSpPr>
            <p:cNvPr id="17421" name="Rectangle 9">
              <a:extLst>
                <a:ext uri="{FF2B5EF4-FFF2-40B4-BE49-F238E27FC236}">
                  <a16:creationId xmlns:a16="http://schemas.microsoft.com/office/drawing/2014/main" id="{F6E2D77B-7DDA-4D82-A197-8EE6C0EDCDD4}"/>
                </a:ext>
              </a:extLst>
            </p:cNvPr>
            <p:cNvSpPr>
              <a:spLocks noChangeArrowheads="1"/>
            </p:cNvSpPr>
            <p:nvPr/>
          </p:nvSpPr>
          <p:spPr bwMode="auto">
            <a:xfrm>
              <a:off x="2544" y="1392"/>
              <a:ext cx="1008" cy="480"/>
            </a:xfrm>
            <a:prstGeom prst="rect">
              <a:avLst/>
            </a:prstGeom>
            <a:solidFill>
              <a:schemeClr val="accent2"/>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pPr>
              <a:r>
                <a:rPr lang="en-US" altLang="en-US" sz="2400"/>
                <a:t>Message</a:t>
              </a:r>
            </a:p>
          </p:txBody>
        </p:sp>
        <p:sp>
          <p:nvSpPr>
            <p:cNvPr id="17422" name="AutoShape 10">
              <a:extLst>
                <a:ext uri="{FF2B5EF4-FFF2-40B4-BE49-F238E27FC236}">
                  <a16:creationId xmlns:a16="http://schemas.microsoft.com/office/drawing/2014/main" id="{71882A6B-27FA-4653-B0F4-F9A937B9BCC4}"/>
                </a:ext>
              </a:extLst>
            </p:cNvPr>
            <p:cNvSpPr>
              <a:spLocks noChangeArrowheads="1"/>
            </p:cNvSpPr>
            <p:nvPr/>
          </p:nvSpPr>
          <p:spPr bwMode="auto">
            <a:xfrm rot="-701511">
              <a:off x="1776" y="1728"/>
              <a:ext cx="528" cy="144"/>
            </a:xfrm>
            <a:prstGeom prst="rightArrow">
              <a:avLst>
                <a:gd name="adj1" fmla="val 50000"/>
                <a:gd name="adj2" fmla="val 91667"/>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7423" name="AutoShape 11">
              <a:extLst>
                <a:ext uri="{FF2B5EF4-FFF2-40B4-BE49-F238E27FC236}">
                  <a16:creationId xmlns:a16="http://schemas.microsoft.com/office/drawing/2014/main" id="{34DF304C-84BB-47A2-8819-5F9E537D487E}"/>
                </a:ext>
              </a:extLst>
            </p:cNvPr>
            <p:cNvSpPr>
              <a:spLocks noChangeArrowheads="1"/>
            </p:cNvSpPr>
            <p:nvPr/>
          </p:nvSpPr>
          <p:spPr bwMode="auto">
            <a:xfrm rot="-701511">
              <a:off x="3696" y="1536"/>
              <a:ext cx="528" cy="144"/>
            </a:xfrm>
            <a:prstGeom prst="rightArrow">
              <a:avLst>
                <a:gd name="adj1" fmla="val 50000"/>
                <a:gd name="adj2" fmla="val 91667"/>
              </a:avLst>
            </a:prstGeom>
            <a:solidFill>
              <a:schemeClr val="bg1"/>
            </a:solidFill>
            <a:ln w="9525">
              <a:solidFill>
                <a:schemeClr val="tx1"/>
              </a:solidFill>
              <a:miter lim="800000"/>
              <a:headEnd/>
              <a:tailEnd/>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17424" name="Text Box 12">
              <a:extLst>
                <a:ext uri="{FF2B5EF4-FFF2-40B4-BE49-F238E27FC236}">
                  <a16:creationId xmlns:a16="http://schemas.microsoft.com/office/drawing/2014/main" id="{1DBBF946-31A3-4725-92AB-3A793A16B057}"/>
                </a:ext>
              </a:extLst>
            </p:cNvPr>
            <p:cNvSpPr txBox="1">
              <a:spLocks noChangeArrowheads="1"/>
            </p:cNvSpPr>
            <p:nvPr/>
          </p:nvSpPr>
          <p:spPr bwMode="auto">
            <a:xfrm>
              <a:off x="2496" y="2064"/>
              <a:ext cx="101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  OS IPC</a:t>
              </a:r>
            </a:p>
            <a:p>
              <a:pPr>
                <a:spcBef>
                  <a:spcPct val="0"/>
                </a:spcBef>
                <a:buFontTx/>
                <a:buNone/>
              </a:pPr>
              <a:r>
                <a:rPr lang="en-US" altLang="en-US" sz="2400"/>
                <a:t>Mechanism</a:t>
              </a:r>
            </a:p>
          </p:txBody>
        </p:sp>
      </p:grpSp>
      <p:sp>
        <p:nvSpPr>
          <p:cNvPr id="17416" name="Text Box 14">
            <a:extLst>
              <a:ext uri="{FF2B5EF4-FFF2-40B4-BE49-F238E27FC236}">
                <a16:creationId xmlns:a16="http://schemas.microsoft.com/office/drawing/2014/main" id="{B91CDF4C-BDCE-4F18-BC8D-8C91D024AA43}"/>
              </a:ext>
            </a:extLst>
          </p:cNvPr>
          <p:cNvSpPr txBox="1">
            <a:spLocks noChangeArrowheads="1"/>
          </p:cNvSpPr>
          <p:nvPr/>
        </p:nvSpPr>
        <p:spPr bwMode="auto">
          <a:xfrm>
            <a:off x="304800" y="3733800"/>
            <a:ext cx="274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Address Space for p</a:t>
            </a:r>
            <a:r>
              <a:rPr lang="en-US" altLang="en-US" sz="2400" baseline="-25000"/>
              <a:t>0</a:t>
            </a:r>
            <a:endParaRPr lang="en-US" altLang="en-US" sz="2400"/>
          </a:p>
        </p:txBody>
      </p:sp>
      <p:sp>
        <p:nvSpPr>
          <p:cNvPr id="17417" name="Text Box 15">
            <a:extLst>
              <a:ext uri="{FF2B5EF4-FFF2-40B4-BE49-F238E27FC236}">
                <a16:creationId xmlns:a16="http://schemas.microsoft.com/office/drawing/2014/main" id="{58DD9F57-FEA1-4BB0-8AD1-24D5B276FF7C}"/>
              </a:ext>
            </a:extLst>
          </p:cNvPr>
          <p:cNvSpPr txBox="1">
            <a:spLocks noChangeArrowheads="1"/>
          </p:cNvSpPr>
          <p:nvPr/>
        </p:nvSpPr>
        <p:spPr bwMode="auto">
          <a:xfrm>
            <a:off x="6172200" y="3733800"/>
            <a:ext cx="2749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a:t>Address Space for p</a:t>
            </a:r>
            <a:r>
              <a:rPr lang="en-US" altLang="en-US" sz="2400" baseline="-25000"/>
              <a:t>1</a:t>
            </a:r>
            <a:endParaRPr lang="en-US" altLang="en-US" sz="2400"/>
          </a:p>
        </p:txBody>
      </p:sp>
      <p:sp>
        <p:nvSpPr>
          <p:cNvPr id="17418" name="Rectangle 16">
            <a:extLst>
              <a:ext uri="{FF2B5EF4-FFF2-40B4-BE49-F238E27FC236}">
                <a16:creationId xmlns:a16="http://schemas.microsoft.com/office/drawing/2014/main" id="{2ECEF485-5D12-485E-A7BC-1842C9B92482}"/>
              </a:ext>
            </a:extLst>
          </p:cNvPr>
          <p:cNvSpPr>
            <a:spLocks noChangeArrowheads="1"/>
          </p:cNvSpPr>
          <p:nvPr/>
        </p:nvSpPr>
        <p:spPr bwMode="auto">
          <a:xfrm>
            <a:off x="1143000" y="4724400"/>
            <a:ext cx="6705600"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36563" indent="-319088">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3200">
                <a:solidFill>
                  <a:schemeClr val="tx1"/>
                </a:solidFill>
                <a:latin typeface="Times New Roman" panose="02020603050405020304" pitchFamily="18" charset="0"/>
              </a:defRPr>
            </a:lvl1pPr>
            <a:lvl2pPr marL="728663" indent="-271463">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800">
                <a:solidFill>
                  <a:schemeClr val="tx1"/>
                </a:solidFill>
                <a:latin typeface="Times New Roman" panose="02020603050405020304" pitchFamily="18" charset="0"/>
              </a:defRPr>
            </a:lvl2pPr>
            <a:lvl3pPr marL="11430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400">
                <a:solidFill>
                  <a:schemeClr val="tx1"/>
                </a:solidFill>
                <a:latin typeface="Times New Roman" panose="02020603050405020304" pitchFamily="18" charset="0"/>
              </a:defRPr>
            </a:lvl3pPr>
            <a:lvl4pPr marL="16002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4pPr>
            <a:lvl5pPr marL="2057400" indent="-228600">
              <a:spcBef>
                <a:spcPct val="20000"/>
              </a:spcBef>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sz="2000">
                <a:solidFill>
                  <a:schemeClr val="tx1"/>
                </a:solidFill>
                <a:latin typeface="Times New Roman" panose="02020603050405020304" pitchFamily="18" charset="0"/>
              </a:defRPr>
            </a:lvl9pPr>
          </a:lstStyle>
          <a:p>
            <a:pPr eaLnBrk="1" hangingPunct="1">
              <a:spcBef>
                <a:spcPct val="0"/>
              </a:spcBef>
              <a:buClr>
                <a:srgbClr val="F0AD00"/>
              </a:buClr>
              <a:buSzPct val="80000"/>
              <a:buFont typeface="Wingdings 2" panose="05020102010507070707" pitchFamily="18" charset="2"/>
              <a:buChar char=""/>
            </a:pPr>
            <a:r>
              <a:rPr lang="en-US" altLang="en-US">
                <a:solidFill>
                  <a:srgbClr val="000000"/>
                </a:solidFill>
                <a:latin typeface="Corbel" panose="020B0503020204020204" pitchFamily="34" charset="0"/>
              </a:rPr>
              <a:t>Sharing of Information can be in </a:t>
            </a:r>
          </a:p>
          <a:p>
            <a:pPr lvl="1" eaLnBrk="1" hangingPunct="1">
              <a:spcBef>
                <a:spcPts val="700"/>
              </a:spcBef>
              <a:buClr>
                <a:srgbClr val="60B5CC"/>
              </a:buClr>
              <a:buSzPct val="90000"/>
              <a:buFont typeface="Wingdings" panose="05000000000000000000" pitchFamily="2" charset="2"/>
              <a:buChar char=""/>
            </a:pPr>
            <a:r>
              <a:rPr lang="en-US" altLang="en-US">
                <a:solidFill>
                  <a:srgbClr val="000000"/>
                </a:solidFill>
                <a:latin typeface="Corbel" panose="020B0503020204020204" pitchFamily="34" charset="0"/>
              </a:rPr>
              <a:t>User space </a:t>
            </a:r>
          </a:p>
          <a:p>
            <a:pPr lvl="1" eaLnBrk="1" hangingPunct="1">
              <a:spcBef>
                <a:spcPts val="700"/>
              </a:spcBef>
              <a:buClr>
                <a:srgbClr val="60B5CC"/>
              </a:buClr>
              <a:buSzPct val="90000"/>
              <a:buFont typeface="Wingdings" panose="05000000000000000000" pitchFamily="2" charset="2"/>
              <a:buChar char=""/>
            </a:pPr>
            <a:r>
              <a:rPr lang="en-US" altLang="en-US">
                <a:solidFill>
                  <a:srgbClr val="000000"/>
                </a:solidFill>
                <a:latin typeface="Corbel" panose="020B0503020204020204" pitchFamily="34" charset="0"/>
              </a:rPr>
              <a:t>Kernel space</a:t>
            </a:r>
          </a:p>
        </p:txBody>
      </p:sp>
      <p:sp>
        <p:nvSpPr>
          <p:cNvPr id="17419" name="Footer Placeholder 2">
            <a:extLst>
              <a:ext uri="{FF2B5EF4-FFF2-40B4-BE49-F238E27FC236}">
                <a16:creationId xmlns:a16="http://schemas.microsoft.com/office/drawing/2014/main" id="{B97F176B-C2C8-45AE-B02C-A95858806AE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1400">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3EF04DA4-C02B-4A68-9483-08F449DA357F}"/>
              </a:ext>
            </a:extLst>
          </p:cNvPr>
          <p:cNvSpPr>
            <a:spLocks noGrp="1"/>
          </p:cNvSpPr>
          <p:nvPr>
            <p:ph type="title"/>
          </p:nvPr>
        </p:nvSpPr>
        <p:spPr/>
        <p:txBody>
          <a:bodyPr/>
          <a:lstStyle/>
          <a:p>
            <a:pPr eaLnBrk="1" hangingPunct="1"/>
            <a:r>
              <a:rPr lang="en-US" altLang="en-US"/>
              <a:t>Main IPC methods</a:t>
            </a:r>
          </a:p>
        </p:txBody>
      </p:sp>
      <p:pic>
        <p:nvPicPr>
          <p:cNvPr id="18436" name="Picture 2">
            <a:extLst>
              <a:ext uri="{FF2B5EF4-FFF2-40B4-BE49-F238E27FC236}">
                <a16:creationId xmlns:a16="http://schemas.microsoft.com/office/drawing/2014/main" id="{8913F509-DB6A-49E7-962C-FC2F7CB41D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7504" y="1593774"/>
            <a:ext cx="7010400" cy="5105400"/>
          </a:xfrm>
          <a:noFill/>
        </p:spPr>
      </p:pic>
      <p:sp>
        <p:nvSpPr>
          <p:cNvPr id="3" name="TextBox 2">
            <a:extLst>
              <a:ext uri="{FF2B5EF4-FFF2-40B4-BE49-F238E27FC236}">
                <a16:creationId xmlns:a16="http://schemas.microsoft.com/office/drawing/2014/main" id="{B12B909B-90BB-AFB0-06AC-75926706312E}"/>
              </a:ext>
            </a:extLst>
          </p:cNvPr>
          <p:cNvSpPr txBox="1"/>
          <p:nvPr/>
        </p:nvSpPr>
        <p:spPr>
          <a:xfrm>
            <a:off x="2627784" y="5125726"/>
            <a:ext cx="5931000" cy="276999"/>
          </a:xfrm>
          <a:prstGeom prst="rect">
            <a:avLst/>
          </a:prstGeom>
          <a:noFill/>
        </p:spPr>
        <p:txBody>
          <a:bodyPr wrap="square">
            <a:spAutoFit/>
          </a:bodyPr>
          <a:lstStyle/>
          <a:p>
            <a:r>
              <a:rPr lang="en-US" sz="1200" b="0" i="0" dirty="0">
                <a:effectLst/>
                <a:latin typeface="Söhne"/>
              </a:rPr>
              <a:t>Provides communication between unrelated processes, even on different machines.</a:t>
            </a:r>
            <a:endParaRPr lang="en-IN" sz="1200" dirty="0"/>
          </a:p>
        </p:txBody>
      </p:sp>
      <p:sp>
        <p:nvSpPr>
          <p:cNvPr id="5" name="TextBox 4">
            <a:extLst>
              <a:ext uri="{FF2B5EF4-FFF2-40B4-BE49-F238E27FC236}">
                <a16:creationId xmlns:a16="http://schemas.microsoft.com/office/drawing/2014/main" id="{C894D4D5-D34E-FE5F-35C3-B6977B142EB2}"/>
              </a:ext>
            </a:extLst>
          </p:cNvPr>
          <p:cNvSpPr txBox="1"/>
          <p:nvPr/>
        </p:nvSpPr>
        <p:spPr>
          <a:xfrm>
            <a:off x="3059832" y="4015669"/>
            <a:ext cx="4572000" cy="261610"/>
          </a:xfrm>
          <a:prstGeom prst="rect">
            <a:avLst/>
          </a:prstGeom>
          <a:noFill/>
        </p:spPr>
        <p:txBody>
          <a:bodyPr wrap="square">
            <a:spAutoFit/>
          </a:bodyPr>
          <a:lstStyle/>
          <a:p>
            <a:r>
              <a:rPr lang="en-US" sz="1100" b="0" i="0" dirty="0">
                <a:effectLst/>
                <a:latin typeface="Söhne"/>
              </a:rPr>
              <a:t>allow processes to communicate by sending messages to a queue</a:t>
            </a:r>
            <a:endParaRPr lang="en-IN"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587375" y="1208088"/>
            <a:ext cx="7773988" cy="1600200"/>
          </a:xfrm>
        </p:spPr>
        <p:txBody>
          <a:bodyPr/>
          <a:lstStyle/>
          <a:p>
            <a:pPr defTabSz="1008063"/>
            <a:r>
              <a:rPr lang="en-US" sz="6300" dirty="0"/>
              <a:t>Signals</a:t>
            </a:r>
          </a:p>
        </p:txBody>
      </p:sp>
      <p:sp>
        <p:nvSpPr>
          <p:cNvPr id="3075" name="Rectangle 3"/>
          <p:cNvSpPr>
            <a:spLocks noGrp="1" noChangeArrowheads="1"/>
          </p:cNvSpPr>
          <p:nvPr>
            <p:ph type="subTitle" idx="1"/>
          </p:nvPr>
        </p:nvSpPr>
        <p:spPr>
          <a:xfrm>
            <a:off x="1042988" y="3781425"/>
            <a:ext cx="7575550" cy="2024063"/>
          </a:xfrm>
        </p:spPr>
        <p:txBody>
          <a:bodyPr/>
          <a:lstStyle/>
          <a:p>
            <a:pPr defTabSz="1008063">
              <a:lnSpc>
                <a:spcPct val="90000"/>
              </a:lnSpc>
            </a:pPr>
            <a:endParaRPr lang="en-US" sz="3300" dirty="0"/>
          </a:p>
          <a:p>
            <a:pPr defTabSz="1008063">
              <a:lnSpc>
                <a:spcPct val="90000"/>
              </a:lnSpc>
            </a:pPr>
            <a:r>
              <a:rPr lang="en-US" sz="3300" dirty="0"/>
              <a:t>Inter process mechanism in Linux system</a:t>
            </a:r>
          </a:p>
          <a:p>
            <a:pPr defTabSz="1008063">
              <a:lnSpc>
                <a:spcPct val="90000"/>
              </a:lnSpc>
            </a:pPr>
            <a:r>
              <a:rPr lang="en-US" sz="3300" dirty="0"/>
              <a:t>                                     </a:t>
            </a:r>
            <a:endParaRPr lang="tr-TR" dirty="0"/>
          </a:p>
        </p:txBody>
      </p:sp>
      <p:sp>
        <p:nvSpPr>
          <p:cNvPr id="5" name="Slide Number Placeholder 4"/>
          <p:cNvSpPr>
            <a:spLocks noGrp="1"/>
          </p:cNvSpPr>
          <p:nvPr>
            <p:ph type="sldNum" sz="quarter" idx="4"/>
          </p:nvPr>
        </p:nvSpPr>
        <p:spPr/>
        <p:txBody>
          <a:bodyPr/>
          <a:lstStyle/>
          <a:p>
            <a:fld id="{95F98F34-1768-4DA8-A7F1-86E0706F36F7}" type="slidenum">
              <a:rPr lang="en-US" smtClean="0"/>
              <a:pPr/>
              <a:t>5</a:t>
            </a:fld>
            <a:endParaRPr lang="en-US" dirty="0"/>
          </a:p>
        </p:txBody>
      </p:sp>
      <p:sp>
        <p:nvSpPr>
          <p:cNvPr id="2" name="Date Placeholder 1"/>
          <p:cNvSpPr>
            <a:spLocks noGrp="1"/>
          </p:cNvSpPr>
          <p:nvPr>
            <p:ph type="dt" sz="half" idx="2"/>
          </p:nvPr>
        </p:nvSpPr>
        <p:spPr/>
        <p:txBody>
          <a:bodyPr/>
          <a:lstStyle/>
          <a:p>
            <a:fld id="{671D0529-D5A3-49A9-A966-B5DE8058C41E}" type="datetime1">
              <a:rPr lang="en-US" smtClean="0"/>
              <a:t>11/26/2023</a:t>
            </a:fld>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dirty="0"/>
              <a:t>What is signals</a:t>
            </a:r>
            <a:endParaRPr lang="en-US" dirty="0"/>
          </a:p>
        </p:txBody>
      </p:sp>
      <p:sp>
        <p:nvSpPr>
          <p:cNvPr id="12291" name="Rectangle 3"/>
          <p:cNvSpPr>
            <a:spLocks noGrp="1" noChangeArrowheads="1"/>
          </p:cNvSpPr>
          <p:nvPr>
            <p:ph type="body" idx="1"/>
          </p:nvPr>
        </p:nvSpPr>
        <p:spPr>
          <a:xfrm>
            <a:off x="914400" y="1600200"/>
            <a:ext cx="7772400" cy="4829196"/>
          </a:xfrm>
        </p:spPr>
        <p:txBody>
          <a:bodyPr/>
          <a:lstStyle/>
          <a:p>
            <a:r>
              <a:rPr lang="en-GB" sz="2700" dirty="0"/>
              <a:t>In short</a:t>
            </a:r>
            <a:r>
              <a:rPr lang="en-GB" sz="2700" b="1" dirty="0"/>
              <a:t>: </a:t>
            </a:r>
            <a:r>
              <a:rPr lang="en-IN" sz="2400" b="1" dirty="0"/>
              <a:t>Signals are a way of sending simple messages to processes</a:t>
            </a:r>
            <a:r>
              <a:rPr lang="en-IN" sz="2400" dirty="0"/>
              <a:t>.</a:t>
            </a:r>
          </a:p>
          <a:p>
            <a:endParaRPr lang="en-US" sz="2400" dirty="0"/>
          </a:p>
          <a:p>
            <a:r>
              <a:rPr lang="en-IN" sz="2400" dirty="0"/>
              <a:t>Signals are usually used by the operating system to notify processes that some event occurred, without these processes needing to poll for the event.</a:t>
            </a:r>
          </a:p>
          <a:p>
            <a:endParaRPr lang="en-US" sz="2400" dirty="0"/>
          </a:p>
        </p:txBody>
      </p:sp>
      <p:sp>
        <p:nvSpPr>
          <p:cNvPr id="4" name="Date Placeholder 3"/>
          <p:cNvSpPr>
            <a:spLocks noGrp="1"/>
          </p:cNvSpPr>
          <p:nvPr>
            <p:ph type="dt" sz="half" idx="10"/>
          </p:nvPr>
        </p:nvSpPr>
        <p:spPr/>
        <p:txBody>
          <a:bodyPr/>
          <a:lstStyle/>
          <a:p>
            <a:fld id="{219072EF-A5DB-436E-A4BA-C41997A4891E}" type="datetime1">
              <a:rPr lang="en-US" smtClean="0"/>
              <a:t>11/26/2023</a:t>
            </a:fld>
            <a:endParaRPr lang="en-US" dirty="0"/>
          </a:p>
        </p:txBody>
      </p:sp>
      <p:sp>
        <p:nvSpPr>
          <p:cNvPr id="5" name="Slide Number Placeholder 4"/>
          <p:cNvSpPr>
            <a:spLocks noGrp="1"/>
          </p:cNvSpPr>
          <p:nvPr>
            <p:ph type="sldNum" sz="quarter" idx="12"/>
          </p:nvPr>
        </p:nvSpPr>
        <p:spPr/>
        <p:txBody>
          <a:bodyPr/>
          <a:lstStyle/>
          <a:p>
            <a:fld id="{F8CCA82A-B737-4324-8293-9F7C147BABA1}"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p:cNvSpPr>
            <a:spLocks noGrp="1" noChangeArrowheads="1"/>
          </p:cNvSpPr>
          <p:nvPr>
            <p:ph type="title"/>
          </p:nvPr>
        </p:nvSpPr>
        <p:spPr/>
        <p:txBody>
          <a:bodyPr/>
          <a:lstStyle/>
          <a:p>
            <a:pPr>
              <a:defRPr/>
            </a:pPr>
            <a:r>
              <a:rPr lang="en-US" dirty="0"/>
              <a:t>Definition : Signals</a:t>
            </a:r>
          </a:p>
        </p:txBody>
      </p:sp>
      <p:sp>
        <p:nvSpPr>
          <p:cNvPr id="201731" name="Rectangle 3"/>
          <p:cNvSpPr>
            <a:spLocks noGrp="1" noChangeArrowheads="1"/>
          </p:cNvSpPr>
          <p:nvPr>
            <p:ph type="body" idx="1"/>
          </p:nvPr>
        </p:nvSpPr>
        <p:spPr/>
        <p:txBody>
          <a:bodyPr/>
          <a:lstStyle/>
          <a:p>
            <a:pPr>
              <a:defRPr/>
            </a:pPr>
            <a:endParaRPr lang="en-US" sz="2400" dirty="0"/>
          </a:p>
          <a:p>
            <a:pPr>
              <a:defRPr/>
            </a:pPr>
            <a:r>
              <a:rPr lang="en-US" sz="2400" dirty="0"/>
              <a:t>A signal is an </a:t>
            </a:r>
            <a:r>
              <a:rPr lang="en-US" sz="2400" i="1" dirty="0">
                <a:solidFill>
                  <a:schemeClr val="accent2"/>
                </a:solidFill>
              </a:rPr>
              <a:t>asynchronous</a:t>
            </a:r>
            <a:r>
              <a:rPr lang="en-US" sz="2400" dirty="0"/>
              <a:t> event which is delivered to a process.</a:t>
            </a:r>
            <a:br>
              <a:rPr lang="en-US" sz="2400" dirty="0"/>
            </a:br>
            <a:endParaRPr lang="en-US" sz="2400" dirty="0"/>
          </a:p>
          <a:p>
            <a:pPr>
              <a:defRPr/>
            </a:pPr>
            <a:r>
              <a:rPr lang="en-US" sz="2400" dirty="0"/>
              <a:t>Asynchronous means that the event can occur at any time</a:t>
            </a:r>
          </a:p>
          <a:p>
            <a:pPr lvl="1">
              <a:defRPr/>
            </a:pPr>
            <a:r>
              <a:rPr lang="en-US" sz="2400" dirty="0"/>
              <a:t>may be unrelated to the execution of the process</a:t>
            </a:r>
          </a:p>
          <a:p>
            <a:pPr lvl="1">
              <a:defRPr/>
            </a:pPr>
            <a:r>
              <a:rPr lang="en-US" sz="2400" dirty="0"/>
              <a:t>e.g. user types ctrl-C, when the system hangs</a:t>
            </a:r>
          </a:p>
        </p:txBody>
      </p:sp>
      <p:sp>
        <p:nvSpPr>
          <p:cNvPr id="5" name="Slide Number Placeholder 4"/>
          <p:cNvSpPr>
            <a:spLocks noGrp="1"/>
          </p:cNvSpPr>
          <p:nvPr>
            <p:ph type="sldNum" sz="quarter" idx="12"/>
          </p:nvPr>
        </p:nvSpPr>
        <p:spPr/>
        <p:txBody>
          <a:bodyPr/>
          <a:lstStyle/>
          <a:p>
            <a:fld id="{F8CCA82A-B737-4324-8293-9F7C147BABA1}" type="slidenum">
              <a:rPr lang="en-US" smtClean="0"/>
              <a:pPr/>
              <a:t>7</a:t>
            </a:fld>
            <a:endParaRPr lang="en-US" dirty="0"/>
          </a:p>
        </p:txBody>
      </p:sp>
      <p:sp>
        <p:nvSpPr>
          <p:cNvPr id="2" name="Date Placeholder 1"/>
          <p:cNvSpPr>
            <a:spLocks noGrp="1"/>
          </p:cNvSpPr>
          <p:nvPr>
            <p:ph type="dt" sz="half" idx="10"/>
          </p:nvPr>
        </p:nvSpPr>
        <p:spPr/>
        <p:txBody>
          <a:bodyPr/>
          <a:lstStyle/>
          <a:p>
            <a:fld id="{7E948A6F-62A3-4AD1-BB89-A11FFCFD47F9}" type="datetime1">
              <a:rPr lang="en-US" smtClean="0"/>
              <a:t>11/26/2023</a:t>
            </a:fld>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304800"/>
            <a:ext cx="7772400" cy="909622"/>
          </a:xfrm>
          <a:noFill/>
          <a:ln>
            <a:solidFill>
              <a:schemeClr val="accent1"/>
            </a:solidFill>
          </a:ln>
        </p:spPr>
        <p:txBody>
          <a:bodyPr/>
          <a:lstStyle/>
          <a:p>
            <a:pPr>
              <a:defRPr/>
            </a:pPr>
            <a:r>
              <a:rPr lang="en-US" sz="3600" b="1" dirty="0"/>
              <a:t>               </a:t>
            </a:r>
            <a:r>
              <a:rPr lang="en-US" sz="3600" dirty="0">
                <a:latin typeface="+mn-lt"/>
              </a:rPr>
              <a:t>Linux Signals</a:t>
            </a:r>
          </a:p>
        </p:txBody>
      </p:sp>
      <p:sp>
        <p:nvSpPr>
          <p:cNvPr id="11267" name="Rectangle 3"/>
          <p:cNvSpPr>
            <a:spLocks noGrp="1" noChangeArrowheads="1"/>
          </p:cNvSpPr>
          <p:nvPr>
            <p:ph type="body" idx="1"/>
          </p:nvPr>
        </p:nvSpPr>
        <p:spPr>
          <a:xfrm>
            <a:off x="928662" y="1643050"/>
            <a:ext cx="7672414" cy="4357718"/>
          </a:xfrm>
          <a:solidFill>
            <a:schemeClr val="bg1"/>
          </a:solidFill>
        </p:spPr>
        <p:txBody>
          <a:bodyPr/>
          <a:lstStyle/>
          <a:p>
            <a:endParaRPr lang="en-US" sz="2800" dirty="0"/>
          </a:p>
          <a:p>
            <a:endParaRPr lang="en-US" dirty="0"/>
          </a:p>
          <a:p>
            <a:r>
              <a:rPr lang="en-US" sz="2400" dirty="0"/>
              <a:t>A LINUX signal corresponds to an event</a:t>
            </a:r>
          </a:p>
          <a:p>
            <a:endParaRPr lang="en-US" sz="2400" dirty="0"/>
          </a:p>
          <a:p>
            <a:pPr lvl="1"/>
            <a:r>
              <a:rPr lang="en-US" sz="2400" dirty="0"/>
              <a:t>It is </a:t>
            </a:r>
            <a:r>
              <a:rPr lang="en-US" sz="2400" i="1" dirty="0"/>
              <a:t>raised</a:t>
            </a:r>
            <a:r>
              <a:rPr lang="en-US" sz="2400" dirty="0"/>
              <a:t> by one process (or OS) to call another process’s attention to an event</a:t>
            </a:r>
          </a:p>
          <a:p>
            <a:pPr lvl="1"/>
            <a:endParaRPr lang="en-US" sz="2400" dirty="0"/>
          </a:p>
          <a:p>
            <a:pPr lvl="1"/>
            <a:r>
              <a:rPr lang="en-US" sz="2400" dirty="0"/>
              <a:t>It can be </a:t>
            </a:r>
            <a:r>
              <a:rPr lang="en-US" sz="2400" i="1" dirty="0"/>
              <a:t>caught</a:t>
            </a:r>
            <a:r>
              <a:rPr lang="en-US" sz="2400" dirty="0"/>
              <a:t> (or ignored) by the subject process</a:t>
            </a:r>
          </a:p>
          <a:p>
            <a:endParaRPr lang="en-US" sz="2800" dirty="0"/>
          </a:p>
        </p:txBody>
      </p:sp>
      <p:sp>
        <p:nvSpPr>
          <p:cNvPr id="5" name="Slide Number Placeholder 4"/>
          <p:cNvSpPr>
            <a:spLocks noGrp="1"/>
          </p:cNvSpPr>
          <p:nvPr>
            <p:ph type="sldNum" sz="quarter" idx="12"/>
          </p:nvPr>
        </p:nvSpPr>
        <p:spPr/>
        <p:txBody>
          <a:bodyPr/>
          <a:lstStyle/>
          <a:p>
            <a:fld id="{F8CCA82A-B737-4324-8293-9F7C147BABA1}" type="slidenum">
              <a:rPr lang="en-US" smtClean="0"/>
              <a:pPr/>
              <a:t>8</a:t>
            </a:fld>
            <a:endParaRPr lang="en-US" dirty="0"/>
          </a:p>
        </p:txBody>
      </p:sp>
      <p:sp>
        <p:nvSpPr>
          <p:cNvPr id="2" name="Date Placeholder 1"/>
          <p:cNvSpPr>
            <a:spLocks noGrp="1"/>
          </p:cNvSpPr>
          <p:nvPr>
            <p:ph type="dt" sz="half" idx="10"/>
          </p:nvPr>
        </p:nvSpPr>
        <p:spPr/>
        <p:txBody>
          <a:bodyPr/>
          <a:lstStyle/>
          <a:p>
            <a:fld id="{87E4EAF7-E081-46E6-8F78-9F2AD7D7C678}" type="datetime1">
              <a:rPr lang="en-US" smtClean="0"/>
              <a:t>11/26/2023</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bg/>
                                          </p:spTgt>
                                        </p:tgtEl>
                                        <p:attrNameLst>
                                          <p:attrName>style.visibility</p:attrName>
                                        </p:attrNameLst>
                                      </p:cBhvr>
                                      <p:to>
                                        <p:strVal val="visible"/>
                                      </p:to>
                                    </p:set>
                                    <p:animEffect transition="in" filter="blinds(horizontal)">
                                      <p:cBhvr>
                                        <p:cTn id="7" dur="500"/>
                                        <p:tgtEl>
                                          <p:spTgt spid="11267">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10" dur="500"/>
                                        <p:tgtEl>
                                          <p:spTgt spid="11267">
                                            <p:txEl>
                                              <p:pRg st="2" end="2"/>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1267">
                                            <p:txEl>
                                              <p:pRg st="4" end="4"/>
                                            </p:txEl>
                                          </p:spTgt>
                                        </p:tgtEl>
                                        <p:attrNameLst>
                                          <p:attrName>style.visibility</p:attrName>
                                        </p:attrNameLst>
                                      </p:cBhvr>
                                      <p:to>
                                        <p:strVal val="visible"/>
                                      </p:to>
                                    </p:set>
                                    <p:animEffect transition="in" filter="blinds(horizontal)">
                                      <p:cBhvr>
                                        <p:cTn id="13" dur="500"/>
                                        <p:tgtEl>
                                          <p:spTgt spid="11267">
                                            <p:txEl>
                                              <p:pRg st="4" end="4"/>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1267">
                                            <p:txEl>
                                              <p:pRg st="6" end="6"/>
                                            </p:txEl>
                                          </p:spTgt>
                                        </p:tgtEl>
                                        <p:attrNameLst>
                                          <p:attrName>style.visibility</p:attrName>
                                        </p:attrNameLst>
                                      </p:cBhvr>
                                      <p:to>
                                        <p:strVal val="visible"/>
                                      </p:to>
                                    </p:set>
                                    <p:animEffect transition="in" filter="blinds(horizontal)">
                                      <p:cBhvr>
                                        <p:cTn id="16" dur="500"/>
                                        <p:tgtEl>
                                          <p:spTgt spid="1126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381000"/>
            <a:ext cx="7772400" cy="609600"/>
          </a:xfrm>
          <a:noFill/>
        </p:spPr>
        <p:txBody>
          <a:bodyPr/>
          <a:lstStyle/>
          <a:p>
            <a:pPr algn="ctr">
              <a:defRPr/>
            </a:pPr>
            <a:r>
              <a:rPr lang="en-US" sz="3600" dirty="0">
                <a:latin typeface="+mn-lt"/>
              </a:rPr>
              <a:t>More on Signals</a:t>
            </a:r>
          </a:p>
        </p:txBody>
      </p:sp>
      <p:sp>
        <p:nvSpPr>
          <p:cNvPr id="12291" name="Rectangle 3"/>
          <p:cNvSpPr>
            <a:spLocks noGrp="1" noChangeArrowheads="1"/>
          </p:cNvSpPr>
          <p:nvPr>
            <p:ph type="body" idx="1"/>
          </p:nvPr>
        </p:nvSpPr>
        <p:spPr>
          <a:xfrm>
            <a:off x="685800" y="1643050"/>
            <a:ext cx="7772400" cy="5000660"/>
          </a:xfrm>
          <a:solidFill>
            <a:schemeClr val="bg1"/>
          </a:solidFill>
        </p:spPr>
        <p:txBody>
          <a:bodyPr/>
          <a:lstStyle/>
          <a:p>
            <a:pPr>
              <a:defRPr/>
            </a:pPr>
            <a:endParaRPr lang="en-US" sz="2400" dirty="0"/>
          </a:p>
          <a:p>
            <a:pPr>
              <a:defRPr/>
            </a:pPr>
            <a:endParaRPr lang="en-US" sz="2400" dirty="0"/>
          </a:p>
          <a:p>
            <a:pPr>
              <a:defRPr/>
            </a:pPr>
            <a:r>
              <a:rPr lang="en-US" sz="2400" dirty="0"/>
              <a:t>LINUX has a fixed set of signals</a:t>
            </a:r>
          </a:p>
          <a:p>
            <a:pPr>
              <a:defRPr/>
            </a:pPr>
            <a:r>
              <a:rPr lang="en-US" sz="2400" dirty="0" err="1"/>
              <a:t>signal.h</a:t>
            </a:r>
            <a:r>
              <a:rPr lang="en-US" sz="2400" dirty="0"/>
              <a:t> defines the signals in the OS</a:t>
            </a:r>
          </a:p>
          <a:p>
            <a:pPr>
              <a:defRPr/>
            </a:pPr>
            <a:endParaRPr lang="en-US" sz="2400" dirty="0"/>
          </a:p>
          <a:p>
            <a:pPr>
              <a:defRPr/>
            </a:pPr>
            <a:r>
              <a:rPr lang="en-US" sz="2400" dirty="0"/>
              <a:t>Each LINUX signal has an integer  number and a symbolic name  Defined in &lt;</a:t>
            </a:r>
            <a:r>
              <a:rPr lang="en-US" sz="2400" dirty="0" err="1"/>
              <a:t>signal.h</a:t>
            </a:r>
            <a:r>
              <a:rPr lang="en-US" sz="2400" dirty="0"/>
              <a:t>&gt;</a:t>
            </a:r>
          </a:p>
          <a:p>
            <a:pPr>
              <a:defRPr/>
            </a:pPr>
            <a:endParaRPr lang="en-US" sz="2400" dirty="0"/>
          </a:p>
        </p:txBody>
      </p:sp>
      <p:sp>
        <p:nvSpPr>
          <p:cNvPr id="5" name="Slide Number Placeholder 4"/>
          <p:cNvSpPr>
            <a:spLocks noGrp="1"/>
          </p:cNvSpPr>
          <p:nvPr>
            <p:ph type="sldNum" sz="quarter" idx="12"/>
          </p:nvPr>
        </p:nvSpPr>
        <p:spPr/>
        <p:txBody>
          <a:bodyPr/>
          <a:lstStyle/>
          <a:p>
            <a:fld id="{F8CCA82A-B737-4324-8293-9F7C147BABA1}" type="slidenum">
              <a:rPr lang="en-US" smtClean="0"/>
              <a:pPr/>
              <a:t>9</a:t>
            </a:fld>
            <a:endParaRPr lang="en-US" dirty="0"/>
          </a:p>
        </p:txBody>
      </p:sp>
      <p:sp>
        <p:nvSpPr>
          <p:cNvPr id="2" name="Date Placeholder 1"/>
          <p:cNvSpPr>
            <a:spLocks noGrp="1"/>
          </p:cNvSpPr>
          <p:nvPr>
            <p:ph type="dt" sz="half" idx="10"/>
          </p:nvPr>
        </p:nvSpPr>
        <p:spPr/>
        <p:txBody>
          <a:bodyPr/>
          <a:lstStyle/>
          <a:p>
            <a:fld id="{1651A1F1-17CF-468E-B734-7BB32D5E2C90}" type="datetime1">
              <a:rPr lang="en-US" smtClean="0"/>
              <a:t>11/26/2023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291">
                                            <p:bg/>
                                          </p:spTgt>
                                        </p:tgtEl>
                                        <p:attrNameLst>
                                          <p:attrName>style.visibility</p:attrName>
                                        </p:attrNameLst>
                                      </p:cBhvr>
                                      <p:to>
                                        <p:strVal val="visible"/>
                                      </p:to>
                                    </p:set>
                                    <p:animEffect transition="in" filter="blinds(horizontal)">
                                      <p:cBhvr>
                                        <p:cTn id="7" dur="500"/>
                                        <p:tgtEl>
                                          <p:spTgt spid="12291">
                                            <p:bg/>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blinds(horizontal)">
                                      <p:cBhvr>
                                        <p:cTn id="10" dur="500"/>
                                        <p:tgtEl>
                                          <p:spTgt spid="1229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291">
                                            <p:txEl>
                                              <p:pRg st="3" end="3"/>
                                            </p:txEl>
                                          </p:spTgt>
                                        </p:tgtEl>
                                        <p:attrNameLst>
                                          <p:attrName>style.visibility</p:attrName>
                                        </p:attrNameLst>
                                      </p:cBhvr>
                                      <p:to>
                                        <p:strVal val="visible"/>
                                      </p:to>
                                    </p:set>
                                    <p:animEffect transition="in" filter="blinds(horizontal)">
                                      <p:cBhvr>
                                        <p:cTn id="15" dur="500"/>
                                        <p:tgtEl>
                                          <p:spTgt spid="1229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2291">
                                            <p:txEl>
                                              <p:pRg st="5" end="5"/>
                                            </p:txEl>
                                          </p:spTgt>
                                        </p:tgtEl>
                                        <p:attrNameLst>
                                          <p:attrName>style.visibility</p:attrName>
                                        </p:attrNameLst>
                                      </p:cBhvr>
                                      <p:to>
                                        <p:strVal val="visible"/>
                                      </p:to>
                                    </p:set>
                                    <p:animEffect transition="in" filter="blinds(horizontal)">
                                      <p:cBhvr>
                                        <p:cTn id="20" dur="500"/>
                                        <p:tgtEl>
                                          <p:spTgt spid="122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build="p" animBg="1"/>
    </p:bldLst>
  </p:timing>
</p:sld>
</file>

<file path=ppt/theme/theme1.xml><?xml version="1.0" encoding="utf-8"?>
<a:theme xmlns:a="http://schemas.openxmlformats.org/drawingml/2006/main" name="Layers">
  <a:themeElements>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fontScheme name="Layers">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Layers 1">
        <a:dk1>
          <a:srgbClr val="993300"/>
        </a:dk1>
        <a:lt1>
          <a:srgbClr val="CCCCCC"/>
        </a:lt1>
        <a:dk2>
          <a:srgbClr val="000000"/>
        </a:dk2>
        <a:lt2>
          <a:srgbClr val="FFFFFF"/>
        </a:lt2>
        <a:accent1>
          <a:srgbClr val="576F2B"/>
        </a:accent1>
        <a:accent2>
          <a:srgbClr val="666699"/>
        </a:accent2>
        <a:accent3>
          <a:srgbClr val="AAAAAA"/>
        </a:accent3>
        <a:accent4>
          <a:srgbClr val="AEAEAE"/>
        </a:accent4>
        <a:accent5>
          <a:srgbClr val="B4BBAC"/>
        </a:accent5>
        <a:accent6>
          <a:srgbClr val="5C5C8A"/>
        </a:accent6>
        <a:hlink>
          <a:srgbClr val="993300"/>
        </a:hlink>
        <a:folHlink>
          <a:srgbClr val="CC9900"/>
        </a:folHlink>
      </a:clrScheme>
      <a:clrMap bg1="dk2" tx1="lt1" bg2="dk1" tx2="lt2" accent1="accent1" accent2="accent2" accent3="accent3" accent4="accent4" accent5="accent5" accent6="accent6" hlink="hlink" folHlink="folHlink"/>
    </a:extraClrScheme>
    <a:extraClrScheme>
      <a:clrScheme name="Layers 2">
        <a:dk1>
          <a:srgbClr val="993300"/>
        </a:dk1>
        <a:lt1>
          <a:srgbClr val="CCCCCC"/>
        </a:lt1>
        <a:dk2>
          <a:srgbClr val="330000"/>
        </a:dk2>
        <a:lt2>
          <a:srgbClr val="FFFFFF"/>
        </a:lt2>
        <a:accent1>
          <a:srgbClr val="996633"/>
        </a:accent1>
        <a:accent2>
          <a:srgbClr val="FF0000"/>
        </a:accent2>
        <a:accent3>
          <a:srgbClr val="ADAAAA"/>
        </a:accent3>
        <a:accent4>
          <a:srgbClr val="AEAEAE"/>
        </a:accent4>
        <a:accent5>
          <a:srgbClr val="CAB8AD"/>
        </a:accent5>
        <a:accent6>
          <a:srgbClr val="E70000"/>
        </a:accent6>
        <a:hlink>
          <a:srgbClr val="FF3300"/>
        </a:hlink>
        <a:folHlink>
          <a:srgbClr val="CC9933"/>
        </a:folHlink>
      </a:clrScheme>
      <a:clrMap bg1="dk2" tx1="lt1" bg2="dk1" tx2="lt2" accent1="accent1" accent2="accent2" accent3="accent3" accent4="accent4" accent5="accent5" accent6="accent6" hlink="hlink" folHlink="folHlink"/>
    </a:extraClrScheme>
    <a:extraClrScheme>
      <a:clrScheme name="Layers 3">
        <a:dk1>
          <a:srgbClr val="79788A"/>
        </a:dk1>
        <a:lt1>
          <a:srgbClr val="FFFFFF"/>
        </a:lt1>
        <a:dk2>
          <a:srgbClr val="21203C"/>
        </a:dk2>
        <a:lt2>
          <a:srgbClr val="FFFFCC"/>
        </a:lt2>
        <a:accent1>
          <a:srgbClr val="476077"/>
        </a:accent1>
        <a:accent2>
          <a:srgbClr val="676C5A"/>
        </a:accent2>
        <a:accent3>
          <a:srgbClr val="ABABAF"/>
        </a:accent3>
        <a:accent4>
          <a:srgbClr val="DADADA"/>
        </a:accent4>
        <a:accent5>
          <a:srgbClr val="B1B6BD"/>
        </a:accent5>
        <a:accent6>
          <a:srgbClr val="5D6151"/>
        </a:accent6>
        <a:hlink>
          <a:srgbClr val="666699"/>
        </a:hlink>
        <a:folHlink>
          <a:srgbClr val="8CB0A2"/>
        </a:folHlink>
      </a:clrScheme>
      <a:clrMap bg1="dk2" tx1="lt1" bg2="dk1" tx2="lt2" accent1="accent1" accent2="accent2" accent3="accent3" accent4="accent4" accent5="accent5" accent6="accent6" hlink="hlink" folHlink="folHlink"/>
    </a:extraClrScheme>
    <a:extraClrScheme>
      <a:clrScheme name="Layers 4">
        <a:dk1>
          <a:srgbClr val="455B41"/>
        </a:dk1>
        <a:lt1>
          <a:srgbClr val="FFFFCC"/>
        </a:lt1>
        <a:dk2>
          <a:srgbClr val="79A994"/>
        </a:dk2>
        <a:lt2>
          <a:srgbClr val="FFFFCC"/>
        </a:lt2>
        <a:accent1>
          <a:srgbClr val="517087"/>
        </a:accent1>
        <a:accent2>
          <a:srgbClr val="666699"/>
        </a:accent2>
        <a:accent3>
          <a:srgbClr val="BED1C8"/>
        </a:accent3>
        <a:accent4>
          <a:srgbClr val="DADAAE"/>
        </a:accent4>
        <a:accent5>
          <a:srgbClr val="B3BBC3"/>
        </a:accent5>
        <a:accent6>
          <a:srgbClr val="5C5C8A"/>
        </a:accent6>
        <a:hlink>
          <a:srgbClr val="993300"/>
        </a:hlink>
        <a:folHlink>
          <a:srgbClr val="A4AF6B"/>
        </a:folHlink>
      </a:clrScheme>
      <a:clrMap bg1="dk2" tx1="lt1" bg2="dk1" tx2="lt2" accent1="accent1" accent2="accent2" accent3="accent3" accent4="accent4" accent5="accent5" accent6="accent6" hlink="hlink" folHlink="folHlink"/>
    </a:extraClrScheme>
    <a:extraClrScheme>
      <a:clrScheme name="Layers 5">
        <a:dk1>
          <a:srgbClr val="330000"/>
        </a:dk1>
        <a:lt1>
          <a:srgbClr val="FF9900"/>
        </a:lt1>
        <a:dk2>
          <a:srgbClr val="FFFFFF"/>
        </a:dk2>
        <a:lt2>
          <a:srgbClr val="8B3111"/>
        </a:lt2>
        <a:accent1>
          <a:srgbClr val="DD6D07"/>
        </a:accent1>
        <a:accent2>
          <a:srgbClr val="CC9900"/>
        </a:accent2>
        <a:accent3>
          <a:srgbClr val="FFCAAA"/>
        </a:accent3>
        <a:accent4>
          <a:srgbClr val="2A0000"/>
        </a:accent4>
        <a:accent5>
          <a:srgbClr val="EBBAAA"/>
        </a:accent5>
        <a:accent6>
          <a:srgbClr val="B98A00"/>
        </a:accent6>
        <a:hlink>
          <a:srgbClr val="CC3300"/>
        </a:hlink>
        <a:folHlink>
          <a:srgbClr val="CCCC66"/>
        </a:folHlink>
      </a:clrScheme>
      <a:clrMap bg1="lt1" tx1="dk1" bg2="lt2" tx2="dk2" accent1="accent1" accent2="accent2" accent3="accent3" accent4="accent4" accent5="accent5" accent6="accent6" hlink="hlink" folHlink="folHlink"/>
    </a:extraClrScheme>
    <a:extraClrScheme>
      <a:clrScheme name="Layers 6">
        <a:dk1>
          <a:srgbClr val="000000"/>
        </a:dk1>
        <a:lt1>
          <a:srgbClr val="FFFFE1"/>
        </a:lt1>
        <a:dk2>
          <a:srgbClr val="330033"/>
        </a:dk2>
        <a:lt2>
          <a:srgbClr val="330033"/>
        </a:lt2>
        <a:accent1>
          <a:srgbClr val="CCCC99"/>
        </a:accent1>
        <a:accent2>
          <a:srgbClr val="FF0000"/>
        </a:accent2>
        <a:accent3>
          <a:srgbClr val="FFFFEE"/>
        </a:accent3>
        <a:accent4>
          <a:srgbClr val="000000"/>
        </a:accent4>
        <a:accent5>
          <a:srgbClr val="E2E2CA"/>
        </a:accent5>
        <a:accent6>
          <a:srgbClr val="E70000"/>
        </a:accent6>
        <a:hlink>
          <a:srgbClr val="990033"/>
        </a:hlink>
        <a:folHlink>
          <a:srgbClr val="B2B2B2"/>
        </a:folHlink>
      </a:clrScheme>
      <a:clrMap bg1="lt1" tx1="dk1" bg2="lt2" tx2="dk2" accent1="accent1" accent2="accent2" accent3="accent3" accent4="accent4" accent5="accent5" accent6="accent6" hlink="hlink" folHlink="folHlink"/>
    </a:extraClrScheme>
    <a:extraClrScheme>
      <a:clrScheme name="Layers 7">
        <a:dk1>
          <a:srgbClr val="000000"/>
        </a:dk1>
        <a:lt1>
          <a:srgbClr val="FFFFFF"/>
        </a:lt1>
        <a:dk2>
          <a:srgbClr val="000000"/>
        </a:dk2>
        <a:lt2>
          <a:srgbClr val="891411"/>
        </a:lt2>
        <a:accent1>
          <a:srgbClr val="4F917E"/>
        </a:accent1>
        <a:accent2>
          <a:srgbClr val="CC9900"/>
        </a:accent2>
        <a:accent3>
          <a:srgbClr val="FFFFFF"/>
        </a:accent3>
        <a:accent4>
          <a:srgbClr val="000000"/>
        </a:accent4>
        <a:accent5>
          <a:srgbClr val="B2C7C0"/>
        </a:accent5>
        <a:accent6>
          <a:srgbClr val="B98A00"/>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8">
        <a:dk1>
          <a:srgbClr val="000000"/>
        </a:dk1>
        <a:lt1>
          <a:srgbClr val="FFFFFF"/>
        </a:lt1>
        <a:dk2>
          <a:srgbClr val="CC0000"/>
        </a:dk2>
        <a:lt2>
          <a:srgbClr val="999966"/>
        </a:lt2>
        <a:accent1>
          <a:srgbClr val="CCCCCC"/>
        </a:accent1>
        <a:accent2>
          <a:srgbClr val="CCCC66"/>
        </a:accent2>
        <a:accent3>
          <a:srgbClr val="FFFFFF"/>
        </a:accent3>
        <a:accent4>
          <a:srgbClr val="000000"/>
        </a:accent4>
        <a:accent5>
          <a:srgbClr val="E2E2E2"/>
        </a:accent5>
        <a:accent6>
          <a:srgbClr val="B9B95C"/>
        </a:accent6>
        <a:hlink>
          <a:srgbClr val="666699"/>
        </a:hlink>
        <a:folHlink>
          <a:srgbClr val="CCCC99"/>
        </a:folHlink>
      </a:clrScheme>
      <a:clrMap bg1="lt1" tx1="dk1" bg2="lt2" tx2="dk2" accent1="accent1" accent2="accent2" accent3="accent3" accent4="accent4" accent5="accent5" accent6="accent6" hlink="hlink" folHlink="folHlink"/>
    </a:extraClrScheme>
    <a:extraClrScheme>
      <a:clrScheme name="Layers 9">
        <a:dk1>
          <a:srgbClr val="000000"/>
        </a:dk1>
        <a:lt1>
          <a:srgbClr val="FFFFFF"/>
        </a:lt1>
        <a:dk2>
          <a:srgbClr val="FF0000"/>
        </a:dk2>
        <a:lt2>
          <a:srgbClr val="009999"/>
        </a:lt2>
        <a:accent1>
          <a:srgbClr val="C7B505"/>
        </a:accent1>
        <a:accent2>
          <a:srgbClr val="FFFF66"/>
        </a:accent2>
        <a:accent3>
          <a:srgbClr val="FFFFFF"/>
        </a:accent3>
        <a:accent4>
          <a:srgbClr val="000000"/>
        </a:accent4>
        <a:accent5>
          <a:srgbClr val="E0D7AA"/>
        </a:accent5>
        <a:accent6>
          <a:srgbClr val="E7E75C"/>
        </a:accent6>
        <a:hlink>
          <a:srgbClr val="5A84D8"/>
        </a:hlink>
        <a:folHlink>
          <a:srgbClr val="A0C6BA"/>
        </a:folHlink>
      </a:clrScheme>
      <a:clrMap bg1="lt1" tx1="dk1" bg2="lt2" tx2="dk2" accent1="accent1" accent2="accent2" accent3="accent3" accent4="accent4" accent5="accent5" accent6="accent6" hlink="hlink" folHlink="folHlink"/>
    </a:extraClrScheme>
    <a:extraClrScheme>
      <a:clrScheme name="Layers 10">
        <a:dk1>
          <a:srgbClr val="000000"/>
        </a:dk1>
        <a:lt1>
          <a:srgbClr val="FFFFFF"/>
        </a:lt1>
        <a:dk2>
          <a:srgbClr val="660033"/>
        </a:dk2>
        <a:lt2>
          <a:srgbClr val="666699"/>
        </a:lt2>
        <a:accent1>
          <a:srgbClr val="95A3D1"/>
        </a:accent1>
        <a:accent2>
          <a:srgbClr val="FFFF66"/>
        </a:accent2>
        <a:accent3>
          <a:srgbClr val="FFFFFF"/>
        </a:accent3>
        <a:accent4>
          <a:srgbClr val="000000"/>
        </a:accent4>
        <a:accent5>
          <a:srgbClr val="C8CEE5"/>
        </a:accent5>
        <a:accent6>
          <a:srgbClr val="E7E75C"/>
        </a:accent6>
        <a:hlink>
          <a:srgbClr val="5A84D8"/>
        </a:hlink>
        <a:folHlink>
          <a:srgbClr val="CCCC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4837</TotalTime>
  <Words>1589</Words>
  <Application>Microsoft Office PowerPoint</Application>
  <PresentationFormat>On-screen Show (4:3)</PresentationFormat>
  <Paragraphs>238</Paragraphs>
  <Slides>25</Slides>
  <Notes>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25</vt:i4>
      </vt:variant>
    </vt:vector>
  </HeadingPairs>
  <TitlesOfParts>
    <vt:vector size="37" baseType="lpstr">
      <vt:lpstr>Arial</vt:lpstr>
      <vt:lpstr>Calibri</vt:lpstr>
      <vt:lpstr>Comic Sans MS</vt:lpstr>
      <vt:lpstr>Corbel</vt:lpstr>
      <vt:lpstr>Courier New</vt:lpstr>
      <vt:lpstr>Monotype Sorts</vt:lpstr>
      <vt:lpstr>Söhne</vt:lpstr>
      <vt:lpstr>Söhne Mono</vt:lpstr>
      <vt:lpstr>Times New Roman</vt:lpstr>
      <vt:lpstr>Wingdings</vt:lpstr>
      <vt:lpstr>Wingdings 2</vt:lpstr>
      <vt:lpstr>Layers</vt:lpstr>
      <vt:lpstr>PowerPoint Presentation</vt:lpstr>
      <vt:lpstr>PowerPoint Presentation</vt:lpstr>
      <vt:lpstr>IPC Mechanisms</vt:lpstr>
      <vt:lpstr>Main IPC methods</vt:lpstr>
      <vt:lpstr>Signals</vt:lpstr>
      <vt:lpstr>What is signals</vt:lpstr>
      <vt:lpstr>Definition : Signals</vt:lpstr>
      <vt:lpstr>               Linux Signals</vt:lpstr>
      <vt:lpstr>More on Signals</vt:lpstr>
      <vt:lpstr>PowerPoint Presentation</vt:lpstr>
      <vt:lpstr> Signals</vt:lpstr>
      <vt:lpstr>Signal Sources</vt:lpstr>
      <vt:lpstr>Sending signals to process. (by keyboard)</vt:lpstr>
      <vt:lpstr>Signal transmission</vt:lpstr>
      <vt:lpstr>PowerPoint Presentation</vt:lpstr>
      <vt:lpstr>Delivering a Signal</vt:lpstr>
      <vt:lpstr> Ignoring the signal</vt:lpstr>
      <vt:lpstr>Default action for the signal</vt:lpstr>
      <vt:lpstr>Pre-defined Signal Handlers</vt:lpstr>
      <vt:lpstr>Executing the default action for the signal</vt:lpstr>
      <vt:lpstr>Catching the signal</vt:lpstr>
      <vt:lpstr>Catching the signal</vt:lpstr>
      <vt:lpstr>Signal Handling</vt:lpstr>
      <vt:lpstr>System calls related to signal handling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Chord</dc:title>
  <dc:creator>Ali Yildiz</dc:creator>
  <cp:lastModifiedBy>Serena Anthony</cp:lastModifiedBy>
  <cp:revision>531</cp:revision>
  <dcterms:created xsi:type="dcterms:W3CDTF">2003-10-12T10:27:12Z</dcterms:created>
  <dcterms:modified xsi:type="dcterms:W3CDTF">2023-11-27T00:41:47Z</dcterms:modified>
</cp:coreProperties>
</file>