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D63F8-337E-474D-967E-7BBE5FE1F1C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B21A5-5DAB-4366-AF63-252D1039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55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4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2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8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1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0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6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6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7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7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1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A0563-AC50-4EFD-BE4D-B33DF39608F2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2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902227" y="5104737"/>
            <a:ext cx="8865704" cy="6361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902227" y="1160980"/>
            <a:ext cx="0" cy="400736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695469" y="5113563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40260" y="507246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645442" y="507246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215622" y="204283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1" idx="1"/>
            <a:endCxn id="12" idx="5"/>
          </p:cNvCxnSpPr>
          <p:nvPr/>
        </p:nvCxnSpPr>
        <p:spPr>
          <a:xfrm flipH="1" flipV="1">
            <a:off x="9293671" y="2120880"/>
            <a:ext cx="1365162" cy="2964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9202230" y="507494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0"/>
            <a:endCxn id="12" idx="4"/>
          </p:cNvCxnSpPr>
          <p:nvPr/>
        </p:nvCxnSpPr>
        <p:spPr>
          <a:xfrm flipV="1">
            <a:off x="9247950" y="2134271"/>
            <a:ext cx="13392" cy="2940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7"/>
            <a:endCxn id="12" idx="3"/>
          </p:cNvCxnSpPr>
          <p:nvPr/>
        </p:nvCxnSpPr>
        <p:spPr>
          <a:xfrm flipV="1">
            <a:off x="8218309" y="2120880"/>
            <a:ext cx="1010704" cy="2964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471052" y="4169103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9" idx="7"/>
            <a:endCxn id="23" idx="2"/>
          </p:cNvCxnSpPr>
          <p:nvPr/>
        </p:nvCxnSpPr>
        <p:spPr>
          <a:xfrm flipV="1">
            <a:off x="4773518" y="4214823"/>
            <a:ext cx="3697534" cy="912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5"/>
            <a:endCxn id="15" idx="1"/>
          </p:cNvCxnSpPr>
          <p:nvPr/>
        </p:nvCxnSpPr>
        <p:spPr>
          <a:xfrm>
            <a:off x="8549101" y="4247152"/>
            <a:ext cx="666520" cy="84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856507" y="4123383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869803" y="204283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1" idx="6"/>
            <a:endCxn id="12" idx="1"/>
          </p:cNvCxnSpPr>
          <p:nvPr/>
        </p:nvCxnSpPr>
        <p:spPr>
          <a:xfrm flipV="1">
            <a:off x="2961243" y="2056222"/>
            <a:ext cx="6267770" cy="3232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" idx="6"/>
            <a:endCxn id="23" idx="1"/>
          </p:cNvCxnSpPr>
          <p:nvPr/>
        </p:nvCxnSpPr>
        <p:spPr>
          <a:xfrm>
            <a:off x="2947947" y="4169103"/>
            <a:ext cx="5536496" cy="1339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68083" y="5286637"/>
            <a:ext cx="49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540329" y="5286637"/>
            <a:ext cx="49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m</a:t>
            </a:r>
            <a:endParaRPr lang="en-US" sz="2400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5179861" y="5911465"/>
            <a:ext cx="2637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q = n – (p-n)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/(n-m)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8480624" y="5083446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1" idx="0"/>
            <a:endCxn id="23" idx="4"/>
          </p:cNvCxnSpPr>
          <p:nvPr/>
        </p:nvCxnSpPr>
        <p:spPr>
          <a:xfrm flipH="1" flipV="1">
            <a:off x="8516772" y="4260543"/>
            <a:ext cx="9572" cy="822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30230" y="5911465"/>
            <a:ext cx="2245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s(n-q)(t-s)/t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q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9008066" y="5286637"/>
            <a:ext cx="49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n</a:t>
            </a:r>
            <a:endParaRPr lang="en-US" sz="2400" u="sng" dirty="0"/>
          </a:p>
        </p:txBody>
      </p:sp>
      <p:sp>
        <p:nvSpPr>
          <p:cNvPr id="48" name="TextBox 47"/>
          <p:cNvSpPr txBox="1"/>
          <p:nvPr/>
        </p:nvSpPr>
        <p:spPr>
          <a:xfrm>
            <a:off x="10444582" y="5286637"/>
            <a:ext cx="49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p</a:t>
            </a:r>
            <a:endParaRPr lang="en-US" sz="2400" u="sng" dirty="0"/>
          </a:p>
        </p:txBody>
      </p:sp>
      <p:sp>
        <p:nvSpPr>
          <p:cNvPr id="49" name="TextBox 48"/>
          <p:cNvSpPr txBox="1"/>
          <p:nvPr/>
        </p:nvSpPr>
        <p:spPr>
          <a:xfrm>
            <a:off x="9270318" y="4576855"/>
            <a:ext cx="1216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s = p - n</a:t>
            </a:r>
            <a:endParaRPr lang="en-US" sz="2400" dirty="0"/>
          </a:p>
        </p:txBody>
      </p:sp>
      <p:cxnSp>
        <p:nvCxnSpPr>
          <p:cNvPr id="51" name="Curved Connector 50"/>
          <p:cNvCxnSpPr>
            <a:stCxn id="40" idx="3"/>
            <a:endCxn id="10" idx="3"/>
          </p:cNvCxnSpPr>
          <p:nvPr/>
        </p:nvCxnSpPr>
        <p:spPr>
          <a:xfrm flipV="1">
            <a:off x="7817617" y="5150516"/>
            <a:ext cx="336034" cy="9917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46" idx="1"/>
            <a:endCxn id="41" idx="4"/>
          </p:cNvCxnSpPr>
          <p:nvPr/>
        </p:nvCxnSpPr>
        <p:spPr>
          <a:xfrm rot="10800000">
            <a:off x="8526344" y="5174886"/>
            <a:ext cx="303886" cy="9674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527692" y="4576855"/>
            <a:ext cx="1216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t = n - m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2255385" y="1857718"/>
            <a:ext cx="49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k</a:t>
            </a:r>
            <a:endParaRPr lang="en-US" sz="2400" u="sng" dirty="0"/>
          </a:p>
        </p:txBody>
      </p:sp>
      <p:sp>
        <p:nvSpPr>
          <p:cNvPr id="64" name="TextBox 63"/>
          <p:cNvSpPr txBox="1"/>
          <p:nvPr/>
        </p:nvSpPr>
        <p:spPr>
          <a:xfrm>
            <a:off x="362285" y="3951661"/>
            <a:ext cx="239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h = (</a:t>
            </a:r>
            <a:r>
              <a:rPr lang="en-US" sz="2400" dirty="0" err="1" smtClean="0"/>
              <a:t>ks</a:t>
            </a:r>
            <a:r>
              <a:rPr lang="en-US" sz="2400" dirty="0" smtClean="0"/>
              <a:t>/t)(1 – s/t)</a:t>
            </a:r>
            <a:endParaRPr lang="en-US" sz="2400" dirty="0"/>
          </a:p>
        </p:txBody>
      </p:sp>
      <p:sp>
        <p:nvSpPr>
          <p:cNvPr id="66" name="Oval 65"/>
          <p:cNvSpPr/>
          <p:nvPr/>
        </p:nvSpPr>
        <p:spPr>
          <a:xfrm>
            <a:off x="6709201" y="1300970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740560" y="784478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9513212" y="725289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115087" y="1092485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792872" y="1440987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926726" y="299662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0686024" y="1524907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9184285" y="222605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9074216" y="1113297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182609" y="93213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902227" y="5104737"/>
            <a:ext cx="8865704" cy="6361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902227" y="1160980"/>
            <a:ext cx="0" cy="400736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695469" y="5113563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40260" y="507246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645442" y="507246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215622" y="204283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1" idx="1"/>
            <a:endCxn id="12" idx="5"/>
          </p:cNvCxnSpPr>
          <p:nvPr/>
        </p:nvCxnSpPr>
        <p:spPr>
          <a:xfrm flipH="1" flipV="1">
            <a:off x="9293671" y="2120880"/>
            <a:ext cx="1365162" cy="2964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9202230" y="507494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0"/>
            <a:endCxn id="12" idx="4"/>
          </p:cNvCxnSpPr>
          <p:nvPr/>
        </p:nvCxnSpPr>
        <p:spPr>
          <a:xfrm flipV="1">
            <a:off x="9247950" y="2134271"/>
            <a:ext cx="13392" cy="2940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7"/>
            <a:endCxn id="12" idx="3"/>
          </p:cNvCxnSpPr>
          <p:nvPr/>
        </p:nvCxnSpPr>
        <p:spPr>
          <a:xfrm flipV="1">
            <a:off x="8218309" y="2120880"/>
            <a:ext cx="1010704" cy="2964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471052" y="4169103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9" idx="7"/>
            <a:endCxn id="23" idx="2"/>
          </p:cNvCxnSpPr>
          <p:nvPr/>
        </p:nvCxnSpPr>
        <p:spPr>
          <a:xfrm flipV="1">
            <a:off x="4773518" y="4214823"/>
            <a:ext cx="3697534" cy="912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5"/>
            <a:endCxn id="15" idx="1"/>
          </p:cNvCxnSpPr>
          <p:nvPr/>
        </p:nvCxnSpPr>
        <p:spPr>
          <a:xfrm>
            <a:off x="8549101" y="4247152"/>
            <a:ext cx="666520" cy="84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856507" y="4123383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869803" y="204283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1" idx="6"/>
            <a:endCxn id="12" idx="1"/>
          </p:cNvCxnSpPr>
          <p:nvPr/>
        </p:nvCxnSpPr>
        <p:spPr>
          <a:xfrm flipV="1">
            <a:off x="2961243" y="2056222"/>
            <a:ext cx="6267770" cy="3232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" idx="6"/>
            <a:endCxn id="23" idx="1"/>
          </p:cNvCxnSpPr>
          <p:nvPr/>
        </p:nvCxnSpPr>
        <p:spPr>
          <a:xfrm>
            <a:off x="2947947" y="4169103"/>
            <a:ext cx="5536496" cy="1339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68083" y="5286637"/>
            <a:ext cx="49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540329" y="5286637"/>
            <a:ext cx="49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1</a:t>
            </a:r>
            <a:endParaRPr lang="en-US" sz="2400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7172077" y="5911465"/>
            <a:ext cx="645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2 ½ 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8480624" y="5083446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1" idx="0"/>
            <a:endCxn id="23" idx="4"/>
          </p:cNvCxnSpPr>
          <p:nvPr/>
        </p:nvCxnSpPr>
        <p:spPr>
          <a:xfrm flipH="1" flipV="1">
            <a:off x="8516772" y="4260543"/>
            <a:ext cx="9572" cy="822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30230" y="5911465"/>
            <a:ext cx="2245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 </a:t>
            </a:r>
            <a:r>
              <a:rPr lang="en-US" sz="1200" dirty="0" smtClean="0"/>
              <a:t>5/8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9008066" y="5286637"/>
            <a:ext cx="49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3</a:t>
            </a:r>
            <a:endParaRPr lang="en-US" sz="2400" u="sng" dirty="0"/>
          </a:p>
        </p:txBody>
      </p:sp>
      <p:sp>
        <p:nvSpPr>
          <p:cNvPr id="48" name="TextBox 47"/>
          <p:cNvSpPr txBox="1"/>
          <p:nvPr/>
        </p:nvSpPr>
        <p:spPr>
          <a:xfrm>
            <a:off x="10444582" y="5286637"/>
            <a:ext cx="49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4</a:t>
            </a:r>
            <a:endParaRPr lang="en-US" sz="2400" u="sng" dirty="0"/>
          </a:p>
        </p:txBody>
      </p:sp>
      <p:sp>
        <p:nvSpPr>
          <p:cNvPr id="49" name="TextBox 48"/>
          <p:cNvSpPr txBox="1"/>
          <p:nvPr/>
        </p:nvSpPr>
        <p:spPr>
          <a:xfrm>
            <a:off x="9270318" y="4576855"/>
            <a:ext cx="1216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s = </a:t>
            </a:r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51" name="Curved Connector 50"/>
          <p:cNvCxnSpPr>
            <a:stCxn id="40" idx="3"/>
            <a:endCxn id="10" idx="3"/>
          </p:cNvCxnSpPr>
          <p:nvPr/>
        </p:nvCxnSpPr>
        <p:spPr>
          <a:xfrm flipV="1">
            <a:off x="7817617" y="5150516"/>
            <a:ext cx="336034" cy="9917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46" idx="1"/>
            <a:endCxn id="41" idx="4"/>
          </p:cNvCxnSpPr>
          <p:nvPr/>
        </p:nvCxnSpPr>
        <p:spPr>
          <a:xfrm rot="10800000">
            <a:off x="8526344" y="5174886"/>
            <a:ext cx="303886" cy="9674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527692" y="4576855"/>
            <a:ext cx="1216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t = </a:t>
            </a:r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2255385" y="1857718"/>
            <a:ext cx="49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1</a:t>
            </a:r>
            <a:endParaRPr lang="en-US" sz="2400" u="sng" dirty="0"/>
          </a:p>
        </p:txBody>
      </p:sp>
      <p:sp>
        <p:nvSpPr>
          <p:cNvPr id="64" name="TextBox 63"/>
          <p:cNvSpPr txBox="1"/>
          <p:nvPr/>
        </p:nvSpPr>
        <p:spPr>
          <a:xfrm>
            <a:off x="362285" y="3951661"/>
            <a:ext cx="239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1/4</a:t>
            </a:r>
            <a:endParaRPr lang="en-US" sz="2400" dirty="0"/>
          </a:p>
        </p:txBody>
      </p:sp>
      <p:sp>
        <p:nvSpPr>
          <p:cNvPr id="66" name="Oval 65"/>
          <p:cNvSpPr/>
          <p:nvPr/>
        </p:nvSpPr>
        <p:spPr>
          <a:xfrm>
            <a:off x="6709201" y="1300970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740560" y="784478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9513212" y="725289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115087" y="1092485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792872" y="1440987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926726" y="299662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0686024" y="1524907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9184285" y="222605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9074216" y="1113297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182609" y="93213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3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56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Braude, Eric J</dc:creator>
  <cp:lastModifiedBy>Braude, Eric J</cp:lastModifiedBy>
  <cp:revision>6</cp:revision>
  <cp:lastPrinted>2019-01-07T19:46:06Z</cp:lastPrinted>
  <dcterms:created xsi:type="dcterms:W3CDTF">2019-01-07T15:12:22Z</dcterms:created>
  <dcterms:modified xsi:type="dcterms:W3CDTF">2019-01-08T11:41:45Z</dcterms:modified>
</cp:coreProperties>
</file>