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65" r:id="rId2"/>
    <p:sldId id="263" r:id="rId3"/>
    <p:sldId id="264" r:id="rId4"/>
    <p:sldId id="266" r:id="rId5"/>
    <p:sldId id="271" r:id="rId6"/>
    <p:sldId id="268" r:id="rId7"/>
    <p:sldId id="272" r:id="rId8"/>
    <p:sldId id="269" r:id="rId9"/>
    <p:sldId id="270" r:id="rId10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D63F8-337E-474D-967E-7BBE5FE1F1C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B21A5-5DAB-4366-AF63-252D1039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55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4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2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8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0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6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6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1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A0563-AC50-4EFD-BE4D-B33DF39608F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>
            <a:endCxn id="75" idx="4"/>
          </p:cNvCxnSpPr>
          <p:nvPr/>
        </p:nvCxnSpPr>
        <p:spPr>
          <a:xfrm flipH="1" flipV="1">
            <a:off x="9228329" y="1922072"/>
            <a:ext cx="33013" cy="47563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768919" y="3091943"/>
            <a:ext cx="8126232" cy="408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768919" y="302150"/>
            <a:ext cx="0" cy="283066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744448" y="388958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6"/>
            <a:endCxn id="54" idx="2"/>
          </p:cNvCxnSpPr>
          <p:nvPr/>
        </p:nvCxnSpPr>
        <p:spPr>
          <a:xfrm flipV="1">
            <a:off x="3835888" y="417070"/>
            <a:ext cx="5811924" cy="176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709201" y="2135857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40560" y="1619365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513212" y="1560176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115087" y="1927372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792872" y="2275874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926726" y="1134549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184285" y="1057492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931093" y="2003841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182609" y="1830632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5" idx="6"/>
            <a:endCxn id="75" idx="2"/>
          </p:cNvCxnSpPr>
          <p:nvPr/>
        </p:nvCxnSpPr>
        <p:spPr>
          <a:xfrm>
            <a:off x="251085" y="1852769"/>
            <a:ext cx="8931524" cy="23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59645" y="180704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65" idx="5"/>
          </p:cNvCxnSpPr>
          <p:nvPr/>
        </p:nvCxnSpPr>
        <p:spPr>
          <a:xfrm>
            <a:off x="237694" y="1885098"/>
            <a:ext cx="3506849" cy="988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5" idx="0"/>
            <a:endCxn id="56" idx="2"/>
          </p:cNvCxnSpPr>
          <p:nvPr/>
        </p:nvCxnSpPr>
        <p:spPr>
          <a:xfrm flipV="1">
            <a:off x="205365" y="1386199"/>
            <a:ext cx="3529161" cy="42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94285" y="1"/>
            <a:ext cx="4498" cy="66552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4285" y="6655242"/>
            <a:ext cx="11664482" cy="9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7" idx="5"/>
          </p:cNvCxnSpPr>
          <p:nvPr/>
        </p:nvCxnSpPr>
        <p:spPr>
          <a:xfrm>
            <a:off x="8464201" y="3141320"/>
            <a:ext cx="764812" cy="3486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0"/>
          </p:cNvCxnSpPr>
          <p:nvPr/>
        </p:nvCxnSpPr>
        <p:spPr>
          <a:xfrm flipV="1">
            <a:off x="10749564" y="2983032"/>
            <a:ext cx="1177" cy="709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</p:cNvCxnSpPr>
          <p:nvPr/>
        </p:nvCxnSpPr>
        <p:spPr>
          <a:xfrm flipH="1">
            <a:off x="9293671" y="3145418"/>
            <a:ext cx="1455893" cy="348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15622" y="661483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647812" y="340013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703844" y="3053978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830563" y="309373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39" idx="0"/>
            <a:endCxn id="70" idx="4"/>
          </p:cNvCxnSpPr>
          <p:nvPr/>
        </p:nvCxnSpPr>
        <p:spPr>
          <a:xfrm flipH="1" flipV="1">
            <a:off x="4869929" y="2429987"/>
            <a:ext cx="6354" cy="6637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202370" y="307120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7298" y="181623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34526" y="134047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386152" y="306327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558467" y="373603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667910" y="144471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0"/>
            <a:endCxn id="31" idx="3"/>
          </p:cNvCxnSpPr>
          <p:nvPr/>
        </p:nvCxnSpPr>
        <p:spPr>
          <a:xfrm flipV="1">
            <a:off x="2713630" y="467007"/>
            <a:ext cx="1044209" cy="97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2759350" y="1490431"/>
            <a:ext cx="957948" cy="287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2" idx="3"/>
            <a:endCxn id="58" idx="0"/>
          </p:cNvCxnSpPr>
          <p:nvPr/>
        </p:nvCxnSpPr>
        <p:spPr>
          <a:xfrm flipH="1">
            <a:off x="8604187" y="3149258"/>
            <a:ext cx="611574" cy="586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8" idx="1"/>
            <a:endCxn id="39" idx="5"/>
          </p:cNvCxnSpPr>
          <p:nvPr/>
        </p:nvCxnSpPr>
        <p:spPr>
          <a:xfrm flipH="1" flipV="1">
            <a:off x="4908612" y="3171782"/>
            <a:ext cx="3663246" cy="57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580776" y="3275939"/>
            <a:ext cx="26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012530" y="175096"/>
            <a:ext cx="26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731152" y="2860255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3822592" y="2903189"/>
            <a:ext cx="7611384" cy="55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0673684" y="2828919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90457" y="250012"/>
            <a:ext cx="19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03-11-19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599441" y="603634"/>
            <a:ext cx="139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</a:t>
            </a:r>
            <a:r>
              <a:rPr lang="en-US" dirty="0" smtClean="0"/>
              <a:t>e data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705576" y="1305396"/>
            <a:ext cx="17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centroid (k=1) </a:t>
            </a:r>
            <a:r>
              <a:rPr lang="en-US" dirty="0" smtClean="0">
                <a:sym typeface="Symbol" panose="05050102010706020507" pitchFamily="18" charset="2"/>
              </a:rPr>
              <a:t>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9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>
            <a:endCxn id="75" idx="4"/>
          </p:cNvCxnSpPr>
          <p:nvPr/>
        </p:nvCxnSpPr>
        <p:spPr>
          <a:xfrm flipH="1" flipV="1">
            <a:off x="9228329" y="1922072"/>
            <a:ext cx="33013" cy="47563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768919" y="3091943"/>
            <a:ext cx="8126232" cy="408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768919" y="302150"/>
            <a:ext cx="0" cy="283066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744448" y="388958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6"/>
            <a:endCxn id="54" idx="2"/>
          </p:cNvCxnSpPr>
          <p:nvPr/>
        </p:nvCxnSpPr>
        <p:spPr>
          <a:xfrm flipV="1">
            <a:off x="3835888" y="417070"/>
            <a:ext cx="5811924" cy="176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709201" y="2135857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40560" y="1619365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513212" y="1560176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115087" y="1927372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792872" y="2275874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926726" y="1134549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184285" y="1057492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931093" y="2003841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182609" y="1830632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5" idx="6"/>
            <a:endCxn id="75" idx="2"/>
          </p:cNvCxnSpPr>
          <p:nvPr/>
        </p:nvCxnSpPr>
        <p:spPr>
          <a:xfrm>
            <a:off x="251085" y="1852769"/>
            <a:ext cx="8931524" cy="23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59645" y="180704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65" idx="5"/>
          </p:cNvCxnSpPr>
          <p:nvPr/>
        </p:nvCxnSpPr>
        <p:spPr>
          <a:xfrm>
            <a:off x="237694" y="1885098"/>
            <a:ext cx="3506849" cy="988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5" idx="0"/>
            <a:endCxn id="56" idx="2"/>
          </p:cNvCxnSpPr>
          <p:nvPr/>
        </p:nvCxnSpPr>
        <p:spPr>
          <a:xfrm flipV="1">
            <a:off x="205365" y="1386199"/>
            <a:ext cx="3529161" cy="42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94285" y="1"/>
            <a:ext cx="4498" cy="66552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4285" y="6655242"/>
            <a:ext cx="11664482" cy="9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7" idx="5"/>
          </p:cNvCxnSpPr>
          <p:nvPr/>
        </p:nvCxnSpPr>
        <p:spPr>
          <a:xfrm>
            <a:off x="8464201" y="3141320"/>
            <a:ext cx="764812" cy="3486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0"/>
          </p:cNvCxnSpPr>
          <p:nvPr/>
        </p:nvCxnSpPr>
        <p:spPr>
          <a:xfrm flipV="1">
            <a:off x="10749564" y="2983032"/>
            <a:ext cx="1177" cy="709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</p:cNvCxnSpPr>
          <p:nvPr/>
        </p:nvCxnSpPr>
        <p:spPr>
          <a:xfrm flipH="1">
            <a:off x="9293671" y="3145418"/>
            <a:ext cx="1455893" cy="348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15622" y="661483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647812" y="340013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703844" y="3053978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830563" y="309373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39" idx="0"/>
            <a:endCxn id="70" idx="4"/>
          </p:cNvCxnSpPr>
          <p:nvPr/>
        </p:nvCxnSpPr>
        <p:spPr>
          <a:xfrm flipH="1" flipV="1">
            <a:off x="4869929" y="2429987"/>
            <a:ext cx="6354" cy="6637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202370" y="307120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7298" y="181623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34526" y="134047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386152" y="306327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558467" y="373603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667910" y="144471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0"/>
            <a:endCxn id="31" idx="3"/>
          </p:cNvCxnSpPr>
          <p:nvPr/>
        </p:nvCxnSpPr>
        <p:spPr>
          <a:xfrm flipV="1">
            <a:off x="2713630" y="467007"/>
            <a:ext cx="1044209" cy="97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6"/>
            <a:endCxn id="55" idx="1"/>
          </p:cNvCxnSpPr>
          <p:nvPr/>
        </p:nvCxnSpPr>
        <p:spPr>
          <a:xfrm>
            <a:off x="2759350" y="1490431"/>
            <a:ext cx="971339" cy="339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2" idx="3"/>
            <a:endCxn id="58" idx="0"/>
          </p:cNvCxnSpPr>
          <p:nvPr/>
        </p:nvCxnSpPr>
        <p:spPr>
          <a:xfrm flipH="1">
            <a:off x="8604187" y="3149258"/>
            <a:ext cx="611574" cy="586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8" idx="1"/>
            <a:endCxn id="39" idx="5"/>
          </p:cNvCxnSpPr>
          <p:nvPr/>
        </p:nvCxnSpPr>
        <p:spPr>
          <a:xfrm flipH="1" flipV="1">
            <a:off x="4908612" y="3171782"/>
            <a:ext cx="3663246" cy="57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33843" y="3206770"/>
            <a:ext cx="397565" cy="41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9062558" y="4247800"/>
            <a:ext cx="397565" cy="41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2087061" y="1696421"/>
            <a:ext cx="397565" cy="41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3175067" y="1125583"/>
            <a:ext cx="397565" cy="41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00910" y="4085734"/>
            <a:ext cx="192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Resulting rules:</a:t>
            </a:r>
            <a:endParaRPr lang="en-US" dirty="0"/>
          </a:p>
          <a:p>
            <a:r>
              <a:rPr lang="en-US" dirty="0" smtClean="0"/>
              <a:t>If x is 1 then y is 3</a:t>
            </a:r>
            <a:endParaRPr lang="en-US" dirty="0"/>
          </a:p>
          <a:p>
            <a:r>
              <a:rPr lang="en-US" dirty="0"/>
              <a:t>If x is 1 then y is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/>
              <a:t>If x is </a:t>
            </a:r>
            <a:r>
              <a:rPr lang="en-US" dirty="0" smtClean="0"/>
              <a:t>2 </a:t>
            </a:r>
            <a:r>
              <a:rPr lang="en-US" dirty="0"/>
              <a:t>then y is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/>
              <a:t>If x is </a:t>
            </a:r>
            <a:r>
              <a:rPr lang="en-US" dirty="0" smtClean="0"/>
              <a:t>2 </a:t>
            </a:r>
            <a:r>
              <a:rPr lang="en-US" dirty="0"/>
              <a:t>then y is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1580776" y="3275939"/>
            <a:ext cx="26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012530" y="175096"/>
            <a:ext cx="26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731152" y="2860255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3822592" y="2903189"/>
            <a:ext cx="7611384" cy="55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0673684" y="2828919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9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>
            <a:endCxn id="75" idx="4"/>
          </p:cNvCxnSpPr>
          <p:nvPr/>
        </p:nvCxnSpPr>
        <p:spPr>
          <a:xfrm flipH="1" flipV="1">
            <a:off x="9228329" y="1922072"/>
            <a:ext cx="33013" cy="47563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768919" y="3091943"/>
            <a:ext cx="8126232" cy="408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768919" y="302150"/>
            <a:ext cx="0" cy="283066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731152" y="2860255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44448" y="388958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6"/>
            <a:endCxn id="54" idx="2"/>
          </p:cNvCxnSpPr>
          <p:nvPr/>
        </p:nvCxnSpPr>
        <p:spPr>
          <a:xfrm flipV="1">
            <a:off x="3835888" y="417070"/>
            <a:ext cx="5811924" cy="176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6"/>
          </p:cNvCxnSpPr>
          <p:nvPr/>
        </p:nvCxnSpPr>
        <p:spPr>
          <a:xfrm>
            <a:off x="3822592" y="2905975"/>
            <a:ext cx="7611384" cy="55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709201" y="2135857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40560" y="1619365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513212" y="1560176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115087" y="1927372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792872" y="2275874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926726" y="1134549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673684" y="2828919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184285" y="1057492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931093" y="2003841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182609" y="1830632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5" idx="6"/>
            <a:endCxn id="75" idx="2"/>
          </p:cNvCxnSpPr>
          <p:nvPr/>
        </p:nvCxnSpPr>
        <p:spPr>
          <a:xfrm>
            <a:off x="251085" y="1852769"/>
            <a:ext cx="8931524" cy="23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59645" y="180704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65" idx="5"/>
            <a:endCxn id="30" idx="1"/>
          </p:cNvCxnSpPr>
          <p:nvPr/>
        </p:nvCxnSpPr>
        <p:spPr>
          <a:xfrm>
            <a:off x="237694" y="1885098"/>
            <a:ext cx="3506849" cy="988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5" idx="0"/>
            <a:endCxn id="56" idx="2"/>
          </p:cNvCxnSpPr>
          <p:nvPr/>
        </p:nvCxnSpPr>
        <p:spPr>
          <a:xfrm flipV="1">
            <a:off x="205365" y="1386199"/>
            <a:ext cx="3529161" cy="42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89488" y="2796076"/>
            <a:ext cx="204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input </a:t>
            </a:r>
            <a:r>
              <a:rPr lang="en-US" dirty="0" smtClean="0">
                <a:sym typeface="Symbol" panose="05050102010706020507" pitchFamily="18" charset="2"/>
              </a:rPr>
              <a:t>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9026379" y="2682846"/>
            <a:ext cx="36625" cy="3188040"/>
          </a:xfrm>
          <a:prstGeom prst="line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37694" y="3101442"/>
            <a:ext cx="3530940" cy="351338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547767" y="3305089"/>
            <a:ext cx="5511278" cy="8122"/>
          </a:xfrm>
          <a:prstGeom prst="line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94285" y="1"/>
            <a:ext cx="4498" cy="66552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4285" y="6655242"/>
            <a:ext cx="11664482" cy="9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7" idx="5"/>
          </p:cNvCxnSpPr>
          <p:nvPr/>
        </p:nvCxnSpPr>
        <p:spPr>
          <a:xfrm>
            <a:off x="8464201" y="3141320"/>
            <a:ext cx="764812" cy="3486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0"/>
            <a:endCxn id="72" idx="4"/>
          </p:cNvCxnSpPr>
          <p:nvPr/>
        </p:nvCxnSpPr>
        <p:spPr>
          <a:xfrm flipV="1">
            <a:off x="10749564" y="2983032"/>
            <a:ext cx="1177" cy="709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</p:cNvCxnSpPr>
          <p:nvPr/>
        </p:nvCxnSpPr>
        <p:spPr>
          <a:xfrm flipH="1">
            <a:off x="9293671" y="3145418"/>
            <a:ext cx="1455893" cy="348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15622" y="661483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013138" y="1714289"/>
            <a:ext cx="0" cy="4100755"/>
          </a:xfrm>
          <a:prstGeom prst="line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9647812" y="340013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703844" y="3053978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830563" y="309373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39" idx="0"/>
            <a:endCxn id="70" idx="4"/>
          </p:cNvCxnSpPr>
          <p:nvPr/>
        </p:nvCxnSpPr>
        <p:spPr>
          <a:xfrm flipH="1" flipV="1">
            <a:off x="4869929" y="2429987"/>
            <a:ext cx="6354" cy="6637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202370" y="307120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7298" y="181623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34526" y="134047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386152" y="306327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558467" y="373603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667910" y="144471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0"/>
            <a:endCxn id="31" idx="3"/>
          </p:cNvCxnSpPr>
          <p:nvPr/>
        </p:nvCxnSpPr>
        <p:spPr>
          <a:xfrm flipV="1">
            <a:off x="2713630" y="467007"/>
            <a:ext cx="1044209" cy="97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6"/>
            <a:endCxn id="55" idx="1"/>
          </p:cNvCxnSpPr>
          <p:nvPr/>
        </p:nvCxnSpPr>
        <p:spPr>
          <a:xfrm>
            <a:off x="2759350" y="1490431"/>
            <a:ext cx="971339" cy="339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2" idx="3"/>
            <a:endCxn id="58" idx="0"/>
          </p:cNvCxnSpPr>
          <p:nvPr/>
        </p:nvCxnSpPr>
        <p:spPr>
          <a:xfrm flipH="1">
            <a:off x="8604187" y="3149258"/>
            <a:ext cx="611574" cy="586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8" idx="1"/>
            <a:endCxn id="39" idx="5"/>
          </p:cNvCxnSpPr>
          <p:nvPr/>
        </p:nvCxnSpPr>
        <p:spPr>
          <a:xfrm flipH="1" flipV="1">
            <a:off x="4908612" y="3171782"/>
            <a:ext cx="3663246" cy="57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013138" y="5849387"/>
            <a:ext cx="8013241" cy="8122"/>
          </a:xfrm>
          <a:prstGeom prst="line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20609" y="690041"/>
            <a:ext cx="27158" cy="2637580"/>
          </a:xfrm>
          <a:prstGeom prst="line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90457" y="250012"/>
            <a:ext cx="192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illustrate how this gives output for each input.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8333843" y="3206770"/>
            <a:ext cx="397565" cy="41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9062558" y="4247800"/>
            <a:ext cx="397565" cy="41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087061" y="1696421"/>
            <a:ext cx="397565" cy="41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3175067" y="1125583"/>
            <a:ext cx="397565" cy="41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9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768919" y="302150"/>
            <a:ext cx="0" cy="283066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731152" y="2860255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44448" y="388958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59645" y="180704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65" idx="5"/>
            <a:endCxn id="30" idx="1"/>
          </p:cNvCxnSpPr>
          <p:nvPr/>
        </p:nvCxnSpPr>
        <p:spPr>
          <a:xfrm>
            <a:off x="237694" y="1885098"/>
            <a:ext cx="3506849" cy="988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5" idx="0"/>
            <a:endCxn id="56" idx="2"/>
          </p:cNvCxnSpPr>
          <p:nvPr/>
        </p:nvCxnSpPr>
        <p:spPr>
          <a:xfrm flipV="1">
            <a:off x="205365" y="1386199"/>
            <a:ext cx="3529161" cy="42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94285" y="1"/>
            <a:ext cx="4498" cy="66552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13138" y="1714289"/>
            <a:ext cx="0" cy="4100755"/>
          </a:xfrm>
          <a:prstGeom prst="line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717298" y="181623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34526" y="134047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3768919" y="3132814"/>
            <a:ext cx="447952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568130" y="1575323"/>
            <a:ext cx="192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= 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piece plus …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013138" y="1714289"/>
            <a:ext cx="0" cy="37136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6" idx="3"/>
          </p:cNvCxnSpPr>
          <p:nvPr/>
        </p:nvCxnSpPr>
        <p:spPr>
          <a:xfrm flipH="1">
            <a:off x="1013138" y="1418528"/>
            <a:ext cx="2734779" cy="29576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0" idx="1"/>
          </p:cNvCxnSpPr>
          <p:nvPr/>
        </p:nvCxnSpPr>
        <p:spPr>
          <a:xfrm flipH="1" flipV="1">
            <a:off x="1013138" y="2085654"/>
            <a:ext cx="2731405" cy="78799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30" idx="0"/>
            <a:endCxn id="56" idx="3"/>
          </p:cNvCxnSpPr>
          <p:nvPr/>
        </p:nvCxnSpPr>
        <p:spPr>
          <a:xfrm flipH="1" flipV="1">
            <a:off x="3747917" y="1418528"/>
            <a:ext cx="28955" cy="14417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00910" y="4085734"/>
            <a:ext cx="192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rule:</a:t>
            </a:r>
            <a:endParaRPr lang="en-US" dirty="0"/>
          </a:p>
          <a:p>
            <a:r>
              <a:rPr lang="en-US" dirty="0" smtClean="0"/>
              <a:t>If x is 1 then y is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1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3520609" y="690041"/>
            <a:ext cx="27158" cy="2637580"/>
          </a:xfrm>
          <a:prstGeom prst="line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768919" y="302150"/>
            <a:ext cx="0" cy="283066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731152" y="2860255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44448" y="388958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59645" y="180704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65" idx="5"/>
            <a:endCxn id="30" idx="1"/>
          </p:cNvCxnSpPr>
          <p:nvPr/>
        </p:nvCxnSpPr>
        <p:spPr>
          <a:xfrm>
            <a:off x="237694" y="1885098"/>
            <a:ext cx="3506849" cy="988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5" idx="0"/>
            <a:endCxn id="56" idx="2"/>
          </p:cNvCxnSpPr>
          <p:nvPr/>
        </p:nvCxnSpPr>
        <p:spPr>
          <a:xfrm flipV="1">
            <a:off x="205365" y="1386199"/>
            <a:ext cx="3529161" cy="42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94285" y="1"/>
            <a:ext cx="4498" cy="66552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717298" y="181623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34526" y="134047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3768919" y="3132814"/>
            <a:ext cx="447952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743243" y="1900987"/>
            <a:ext cx="226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lus this </a:t>
            </a:r>
            <a:r>
              <a:rPr lang="en-US" dirty="0" smtClean="0"/>
              <a:t>piece plus …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533695" y="1451902"/>
            <a:ext cx="38448" cy="135623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6" idx="3"/>
          </p:cNvCxnSpPr>
          <p:nvPr/>
        </p:nvCxnSpPr>
        <p:spPr>
          <a:xfrm flipH="1">
            <a:off x="3520609" y="1418528"/>
            <a:ext cx="227308" cy="1913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0" idx="1"/>
          </p:cNvCxnSpPr>
          <p:nvPr/>
        </p:nvCxnSpPr>
        <p:spPr>
          <a:xfrm flipH="1" flipV="1">
            <a:off x="3559955" y="2808140"/>
            <a:ext cx="184588" cy="6550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30" idx="0"/>
            <a:endCxn id="56" idx="3"/>
          </p:cNvCxnSpPr>
          <p:nvPr/>
        </p:nvCxnSpPr>
        <p:spPr>
          <a:xfrm flipH="1" flipV="1">
            <a:off x="3747917" y="1418528"/>
            <a:ext cx="28955" cy="14417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00910" y="4085734"/>
            <a:ext cx="192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rule: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x is </a:t>
            </a:r>
            <a:r>
              <a:rPr lang="en-US" dirty="0" smtClean="0"/>
              <a:t>2 </a:t>
            </a:r>
            <a:r>
              <a:rPr lang="en-US" dirty="0"/>
              <a:t>then y is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5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768919" y="302150"/>
            <a:ext cx="0" cy="283066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744448" y="388958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59645" y="180704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94285" y="1"/>
            <a:ext cx="4498" cy="66552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717298" y="181623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34526" y="134047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667910" y="144471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0"/>
            <a:endCxn id="31" idx="3"/>
          </p:cNvCxnSpPr>
          <p:nvPr/>
        </p:nvCxnSpPr>
        <p:spPr>
          <a:xfrm flipV="1">
            <a:off x="2713630" y="467007"/>
            <a:ext cx="1044209" cy="97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6"/>
            <a:endCxn id="55" idx="1"/>
          </p:cNvCxnSpPr>
          <p:nvPr/>
        </p:nvCxnSpPr>
        <p:spPr>
          <a:xfrm>
            <a:off x="2759350" y="1490431"/>
            <a:ext cx="971339" cy="339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20609" y="690041"/>
            <a:ext cx="27158" cy="2637580"/>
          </a:xfrm>
          <a:prstGeom prst="line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3768919" y="3132814"/>
            <a:ext cx="447952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8605" y="884317"/>
            <a:ext cx="333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sym typeface="Wingdings" panose="05000000000000000000" pitchFamily="2" charset="2"/>
              </a:rPr>
              <a:t>… </a:t>
            </a:r>
            <a:r>
              <a:rPr lang="en-US" dirty="0" smtClean="0"/>
              <a:t>plus </a:t>
            </a:r>
            <a:r>
              <a:rPr lang="en-US" dirty="0" smtClean="0"/>
              <a:t>this piece</a:t>
            </a:r>
            <a:endParaRPr lang="en-US" dirty="0"/>
          </a:p>
        </p:txBody>
      </p:sp>
      <p:cxnSp>
        <p:nvCxnSpPr>
          <p:cNvPr id="21" name="Straight Connector 20"/>
          <p:cNvCxnSpPr>
            <a:endCxn id="31" idx="2"/>
          </p:cNvCxnSpPr>
          <p:nvPr/>
        </p:nvCxnSpPr>
        <p:spPr>
          <a:xfrm flipV="1">
            <a:off x="3520609" y="434678"/>
            <a:ext cx="223839" cy="25536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520609" y="690041"/>
            <a:ext cx="0" cy="102574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5" idx="1"/>
          </p:cNvCxnSpPr>
          <p:nvPr/>
        </p:nvCxnSpPr>
        <p:spPr>
          <a:xfrm flipH="1" flipV="1">
            <a:off x="3520609" y="1715785"/>
            <a:ext cx="210080" cy="11383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5" idx="0"/>
            <a:endCxn id="31" idx="3"/>
          </p:cNvCxnSpPr>
          <p:nvPr/>
        </p:nvCxnSpPr>
        <p:spPr>
          <a:xfrm flipH="1" flipV="1">
            <a:off x="3757839" y="467007"/>
            <a:ext cx="5179" cy="134922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00910" y="4085734"/>
            <a:ext cx="192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rule: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x is </a:t>
            </a:r>
            <a:r>
              <a:rPr lang="en-US" dirty="0" smtClean="0"/>
              <a:t>2 </a:t>
            </a:r>
            <a:r>
              <a:rPr lang="en-US" dirty="0"/>
              <a:t>then y is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768919" y="302150"/>
            <a:ext cx="0" cy="283066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744448" y="388958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59645" y="180704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94285" y="1"/>
            <a:ext cx="4498" cy="66552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717298" y="181623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34526" y="134047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667910" y="144471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0"/>
            <a:endCxn id="31" idx="3"/>
          </p:cNvCxnSpPr>
          <p:nvPr/>
        </p:nvCxnSpPr>
        <p:spPr>
          <a:xfrm flipV="1">
            <a:off x="2713630" y="467007"/>
            <a:ext cx="1044209" cy="97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6"/>
            <a:endCxn id="55" idx="1"/>
          </p:cNvCxnSpPr>
          <p:nvPr/>
        </p:nvCxnSpPr>
        <p:spPr>
          <a:xfrm>
            <a:off x="2759350" y="1490431"/>
            <a:ext cx="971339" cy="339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3768919" y="3132814"/>
            <a:ext cx="447952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8605" y="884317"/>
            <a:ext cx="333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sym typeface="Wingdings" panose="05000000000000000000" pitchFamily="2" charset="2"/>
              </a:rPr>
              <a:t>… </a:t>
            </a:r>
            <a:r>
              <a:rPr lang="en-US" dirty="0" smtClean="0"/>
              <a:t>plus </a:t>
            </a:r>
            <a:r>
              <a:rPr lang="en-US" dirty="0" smtClean="0"/>
              <a:t>this piece</a:t>
            </a:r>
            <a:endParaRPr lang="en-US" dirty="0"/>
          </a:p>
        </p:txBody>
      </p:sp>
      <p:cxnSp>
        <p:nvCxnSpPr>
          <p:cNvPr id="21" name="Straight Connector 20"/>
          <p:cNvCxnSpPr>
            <a:stCxn id="59" idx="7"/>
            <a:endCxn id="31" idx="2"/>
          </p:cNvCxnSpPr>
          <p:nvPr/>
        </p:nvCxnSpPr>
        <p:spPr>
          <a:xfrm flipV="1">
            <a:off x="2745959" y="434678"/>
            <a:ext cx="998489" cy="102342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5" idx="1"/>
            <a:endCxn id="59" idx="5"/>
          </p:cNvCxnSpPr>
          <p:nvPr/>
        </p:nvCxnSpPr>
        <p:spPr>
          <a:xfrm flipH="1" flipV="1">
            <a:off x="2745959" y="1522760"/>
            <a:ext cx="984730" cy="30686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5" idx="0"/>
            <a:endCxn id="31" idx="3"/>
          </p:cNvCxnSpPr>
          <p:nvPr/>
        </p:nvCxnSpPr>
        <p:spPr>
          <a:xfrm flipH="1" flipV="1">
            <a:off x="3757839" y="467007"/>
            <a:ext cx="5179" cy="134922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13138" y="1714289"/>
            <a:ext cx="0" cy="4100755"/>
          </a:xfrm>
          <a:prstGeom prst="line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00910" y="4085734"/>
            <a:ext cx="192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rule: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x is 1 then y is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6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013138" y="1714289"/>
            <a:ext cx="0" cy="37136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1013138" y="1418528"/>
            <a:ext cx="2734779" cy="29576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1013138" y="2085654"/>
            <a:ext cx="2731405" cy="78799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3747917" y="1418528"/>
            <a:ext cx="28955" cy="14417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20609" y="434678"/>
            <a:ext cx="223839" cy="25536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520609" y="1715785"/>
            <a:ext cx="210080" cy="11383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757839" y="467007"/>
            <a:ext cx="5179" cy="134922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520609" y="690041"/>
            <a:ext cx="0" cy="102574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5671" y="143612"/>
            <a:ext cx="192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find the center of gravity of these </a:t>
            </a:r>
            <a:r>
              <a:rPr lang="en-US" dirty="0" smtClean="0"/>
              <a:t>four.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32528" y="1759581"/>
            <a:ext cx="464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sym typeface="Wingdings" panose="05000000000000000000" pitchFamily="2" charset="2"/>
              </a:rPr>
              <a:t>output is </a:t>
            </a:r>
            <a:r>
              <a:rPr lang="en-US" dirty="0" smtClean="0">
                <a:sym typeface="Wingdings" panose="05000000000000000000" pitchFamily="2" charset="2"/>
              </a:rPr>
              <a:t>around </a:t>
            </a:r>
            <a:r>
              <a:rPr lang="en-US" dirty="0" smtClean="0">
                <a:sym typeface="Wingdings" panose="05000000000000000000" pitchFamily="2" charset="2"/>
              </a:rPr>
              <a:t>here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745959" y="434678"/>
            <a:ext cx="998489" cy="102342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745959" y="1522760"/>
            <a:ext cx="984730" cy="30686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33695" y="1451902"/>
            <a:ext cx="38448" cy="135623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520609" y="1418528"/>
            <a:ext cx="227308" cy="1913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559955" y="2808140"/>
            <a:ext cx="184588" cy="6550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72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3656381" y="1759581"/>
            <a:ext cx="294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sym typeface="Wingdings" panose="05000000000000000000" pitchFamily="2" charset="2"/>
              </a:rPr>
              <a:t>Output is </a:t>
            </a:r>
            <a:r>
              <a:rPr lang="en-US" dirty="0" smtClean="0">
                <a:sym typeface="Wingdings" panose="05000000000000000000" pitchFamily="2" charset="2"/>
              </a:rPr>
              <a:t>around here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589488" y="2796076"/>
            <a:ext cx="204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input </a:t>
            </a:r>
            <a:r>
              <a:rPr lang="en-US" dirty="0" smtClean="0">
                <a:sym typeface="Symbol" panose="05050102010706020507" pitchFamily="18" charset="2"/>
              </a:rPr>
              <a:t>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68919" y="3091943"/>
            <a:ext cx="8126232" cy="408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768919" y="302150"/>
            <a:ext cx="0" cy="283066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744448" y="388958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709201" y="2135857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40560" y="1619365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513212" y="1560176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115087" y="1927372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792872" y="2275874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926726" y="1134549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184285" y="1057492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931093" y="2003841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37" idx="0"/>
          </p:cNvCxnSpPr>
          <p:nvPr/>
        </p:nvCxnSpPr>
        <p:spPr>
          <a:xfrm flipV="1">
            <a:off x="10749564" y="2983032"/>
            <a:ext cx="1177" cy="709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9647812" y="340013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1580776" y="3275939"/>
            <a:ext cx="26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012530" y="175096"/>
            <a:ext cx="26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0673684" y="2828919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15671" y="143612"/>
            <a:ext cx="192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how the fuzzy </a:t>
            </a:r>
            <a:r>
              <a:rPr lang="en-US" dirty="0"/>
              <a:t>r</a:t>
            </a:r>
            <a:r>
              <a:rPr lang="en-US" dirty="0" smtClean="0"/>
              <a:t>ules compute the output for this sample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4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175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Braude, Eric J</dc:creator>
  <cp:lastModifiedBy>Braude, Eric J</cp:lastModifiedBy>
  <cp:revision>21</cp:revision>
  <cp:lastPrinted>2019-01-08T15:05:16Z</cp:lastPrinted>
  <dcterms:created xsi:type="dcterms:W3CDTF">2019-01-07T15:12:22Z</dcterms:created>
  <dcterms:modified xsi:type="dcterms:W3CDTF">2019-03-11T11:30:10Z</dcterms:modified>
</cp:coreProperties>
</file>