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34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D63F8-337E-474D-967E-7BBE5FE1F1C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37840" cy="46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669"/>
            <a:ext cx="3037840" cy="46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B21A5-5DAB-4366-AF63-252D10395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55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0563-AC50-4EFD-BE4D-B33DF39608F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CD9E-5C22-43AB-9803-309C339F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4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0563-AC50-4EFD-BE4D-B33DF39608F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CD9E-5C22-43AB-9803-309C339F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2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0563-AC50-4EFD-BE4D-B33DF39608F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CD9E-5C22-43AB-9803-309C339F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8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0563-AC50-4EFD-BE4D-B33DF39608F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CD9E-5C22-43AB-9803-309C339F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1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0563-AC50-4EFD-BE4D-B33DF39608F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CD9E-5C22-43AB-9803-309C339F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0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0563-AC50-4EFD-BE4D-B33DF39608F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CD9E-5C22-43AB-9803-309C339F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0563-AC50-4EFD-BE4D-B33DF39608F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CD9E-5C22-43AB-9803-309C339F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6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0563-AC50-4EFD-BE4D-B33DF39608F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CD9E-5C22-43AB-9803-309C339F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6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0563-AC50-4EFD-BE4D-B33DF39608F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CD9E-5C22-43AB-9803-309C339F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7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0563-AC50-4EFD-BE4D-B33DF39608F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CD9E-5C22-43AB-9803-309C339F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7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0563-AC50-4EFD-BE4D-B33DF39608F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CD9E-5C22-43AB-9803-309C339F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1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A0563-AC50-4EFD-BE4D-B33DF39608F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2CD9E-5C22-43AB-9803-309C339F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2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9008066" y="5086755"/>
            <a:ext cx="49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n</a:t>
            </a:r>
            <a:endParaRPr lang="en-US" sz="2400" u="sng" dirty="0"/>
          </a:p>
        </p:txBody>
      </p:sp>
      <p:cxnSp>
        <p:nvCxnSpPr>
          <p:cNvPr id="35" name="Straight Connector 34"/>
          <p:cNvCxnSpPr>
            <a:stCxn id="30" idx="6"/>
            <a:endCxn id="23" idx="1"/>
          </p:cNvCxnSpPr>
          <p:nvPr/>
        </p:nvCxnSpPr>
        <p:spPr>
          <a:xfrm>
            <a:off x="2947947" y="4169103"/>
            <a:ext cx="5740064" cy="1339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0"/>
            <a:endCxn id="12" idx="3"/>
          </p:cNvCxnSpPr>
          <p:nvPr/>
        </p:nvCxnSpPr>
        <p:spPr>
          <a:xfrm flipV="1">
            <a:off x="8464271" y="2120880"/>
            <a:ext cx="764742" cy="2983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902227" y="5104737"/>
            <a:ext cx="8865704" cy="6361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902227" y="1160980"/>
            <a:ext cx="0" cy="400736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695469" y="5113563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418551" y="5104271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645442" y="5072467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215622" y="2042831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1" idx="1"/>
            <a:endCxn id="12" idx="5"/>
          </p:cNvCxnSpPr>
          <p:nvPr/>
        </p:nvCxnSpPr>
        <p:spPr>
          <a:xfrm flipH="1" flipV="1">
            <a:off x="9293671" y="2120880"/>
            <a:ext cx="1365162" cy="2964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9202230" y="5074941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0"/>
            <a:endCxn id="12" idx="4"/>
          </p:cNvCxnSpPr>
          <p:nvPr/>
        </p:nvCxnSpPr>
        <p:spPr>
          <a:xfrm flipV="1">
            <a:off x="9247950" y="2134271"/>
            <a:ext cx="13392" cy="2940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674620" y="4169103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9" idx="7"/>
            <a:endCxn id="23" idx="2"/>
          </p:cNvCxnSpPr>
          <p:nvPr/>
        </p:nvCxnSpPr>
        <p:spPr>
          <a:xfrm flipV="1">
            <a:off x="4773518" y="4214823"/>
            <a:ext cx="3901102" cy="912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5"/>
            <a:endCxn id="15" idx="1"/>
          </p:cNvCxnSpPr>
          <p:nvPr/>
        </p:nvCxnSpPr>
        <p:spPr>
          <a:xfrm>
            <a:off x="8752669" y="4247152"/>
            <a:ext cx="462952" cy="841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856507" y="4123383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869803" y="2042831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1" idx="6"/>
            <a:endCxn id="12" idx="1"/>
          </p:cNvCxnSpPr>
          <p:nvPr/>
        </p:nvCxnSpPr>
        <p:spPr>
          <a:xfrm flipV="1">
            <a:off x="2961243" y="2056222"/>
            <a:ext cx="6267770" cy="3232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468083" y="5056053"/>
            <a:ext cx="49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4540329" y="5086755"/>
            <a:ext cx="49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m</a:t>
            </a:r>
            <a:endParaRPr lang="en-US" sz="2400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5320703" y="5620695"/>
            <a:ext cx="2095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q = </a:t>
            </a:r>
            <a:r>
              <a:rPr lang="en-US" sz="2400" dirty="0" smtClean="0"/>
              <a:t>(3n-p)/</a:t>
            </a:r>
            <a:r>
              <a:rPr lang="en-US" sz="2400" dirty="0" smtClean="0"/>
              <a:t>2 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8674616" y="5083446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1" idx="0"/>
            <a:endCxn id="23" idx="4"/>
          </p:cNvCxnSpPr>
          <p:nvPr/>
        </p:nvCxnSpPr>
        <p:spPr>
          <a:xfrm flipV="1">
            <a:off x="8720336" y="4260543"/>
            <a:ext cx="4" cy="822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444582" y="5086755"/>
            <a:ext cx="49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p</a:t>
            </a:r>
            <a:endParaRPr lang="en-US" sz="2400" u="sng" dirty="0"/>
          </a:p>
        </p:txBody>
      </p:sp>
      <p:sp>
        <p:nvSpPr>
          <p:cNvPr id="49" name="TextBox 48"/>
          <p:cNvSpPr txBox="1"/>
          <p:nvPr/>
        </p:nvSpPr>
        <p:spPr>
          <a:xfrm>
            <a:off x="9330447" y="6247414"/>
            <a:ext cx="1216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s = p - n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6449137" y="6247415"/>
            <a:ext cx="1216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t = n - m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2255385" y="1857718"/>
            <a:ext cx="49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k</a:t>
            </a:r>
            <a:endParaRPr lang="en-US" sz="2400" u="sng" dirty="0"/>
          </a:p>
        </p:txBody>
      </p:sp>
      <p:sp>
        <p:nvSpPr>
          <p:cNvPr id="64" name="TextBox 63"/>
          <p:cNvSpPr txBox="1"/>
          <p:nvPr/>
        </p:nvSpPr>
        <p:spPr>
          <a:xfrm>
            <a:off x="352011" y="3941387"/>
            <a:ext cx="2391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h </a:t>
            </a:r>
            <a:r>
              <a:rPr lang="en-US" sz="2400" dirty="0"/>
              <a:t>= k(</a:t>
            </a:r>
            <a:r>
              <a:rPr lang="en-US" sz="2400" dirty="0" err="1"/>
              <a:t>s+q-n</a:t>
            </a:r>
            <a:r>
              <a:rPr lang="en-US" sz="2400" dirty="0"/>
              <a:t>)/t </a:t>
            </a:r>
          </a:p>
        </p:txBody>
      </p:sp>
      <p:sp>
        <p:nvSpPr>
          <p:cNvPr id="66" name="Oval 65"/>
          <p:cNvSpPr/>
          <p:nvPr/>
        </p:nvSpPr>
        <p:spPr>
          <a:xfrm>
            <a:off x="6709201" y="1300970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740560" y="784478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9513212" y="725289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0115087" y="1092485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792872" y="1440987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9926726" y="299662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0686024" y="1524907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9184285" y="222605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9074216" y="1113297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9182609" y="932137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62285" y="226161"/>
            <a:ext cx="607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Case 1: n – m &gt; p - n</a:t>
            </a:r>
            <a:endParaRPr lang="en-US" sz="3600" b="1" u="sng" dirty="0"/>
          </a:p>
        </p:txBody>
      </p:sp>
      <p:sp>
        <p:nvSpPr>
          <p:cNvPr id="52" name="Oval 51"/>
          <p:cNvSpPr/>
          <p:nvPr/>
        </p:nvSpPr>
        <p:spPr>
          <a:xfrm>
            <a:off x="4696800" y="6498404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646773" y="6457308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9203561" y="6459782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901532" y="5620695"/>
            <a:ext cx="290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 = q + </a:t>
            </a:r>
            <a:r>
              <a:rPr lang="en-US" sz="2400" dirty="0"/>
              <a:t>(n-q)(</a:t>
            </a:r>
            <a:r>
              <a:rPr lang="en-US" sz="2400" dirty="0" err="1" smtClean="0"/>
              <a:t>s+q-n</a:t>
            </a:r>
            <a:r>
              <a:rPr lang="en-US" sz="2400" dirty="0" smtClean="0"/>
              <a:t>)/t</a:t>
            </a:r>
          </a:p>
        </p:txBody>
      </p:sp>
      <p:cxnSp>
        <p:nvCxnSpPr>
          <p:cNvPr id="60" name="Curved Connector 59"/>
          <p:cNvCxnSpPr>
            <a:stCxn id="40" idx="3"/>
            <a:endCxn id="10" idx="4"/>
          </p:cNvCxnSpPr>
          <p:nvPr/>
        </p:nvCxnSpPr>
        <p:spPr>
          <a:xfrm flipV="1">
            <a:off x="7416415" y="5195711"/>
            <a:ext cx="1047856" cy="6558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581179" y="5086755"/>
            <a:ext cx="320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</a:t>
            </a:r>
            <a:endParaRPr lang="en-US" sz="2400" dirty="0"/>
          </a:p>
        </p:txBody>
      </p:sp>
      <p:cxnSp>
        <p:nvCxnSpPr>
          <p:cNvPr id="54" name="Curved Connector 53"/>
          <p:cNvCxnSpPr>
            <a:stCxn id="56" idx="1"/>
            <a:endCxn id="63" idx="2"/>
          </p:cNvCxnSpPr>
          <p:nvPr/>
        </p:nvCxnSpPr>
        <p:spPr>
          <a:xfrm rot="10800000">
            <a:off x="8741356" y="5548420"/>
            <a:ext cx="160176" cy="303108"/>
          </a:xfrm>
          <a:prstGeom prst="curvedConnector2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65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>
            <a:stCxn id="31" idx="6"/>
            <a:endCxn id="12" idx="1"/>
          </p:cNvCxnSpPr>
          <p:nvPr/>
        </p:nvCxnSpPr>
        <p:spPr>
          <a:xfrm flipV="1">
            <a:off x="2961243" y="2056222"/>
            <a:ext cx="6267770" cy="3232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5" idx="0"/>
            <a:endCxn id="75" idx="4"/>
          </p:cNvCxnSpPr>
          <p:nvPr/>
        </p:nvCxnSpPr>
        <p:spPr>
          <a:xfrm flipH="1" flipV="1">
            <a:off x="6540786" y="1142845"/>
            <a:ext cx="19621" cy="3955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902227" y="5104737"/>
            <a:ext cx="8865704" cy="6361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902227" y="1160980"/>
            <a:ext cx="0" cy="400736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695469" y="5113563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341421" y="5072467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512177" y="2042831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6" idx="0"/>
            <a:endCxn id="12" idx="5"/>
          </p:cNvCxnSpPr>
          <p:nvPr/>
        </p:nvCxnSpPr>
        <p:spPr>
          <a:xfrm flipH="1" flipV="1">
            <a:off x="6590226" y="2120880"/>
            <a:ext cx="940584" cy="297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514687" y="5098794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856507" y="4123383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869803" y="2042831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468083" y="5286637"/>
            <a:ext cx="49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4540329" y="5286637"/>
            <a:ext cx="49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m</a:t>
            </a:r>
            <a:endParaRPr lang="en-US" sz="2400" u="sng" dirty="0"/>
          </a:p>
        </p:txBody>
      </p:sp>
      <p:sp>
        <p:nvSpPr>
          <p:cNvPr id="47" name="TextBox 46"/>
          <p:cNvSpPr txBox="1"/>
          <p:nvPr/>
        </p:nvSpPr>
        <p:spPr>
          <a:xfrm>
            <a:off x="6320523" y="5286637"/>
            <a:ext cx="49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n</a:t>
            </a:r>
            <a:endParaRPr lang="en-US" sz="2400" u="sng" dirty="0"/>
          </a:p>
        </p:txBody>
      </p:sp>
      <p:sp>
        <p:nvSpPr>
          <p:cNvPr id="48" name="TextBox 47"/>
          <p:cNvSpPr txBox="1"/>
          <p:nvPr/>
        </p:nvSpPr>
        <p:spPr>
          <a:xfrm>
            <a:off x="9029248" y="5286637"/>
            <a:ext cx="49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p</a:t>
            </a:r>
            <a:endParaRPr lang="en-US" sz="2400" u="sng" dirty="0"/>
          </a:p>
        </p:txBody>
      </p:sp>
      <p:sp>
        <p:nvSpPr>
          <p:cNvPr id="49" name="TextBox 48"/>
          <p:cNvSpPr txBox="1"/>
          <p:nvPr/>
        </p:nvSpPr>
        <p:spPr>
          <a:xfrm>
            <a:off x="7209520" y="6321123"/>
            <a:ext cx="1216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s = p-n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2255385" y="1857718"/>
            <a:ext cx="49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k</a:t>
            </a:r>
            <a:endParaRPr lang="en-US" sz="2400" u="sng" dirty="0"/>
          </a:p>
        </p:txBody>
      </p:sp>
      <p:sp>
        <p:nvSpPr>
          <p:cNvPr id="66" name="Oval 65"/>
          <p:cNvSpPr/>
          <p:nvPr/>
        </p:nvSpPr>
        <p:spPr>
          <a:xfrm>
            <a:off x="6709201" y="1300970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740560" y="784478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9513212" y="725289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0115087" y="1092485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792872" y="1440987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9926726" y="299662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0686024" y="1524907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9184285" y="222605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9074216" y="1113297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6495066" y="1051405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62285" y="226161"/>
            <a:ext cx="607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Case 2: n – m &lt;= p - n</a:t>
            </a:r>
            <a:endParaRPr lang="en-US" sz="3600" b="1" u="sng" dirty="0"/>
          </a:p>
        </p:txBody>
      </p:sp>
      <p:sp>
        <p:nvSpPr>
          <p:cNvPr id="44" name="Oval 43"/>
          <p:cNvSpPr/>
          <p:nvPr/>
        </p:nvSpPr>
        <p:spPr>
          <a:xfrm>
            <a:off x="5390610" y="777523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861601" y="1453370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0" name="Oval 49"/>
          <p:cNvSpPr/>
          <p:nvPr/>
        </p:nvSpPr>
        <p:spPr>
          <a:xfrm>
            <a:off x="5543010" y="929923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390610" y="1305365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838193" y="1075801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5" name="Oval 54"/>
          <p:cNvSpPr/>
          <p:nvPr/>
        </p:nvSpPr>
        <p:spPr>
          <a:xfrm>
            <a:off x="6000210" y="1387123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152610" y="1539523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902618" y="782080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6055018" y="934480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6207418" y="1086880"/>
            <a:ext cx="154113" cy="15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62" name="Straight Connector 61"/>
          <p:cNvCxnSpPr>
            <a:stCxn id="9" idx="7"/>
            <a:endCxn id="12" idx="3"/>
          </p:cNvCxnSpPr>
          <p:nvPr/>
        </p:nvCxnSpPr>
        <p:spPr>
          <a:xfrm flipV="1">
            <a:off x="4773518" y="2120880"/>
            <a:ext cx="1752050" cy="3006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991727" y="6330309"/>
            <a:ext cx="1216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t = n-m</a:t>
            </a:r>
            <a:endParaRPr lang="en-US" sz="2400" dirty="0"/>
          </a:p>
        </p:txBody>
      </p:sp>
      <p:sp>
        <p:nvSpPr>
          <p:cNvPr id="76" name="Oval 75"/>
          <p:cNvSpPr/>
          <p:nvPr/>
        </p:nvSpPr>
        <p:spPr>
          <a:xfrm>
            <a:off x="7485090" y="5091455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7193618" y="4113446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>
            <a:stCxn id="15" idx="7"/>
            <a:endCxn id="77" idx="2"/>
          </p:cNvCxnSpPr>
          <p:nvPr/>
        </p:nvCxnSpPr>
        <p:spPr>
          <a:xfrm flipV="1">
            <a:off x="6592736" y="4159166"/>
            <a:ext cx="600882" cy="953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7" idx="5"/>
            <a:endCxn id="11" idx="1"/>
          </p:cNvCxnSpPr>
          <p:nvPr/>
        </p:nvCxnSpPr>
        <p:spPr>
          <a:xfrm>
            <a:off x="7271667" y="4191495"/>
            <a:ext cx="2083145" cy="894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7248171" y="5083446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77" idx="4"/>
            <a:endCxn id="82" idx="0"/>
          </p:cNvCxnSpPr>
          <p:nvPr/>
        </p:nvCxnSpPr>
        <p:spPr>
          <a:xfrm>
            <a:off x="7239338" y="4204886"/>
            <a:ext cx="54553" cy="878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77" idx="1"/>
          </p:cNvCxnSpPr>
          <p:nvPr/>
        </p:nvCxnSpPr>
        <p:spPr>
          <a:xfrm flipV="1">
            <a:off x="2947947" y="4126837"/>
            <a:ext cx="4259062" cy="4226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62285" y="3951661"/>
            <a:ext cx="2391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h </a:t>
            </a:r>
            <a:r>
              <a:rPr lang="en-US" sz="2400" dirty="0"/>
              <a:t>=  </a:t>
            </a:r>
            <a:r>
              <a:rPr lang="en-US" sz="2400" dirty="0" smtClean="0"/>
              <a:t>k(</a:t>
            </a:r>
            <a:r>
              <a:rPr lang="en-US" sz="2400" dirty="0" err="1" smtClean="0"/>
              <a:t>t+n-q</a:t>
            </a:r>
            <a:r>
              <a:rPr lang="en-US" sz="2400" dirty="0"/>
              <a:t>)/s  </a:t>
            </a:r>
          </a:p>
        </p:txBody>
      </p:sp>
      <p:sp>
        <p:nvSpPr>
          <p:cNvPr id="85" name="Oval 84"/>
          <p:cNvSpPr/>
          <p:nvPr/>
        </p:nvSpPr>
        <p:spPr>
          <a:xfrm>
            <a:off x="4714307" y="6529683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9360259" y="6488587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533525" y="6514914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383908" y="5770430"/>
            <a:ext cx="1800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 = </a:t>
            </a:r>
            <a:r>
              <a:rPr lang="en-US" sz="2400" dirty="0" smtClean="0"/>
              <a:t>(3n-m)/2 </a:t>
            </a:r>
            <a:endParaRPr lang="en-US" sz="2400" dirty="0"/>
          </a:p>
        </p:txBody>
      </p:sp>
      <p:cxnSp>
        <p:nvCxnSpPr>
          <p:cNvPr id="63" name="Curved Connector 62"/>
          <p:cNvCxnSpPr>
            <a:stCxn id="58" idx="0"/>
          </p:cNvCxnSpPr>
          <p:nvPr/>
        </p:nvCxnSpPr>
        <p:spPr>
          <a:xfrm rot="16200000" flipV="1">
            <a:off x="7613687" y="5100020"/>
            <a:ext cx="587534" cy="7532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214195" y="5799090"/>
            <a:ext cx="2751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r </a:t>
            </a:r>
            <a:r>
              <a:rPr lang="en-US" sz="2400" dirty="0"/>
              <a:t>= q + (n-q)(</a:t>
            </a:r>
            <a:r>
              <a:rPr lang="en-US" sz="2400" dirty="0" err="1"/>
              <a:t>t+n-q</a:t>
            </a:r>
            <a:r>
              <a:rPr lang="en-US" sz="2400" dirty="0"/>
              <a:t>)/s </a:t>
            </a:r>
            <a:endParaRPr lang="en-US" sz="2400" dirty="0"/>
          </a:p>
        </p:txBody>
      </p:sp>
      <p:cxnSp>
        <p:nvCxnSpPr>
          <p:cNvPr id="89" name="Curved Connector 88"/>
          <p:cNvCxnSpPr>
            <a:stCxn id="64" idx="3"/>
            <a:endCxn id="82" idx="3"/>
          </p:cNvCxnSpPr>
          <p:nvPr/>
        </p:nvCxnSpPr>
        <p:spPr>
          <a:xfrm flipV="1">
            <a:off x="6965517" y="5161495"/>
            <a:ext cx="296045" cy="8684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293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</TotalTime>
  <Words>89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Braude, Eric J</dc:creator>
  <cp:lastModifiedBy>Braude, Eric J</cp:lastModifiedBy>
  <cp:revision>26</cp:revision>
  <cp:lastPrinted>2019-01-22T14:40:47Z</cp:lastPrinted>
  <dcterms:created xsi:type="dcterms:W3CDTF">2019-01-07T15:12:22Z</dcterms:created>
  <dcterms:modified xsi:type="dcterms:W3CDTF">2019-01-22T19:07:21Z</dcterms:modified>
</cp:coreProperties>
</file>