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8E2F8-4554-4C6A-AB66-4A9D4BA82F0A}" v="19" dt="2024-01-27T10:10:51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7" autoAdjust="0"/>
    <p:restoredTop sz="94660"/>
  </p:normalViewPr>
  <p:slideViewPr>
    <p:cSldViewPr snapToGrid="0">
      <p:cViewPr>
        <p:scale>
          <a:sx n="66" d="100"/>
          <a:sy n="66" d="100"/>
        </p:scale>
        <p:origin x="160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ena Delugas" userId="48e363ec6fe6054b" providerId="LiveId" clId="{DE98E2F8-4554-4C6A-AB66-4A9D4BA82F0A}"/>
    <pc:docChg chg="undo custSel delSld modSld">
      <pc:chgData name="Serena Delugas" userId="48e363ec6fe6054b" providerId="LiveId" clId="{DE98E2F8-4554-4C6A-AB66-4A9D4BA82F0A}" dt="2024-01-27T17:04:24.115" v="228" actId="1076"/>
      <pc:docMkLst>
        <pc:docMk/>
      </pc:docMkLst>
      <pc:sldChg chg="addSp delSp modSp mod">
        <pc:chgData name="Serena Delugas" userId="48e363ec6fe6054b" providerId="LiveId" clId="{DE98E2F8-4554-4C6A-AB66-4A9D4BA82F0A}" dt="2024-01-27T17:04:24.115" v="228" actId="1076"/>
        <pc:sldMkLst>
          <pc:docMk/>
          <pc:sldMk cId="4240323346" sldId="256"/>
        </pc:sldMkLst>
        <pc:spChg chg="mod">
          <ac:chgData name="Serena Delugas" userId="48e363ec6fe6054b" providerId="LiveId" clId="{DE98E2F8-4554-4C6A-AB66-4A9D4BA82F0A}" dt="2024-01-27T09:41:26.964" v="46" actId="1076"/>
          <ac:spMkLst>
            <pc:docMk/>
            <pc:sldMk cId="4240323346" sldId="256"/>
            <ac:spMk id="5" creationId="{1D598580-458C-4742-9903-365BBE5C3CA1}"/>
          </ac:spMkLst>
        </pc:spChg>
        <pc:spChg chg="mod">
          <ac:chgData name="Serena Delugas" userId="48e363ec6fe6054b" providerId="LiveId" clId="{DE98E2F8-4554-4C6A-AB66-4A9D4BA82F0A}" dt="2024-01-27T09:28:59.593" v="7"/>
          <ac:spMkLst>
            <pc:docMk/>
            <pc:sldMk cId="4240323346" sldId="256"/>
            <ac:spMk id="11" creationId="{A5A3B50C-7361-CD52-7CE7-74684D2533C8}"/>
          </ac:spMkLst>
        </pc:spChg>
        <pc:spChg chg="add mod">
          <ac:chgData name="Serena Delugas" userId="48e363ec6fe6054b" providerId="LiveId" clId="{DE98E2F8-4554-4C6A-AB66-4A9D4BA82F0A}" dt="2024-01-27T09:53:07.245" v="81" actId="20577"/>
          <ac:spMkLst>
            <pc:docMk/>
            <pc:sldMk cId="4240323346" sldId="256"/>
            <ac:spMk id="12" creationId="{9F8E1B22-23E8-38DF-5348-4418D380914D}"/>
          </ac:spMkLst>
        </pc:spChg>
        <pc:spChg chg="add mod">
          <ac:chgData name="Serena Delugas" userId="48e363ec6fe6054b" providerId="LiveId" clId="{DE98E2F8-4554-4C6A-AB66-4A9D4BA82F0A}" dt="2024-01-27T09:32:39.535" v="36" actId="13822"/>
          <ac:spMkLst>
            <pc:docMk/>
            <pc:sldMk cId="4240323346" sldId="256"/>
            <ac:spMk id="17" creationId="{3436D3F9-43BC-2FF0-212D-580550A4CA4D}"/>
          </ac:spMkLst>
        </pc:spChg>
        <pc:spChg chg="add del">
          <ac:chgData name="Serena Delugas" userId="48e363ec6fe6054b" providerId="LiveId" clId="{DE98E2F8-4554-4C6A-AB66-4A9D4BA82F0A}" dt="2024-01-27T09:32:35.496" v="35" actId="11529"/>
          <ac:spMkLst>
            <pc:docMk/>
            <pc:sldMk cId="4240323346" sldId="256"/>
            <ac:spMk id="18" creationId="{1A2BF353-6FE6-EDE1-4157-44C5D06383B6}"/>
          </ac:spMkLst>
        </pc:spChg>
        <pc:spChg chg="add mod">
          <ac:chgData name="Serena Delugas" userId="48e363ec6fe6054b" providerId="LiveId" clId="{DE98E2F8-4554-4C6A-AB66-4A9D4BA82F0A}" dt="2024-01-27T09:34:02.079" v="45" actId="1582"/>
          <ac:spMkLst>
            <pc:docMk/>
            <pc:sldMk cId="4240323346" sldId="256"/>
            <ac:spMk id="20" creationId="{8B798D42-B70C-466F-F461-2B738B6864BB}"/>
          </ac:spMkLst>
        </pc:spChg>
        <pc:spChg chg="mod">
          <ac:chgData name="Serena Delugas" userId="48e363ec6fe6054b" providerId="LiveId" clId="{DE98E2F8-4554-4C6A-AB66-4A9D4BA82F0A}" dt="2024-01-27T09:54:22.626" v="95" actId="14100"/>
          <ac:spMkLst>
            <pc:docMk/>
            <pc:sldMk cId="4240323346" sldId="256"/>
            <ac:spMk id="29" creationId="{1CDAE58F-2836-6517-67D2-5006BCBFF34F}"/>
          </ac:spMkLst>
        </pc:spChg>
        <pc:spChg chg="mod">
          <ac:chgData name="Serena Delugas" userId="48e363ec6fe6054b" providerId="LiveId" clId="{DE98E2F8-4554-4C6A-AB66-4A9D4BA82F0A}" dt="2024-01-27T09:41:50.861" v="47"/>
          <ac:spMkLst>
            <pc:docMk/>
            <pc:sldMk cId="4240323346" sldId="256"/>
            <ac:spMk id="39" creationId="{68412EDC-BCC4-39B7-583F-905BDD8F0410}"/>
          </ac:spMkLst>
        </pc:spChg>
        <pc:spChg chg="add mod">
          <ac:chgData name="Serena Delugas" userId="48e363ec6fe6054b" providerId="LiveId" clId="{DE98E2F8-4554-4C6A-AB66-4A9D4BA82F0A}" dt="2024-01-27T10:01:01.151" v="114" actId="1076"/>
          <ac:spMkLst>
            <pc:docMk/>
            <pc:sldMk cId="4240323346" sldId="256"/>
            <ac:spMk id="40" creationId="{2A76686E-DC7A-9843-79D5-4AE9A5071AD0}"/>
          </ac:spMkLst>
        </pc:spChg>
        <pc:spChg chg="mod">
          <ac:chgData name="Serena Delugas" userId="48e363ec6fe6054b" providerId="LiveId" clId="{DE98E2F8-4554-4C6A-AB66-4A9D4BA82F0A}" dt="2024-01-27T17:04:24.115" v="228" actId="1076"/>
          <ac:spMkLst>
            <pc:docMk/>
            <pc:sldMk cId="4240323346" sldId="256"/>
            <ac:spMk id="43" creationId="{88856270-4B9F-3DF3-700C-3A2734022239}"/>
          </ac:spMkLst>
        </pc:spChg>
        <pc:spChg chg="add mod">
          <ac:chgData name="Serena Delugas" userId="48e363ec6fe6054b" providerId="LiveId" clId="{DE98E2F8-4554-4C6A-AB66-4A9D4BA82F0A}" dt="2024-01-27T09:53:12.780" v="85" actId="20577"/>
          <ac:spMkLst>
            <pc:docMk/>
            <pc:sldMk cId="4240323346" sldId="256"/>
            <ac:spMk id="45" creationId="{B4EC8C53-C87F-5786-2456-72131C000F6D}"/>
          </ac:spMkLst>
        </pc:spChg>
        <pc:spChg chg="mod">
          <ac:chgData name="Serena Delugas" userId="48e363ec6fe6054b" providerId="LiveId" clId="{DE98E2F8-4554-4C6A-AB66-4A9D4BA82F0A}" dt="2024-01-27T09:54:51.526" v="98"/>
          <ac:spMkLst>
            <pc:docMk/>
            <pc:sldMk cId="4240323346" sldId="256"/>
            <ac:spMk id="49" creationId="{EF647FE9-BEDD-5E70-A0A0-8A73D332EF48}"/>
          </ac:spMkLst>
        </pc:spChg>
        <pc:spChg chg="add mod">
          <ac:chgData name="Serena Delugas" userId="48e363ec6fe6054b" providerId="LiveId" clId="{DE98E2F8-4554-4C6A-AB66-4A9D4BA82F0A}" dt="2024-01-27T09:55:27.682" v="109" actId="1076"/>
          <ac:spMkLst>
            <pc:docMk/>
            <pc:sldMk cId="4240323346" sldId="256"/>
            <ac:spMk id="50" creationId="{E3DBA8FB-16D3-DCE4-2524-65BCB05BE28E}"/>
          </ac:spMkLst>
        </pc:spChg>
        <pc:spChg chg="add del mod">
          <ac:chgData name="Serena Delugas" userId="48e363ec6fe6054b" providerId="LiveId" clId="{DE98E2F8-4554-4C6A-AB66-4A9D4BA82F0A}" dt="2024-01-27T10:05:00.162" v="126"/>
          <ac:spMkLst>
            <pc:docMk/>
            <pc:sldMk cId="4240323346" sldId="256"/>
            <ac:spMk id="51" creationId="{A915DDB5-07AC-1831-A7A1-65A05296433D}"/>
          </ac:spMkLst>
        </pc:spChg>
        <pc:spChg chg="mod">
          <ac:chgData name="Serena Delugas" userId="48e363ec6fe6054b" providerId="LiveId" clId="{DE98E2F8-4554-4C6A-AB66-4A9D4BA82F0A}" dt="2024-01-27T10:01:44.113" v="116" actId="1076"/>
          <ac:spMkLst>
            <pc:docMk/>
            <pc:sldMk cId="4240323346" sldId="256"/>
            <ac:spMk id="52" creationId="{2525E169-070F-46D6-AF54-1A32310FFCA9}"/>
          </ac:spMkLst>
        </pc:spChg>
        <pc:spChg chg="add del mod">
          <ac:chgData name="Serena Delugas" userId="48e363ec6fe6054b" providerId="LiveId" clId="{DE98E2F8-4554-4C6A-AB66-4A9D4BA82F0A}" dt="2024-01-27T10:05:18.621" v="132"/>
          <ac:spMkLst>
            <pc:docMk/>
            <pc:sldMk cId="4240323346" sldId="256"/>
            <ac:spMk id="54" creationId="{D62F174E-8377-6D20-9B8F-25C5282E5235}"/>
          </ac:spMkLst>
        </pc:spChg>
        <pc:spChg chg="mod">
          <ac:chgData name="Serena Delugas" userId="48e363ec6fe6054b" providerId="LiveId" clId="{DE98E2F8-4554-4C6A-AB66-4A9D4BA82F0A}" dt="2024-01-27T10:05:12.977" v="128"/>
          <ac:spMkLst>
            <pc:docMk/>
            <pc:sldMk cId="4240323346" sldId="256"/>
            <ac:spMk id="61" creationId="{C429D7E5-61AE-C0C5-1F13-7F64A8EA38F2}"/>
          </ac:spMkLst>
        </pc:spChg>
        <pc:spChg chg="mod">
          <ac:chgData name="Serena Delugas" userId="48e363ec6fe6054b" providerId="LiveId" clId="{DE98E2F8-4554-4C6A-AB66-4A9D4BA82F0A}" dt="2024-01-27T10:00:24.678" v="112" actId="1076"/>
          <ac:spMkLst>
            <pc:docMk/>
            <pc:sldMk cId="4240323346" sldId="256"/>
            <ac:spMk id="65" creationId="{903EBB35-DC6C-6BAB-6FDF-BF50FBE0DFF8}"/>
          </ac:spMkLst>
        </pc:spChg>
        <pc:spChg chg="mod">
          <ac:chgData name="Serena Delugas" userId="48e363ec6fe6054b" providerId="LiveId" clId="{DE98E2F8-4554-4C6A-AB66-4A9D4BA82F0A}" dt="2024-01-27T10:05:29.104" v="133"/>
          <ac:spMkLst>
            <pc:docMk/>
            <pc:sldMk cId="4240323346" sldId="256"/>
            <ac:spMk id="73" creationId="{F311A554-B177-C28A-E4EE-D20A5BB91139}"/>
          </ac:spMkLst>
        </pc:spChg>
        <pc:spChg chg="del">
          <ac:chgData name="Serena Delugas" userId="48e363ec6fe6054b" providerId="LiveId" clId="{DE98E2F8-4554-4C6A-AB66-4A9D4BA82F0A}" dt="2024-01-27T09:15:23.385" v="4" actId="478"/>
          <ac:spMkLst>
            <pc:docMk/>
            <pc:sldMk cId="4240323346" sldId="256"/>
            <ac:spMk id="74" creationId="{24C3DE8F-37BF-412F-281F-AF80306381DB}"/>
          </ac:spMkLst>
        </pc:spChg>
        <pc:spChg chg="add mod">
          <ac:chgData name="Serena Delugas" userId="48e363ec6fe6054b" providerId="LiveId" clId="{DE98E2F8-4554-4C6A-AB66-4A9D4BA82F0A}" dt="2024-01-27T10:07:05.544" v="146" actId="1076"/>
          <ac:spMkLst>
            <pc:docMk/>
            <pc:sldMk cId="4240323346" sldId="256"/>
            <ac:spMk id="75" creationId="{783A09C2-917C-23C1-0D6A-A29C8750424C}"/>
          </ac:spMkLst>
        </pc:spChg>
        <pc:spChg chg="add del mod">
          <ac:chgData name="Serena Delugas" userId="48e363ec6fe6054b" providerId="LiveId" clId="{DE98E2F8-4554-4C6A-AB66-4A9D4BA82F0A}" dt="2024-01-27T10:05:57.886" v="139" actId="21"/>
          <ac:spMkLst>
            <pc:docMk/>
            <pc:sldMk cId="4240323346" sldId="256"/>
            <ac:spMk id="78" creationId="{8BD4CAD6-8890-B40E-DFE7-D96B4B0ABF8E}"/>
          </ac:spMkLst>
        </pc:spChg>
        <pc:spChg chg="add mod">
          <ac:chgData name="Serena Delugas" userId="48e363ec6fe6054b" providerId="LiveId" clId="{DE98E2F8-4554-4C6A-AB66-4A9D4BA82F0A}" dt="2024-01-27T10:07:52.653" v="163" actId="1076"/>
          <ac:spMkLst>
            <pc:docMk/>
            <pc:sldMk cId="4240323346" sldId="256"/>
            <ac:spMk id="79" creationId="{EAEA5840-9A89-B38E-EC40-B27E23BA16F3}"/>
          </ac:spMkLst>
        </pc:spChg>
        <pc:spChg chg="add mod">
          <ac:chgData name="Serena Delugas" userId="48e363ec6fe6054b" providerId="LiveId" clId="{DE98E2F8-4554-4C6A-AB66-4A9D4BA82F0A}" dt="2024-01-27T10:09:17.173" v="200" actId="1076"/>
          <ac:spMkLst>
            <pc:docMk/>
            <pc:sldMk cId="4240323346" sldId="256"/>
            <ac:spMk id="81" creationId="{E71FED35-DE3A-4934-EAC2-E5D891FF2D3C}"/>
          </ac:spMkLst>
        </pc:spChg>
        <pc:spChg chg="add mod">
          <ac:chgData name="Serena Delugas" userId="48e363ec6fe6054b" providerId="LiveId" clId="{DE98E2F8-4554-4C6A-AB66-4A9D4BA82F0A}" dt="2024-01-27T10:10:19.760" v="216" actId="1076"/>
          <ac:spMkLst>
            <pc:docMk/>
            <pc:sldMk cId="4240323346" sldId="256"/>
            <ac:spMk id="82" creationId="{FC06A2D9-F38C-23C3-571E-FC5B552882A6}"/>
          </ac:spMkLst>
        </pc:spChg>
        <pc:spChg chg="mod">
          <ac:chgData name="Serena Delugas" userId="48e363ec6fe6054b" providerId="LiveId" clId="{DE98E2F8-4554-4C6A-AB66-4A9D4BA82F0A}" dt="2024-01-27T10:10:29.882" v="217"/>
          <ac:spMkLst>
            <pc:docMk/>
            <pc:sldMk cId="4240323346" sldId="256"/>
            <ac:spMk id="85" creationId="{CC763DA7-7F22-1844-A5E6-BBB93BFDCA55}"/>
          </ac:spMkLst>
        </pc:spChg>
        <pc:spChg chg="add del mod">
          <ac:chgData name="Serena Delugas" userId="48e363ec6fe6054b" providerId="LiveId" clId="{DE98E2F8-4554-4C6A-AB66-4A9D4BA82F0A}" dt="2024-01-27T10:13:20.170" v="224"/>
          <ac:spMkLst>
            <pc:docMk/>
            <pc:sldMk cId="4240323346" sldId="256"/>
            <ac:spMk id="86" creationId="{3DB8977F-771B-BA83-8357-6E33CCBFA839}"/>
          </ac:spMkLst>
        </pc:spChg>
        <pc:grpChg chg="add mod">
          <ac:chgData name="Serena Delugas" userId="48e363ec6fe6054b" providerId="LiveId" clId="{DE98E2F8-4554-4C6A-AB66-4A9D4BA82F0A}" dt="2024-01-27T09:29:11.553" v="10" actId="1076"/>
          <ac:grpSpMkLst>
            <pc:docMk/>
            <pc:sldMk cId="4240323346" sldId="256"/>
            <ac:grpSpMk id="2" creationId="{317042A5-F72D-EACA-4DD3-40E1591982C7}"/>
          </ac:grpSpMkLst>
        </pc:grpChg>
        <pc:grpChg chg="mod">
          <ac:chgData name="Serena Delugas" userId="48e363ec6fe6054b" providerId="LiveId" clId="{DE98E2F8-4554-4C6A-AB66-4A9D4BA82F0A}" dt="2024-01-27T17:04:16.004" v="227" actId="1076"/>
          <ac:grpSpMkLst>
            <pc:docMk/>
            <pc:sldMk cId="4240323346" sldId="256"/>
            <ac:grpSpMk id="24" creationId="{0F2A5F6F-0B6B-F04D-4186-61C6BBBA0D3A}"/>
          </ac:grpSpMkLst>
        </pc:grpChg>
        <pc:grpChg chg="add mod">
          <ac:chgData name="Serena Delugas" userId="48e363ec6fe6054b" providerId="LiveId" clId="{DE98E2F8-4554-4C6A-AB66-4A9D4BA82F0A}" dt="2024-01-27T09:42:47.485" v="54" actId="14100"/>
          <ac:grpSpMkLst>
            <pc:docMk/>
            <pc:sldMk cId="4240323346" sldId="256"/>
            <ac:grpSpMk id="33" creationId="{BF462543-E191-56E2-BD95-2D4E912E2BC2}"/>
          </ac:grpSpMkLst>
        </pc:grpChg>
        <pc:grpChg chg="mod">
          <ac:chgData name="Serena Delugas" userId="48e363ec6fe6054b" providerId="LiveId" clId="{DE98E2F8-4554-4C6A-AB66-4A9D4BA82F0A}" dt="2024-01-27T09:55:03.591" v="101" actId="1076"/>
          <ac:grpSpMkLst>
            <pc:docMk/>
            <pc:sldMk cId="4240323346" sldId="256"/>
            <ac:grpSpMk id="46" creationId="{BF8011B4-2A9B-949A-9698-5BCDF5D37F56}"/>
          </ac:grpSpMkLst>
        </pc:grpChg>
        <pc:grpChg chg="add mod">
          <ac:chgData name="Serena Delugas" userId="48e363ec6fe6054b" providerId="LiveId" clId="{DE98E2F8-4554-4C6A-AB66-4A9D4BA82F0A}" dt="2024-01-27T10:00:18.633" v="111" actId="1076"/>
          <ac:grpSpMkLst>
            <pc:docMk/>
            <pc:sldMk cId="4240323346" sldId="256"/>
            <ac:grpSpMk id="47" creationId="{2D27224A-C6A7-7C0A-CA89-350E7F753A09}"/>
          </ac:grpSpMkLst>
        </pc:grpChg>
        <pc:grpChg chg="add mod">
          <ac:chgData name="Serena Delugas" userId="48e363ec6fe6054b" providerId="LiveId" clId="{DE98E2F8-4554-4C6A-AB66-4A9D4BA82F0A}" dt="2024-01-27T10:05:18.280" v="130" actId="688"/>
          <ac:grpSpMkLst>
            <pc:docMk/>
            <pc:sldMk cId="4240323346" sldId="256"/>
            <ac:grpSpMk id="55" creationId="{F801A42E-78E3-61B6-0501-AB4ADE3BA3F7}"/>
          </ac:grpSpMkLst>
        </pc:grpChg>
        <pc:grpChg chg="add mod">
          <ac:chgData name="Serena Delugas" userId="48e363ec6fe6054b" providerId="LiveId" clId="{DE98E2F8-4554-4C6A-AB66-4A9D4BA82F0A}" dt="2024-01-27T10:05:34.255" v="134" actId="1076"/>
          <ac:grpSpMkLst>
            <pc:docMk/>
            <pc:sldMk cId="4240323346" sldId="256"/>
            <ac:grpSpMk id="64" creationId="{0ACB4CC5-4F53-6D94-61C9-8798F9A84826}"/>
          </ac:grpSpMkLst>
        </pc:grpChg>
        <pc:grpChg chg="mod">
          <ac:chgData name="Serena Delugas" userId="48e363ec6fe6054b" providerId="LiveId" clId="{DE98E2F8-4554-4C6A-AB66-4A9D4BA82F0A}" dt="2024-01-27T10:01:33.374" v="115" actId="1076"/>
          <ac:grpSpMkLst>
            <pc:docMk/>
            <pc:sldMk cId="4240323346" sldId="256"/>
            <ac:grpSpMk id="67" creationId="{E2EA67B5-9CF7-4B1C-82F4-1E77A704D84A}"/>
          </ac:grpSpMkLst>
        </pc:grpChg>
        <pc:grpChg chg="add del mod">
          <ac:chgData name="Serena Delugas" userId="48e363ec6fe6054b" providerId="LiveId" clId="{DE98E2F8-4554-4C6A-AB66-4A9D4BA82F0A}" dt="2024-01-27T10:13:20.159" v="222" actId="21"/>
          <ac:grpSpMkLst>
            <pc:docMk/>
            <pc:sldMk cId="4240323346" sldId="256"/>
            <ac:grpSpMk id="83" creationId="{8608316A-9FB9-146B-558E-670FC5424001}"/>
          </ac:grpSpMkLst>
        </pc:grpChg>
        <pc:cxnChg chg="mod">
          <ac:chgData name="Serena Delugas" userId="48e363ec6fe6054b" providerId="LiveId" clId="{DE98E2F8-4554-4C6A-AB66-4A9D4BA82F0A}" dt="2024-01-27T09:28:59.593" v="7"/>
          <ac:cxnSpMkLst>
            <pc:docMk/>
            <pc:sldMk cId="4240323346" sldId="256"/>
            <ac:cxnSpMk id="6" creationId="{64FCEDED-97C1-1B05-60DE-B7E113E00496}"/>
          </ac:cxnSpMkLst>
        </pc:cxnChg>
        <pc:cxnChg chg="mod">
          <ac:chgData name="Serena Delugas" userId="48e363ec6fe6054b" providerId="LiveId" clId="{DE98E2F8-4554-4C6A-AB66-4A9D4BA82F0A}" dt="2024-01-27T09:41:50.861" v="47"/>
          <ac:cxnSpMkLst>
            <pc:docMk/>
            <pc:sldMk cId="4240323346" sldId="256"/>
            <ac:cxnSpMk id="38" creationId="{8B4F94B9-EE7E-D77B-0BDB-7D5AF5739264}"/>
          </ac:cxnSpMkLst>
        </pc:cxnChg>
        <pc:cxnChg chg="mod">
          <ac:chgData name="Serena Delugas" userId="48e363ec6fe6054b" providerId="LiveId" clId="{DE98E2F8-4554-4C6A-AB66-4A9D4BA82F0A}" dt="2024-01-27T09:54:51.526" v="98"/>
          <ac:cxnSpMkLst>
            <pc:docMk/>
            <pc:sldMk cId="4240323346" sldId="256"/>
            <ac:cxnSpMk id="48" creationId="{93049265-8B84-DA78-8455-BAF374E410D9}"/>
          </ac:cxnSpMkLst>
        </pc:cxnChg>
        <pc:cxnChg chg="mod">
          <ac:chgData name="Serena Delugas" userId="48e363ec6fe6054b" providerId="LiveId" clId="{DE98E2F8-4554-4C6A-AB66-4A9D4BA82F0A}" dt="2024-01-27T10:05:12.977" v="128"/>
          <ac:cxnSpMkLst>
            <pc:docMk/>
            <pc:sldMk cId="4240323346" sldId="256"/>
            <ac:cxnSpMk id="60" creationId="{7EEB55AC-2C6C-672F-1DF8-C46EA1959C5D}"/>
          </ac:cxnSpMkLst>
        </pc:cxnChg>
        <pc:cxnChg chg="mod">
          <ac:chgData name="Serena Delugas" userId="48e363ec6fe6054b" providerId="LiveId" clId="{DE98E2F8-4554-4C6A-AB66-4A9D4BA82F0A}" dt="2024-01-27T10:05:29.104" v="133"/>
          <ac:cxnSpMkLst>
            <pc:docMk/>
            <pc:sldMk cId="4240323346" sldId="256"/>
            <ac:cxnSpMk id="66" creationId="{E255BC4D-BB18-B5FF-7164-CCBD48E53035}"/>
          </ac:cxnSpMkLst>
        </pc:cxnChg>
        <pc:cxnChg chg="del mod">
          <ac:chgData name="Serena Delugas" userId="48e363ec6fe6054b" providerId="LiveId" clId="{DE98E2F8-4554-4C6A-AB66-4A9D4BA82F0A}" dt="2024-01-27T09:15:20.510" v="3" actId="478"/>
          <ac:cxnSpMkLst>
            <pc:docMk/>
            <pc:sldMk cId="4240323346" sldId="256"/>
            <ac:cxnSpMk id="76" creationId="{C42C4B74-D924-C2F3-B881-99AF9C756946}"/>
          </ac:cxnSpMkLst>
        </pc:cxnChg>
        <pc:cxnChg chg="mod">
          <ac:chgData name="Serena Delugas" userId="48e363ec6fe6054b" providerId="LiveId" clId="{DE98E2F8-4554-4C6A-AB66-4A9D4BA82F0A}" dt="2024-01-27T09:15:23.385" v="4" actId="478"/>
          <ac:cxnSpMkLst>
            <pc:docMk/>
            <pc:sldMk cId="4240323346" sldId="256"/>
            <ac:cxnSpMk id="77" creationId="{1FC3D550-0FBE-5D6C-7FD3-3DB4ACE2111E}"/>
          </ac:cxnSpMkLst>
        </pc:cxnChg>
        <pc:cxnChg chg="mod">
          <ac:chgData name="Serena Delugas" userId="48e363ec6fe6054b" providerId="LiveId" clId="{DE98E2F8-4554-4C6A-AB66-4A9D4BA82F0A}" dt="2024-01-27T09:15:23.385" v="4" actId="478"/>
          <ac:cxnSpMkLst>
            <pc:docMk/>
            <pc:sldMk cId="4240323346" sldId="256"/>
            <ac:cxnSpMk id="80" creationId="{5E972F4D-93CB-7ED8-DE22-B98B361B8D63}"/>
          </ac:cxnSpMkLst>
        </pc:cxnChg>
        <pc:cxnChg chg="mod">
          <ac:chgData name="Serena Delugas" userId="48e363ec6fe6054b" providerId="LiveId" clId="{DE98E2F8-4554-4C6A-AB66-4A9D4BA82F0A}" dt="2024-01-27T10:10:29.882" v="217"/>
          <ac:cxnSpMkLst>
            <pc:docMk/>
            <pc:sldMk cId="4240323346" sldId="256"/>
            <ac:cxnSpMk id="84" creationId="{5CA85C2D-8276-6FD1-D89C-2DA79B60A533}"/>
          </ac:cxnSpMkLst>
        </pc:cxnChg>
        <pc:cxnChg chg="mod">
          <ac:chgData name="Serena Delugas" userId="48e363ec6fe6054b" providerId="LiveId" clId="{DE98E2F8-4554-4C6A-AB66-4A9D4BA82F0A}" dt="2024-01-27T09:15:23.385" v="4" actId="478"/>
          <ac:cxnSpMkLst>
            <pc:docMk/>
            <pc:sldMk cId="4240323346" sldId="256"/>
            <ac:cxnSpMk id="88" creationId="{94317E39-A265-DC61-FA6A-CB41F7337045}"/>
          </ac:cxnSpMkLst>
        </pc:cxnChg>
      </pc:sldChg>
      <pc:sldChg chg="del">
        <pc:chgData name="Serena Delugas" userId="48e363ec6fe6054b" providerId="LiveId" clId="{DE98E2F8-4554-4C6A-AB66-4A9D4BA82F0A}" dt="2024-01-26T19:30:49.672" v="0" actId="2696"/>
        <pc:sldMkLst>
          <pc:docMk/>
          <pc:sldMk cId="3992395826" sldId="257"/>
        </pc:sldMkLst>
      </pc:sldChg>
      <pc:sldChg chg="del">
        <pc:chgData name="Serena Delugas" userId="48e363ec6fe6054b" providerId="LiveId" clId="{DE98E2F8-4554-4C6A-AB66-4A9D4BA82F0A}" dt="2024-01-26T19:30:53.685" v="1" actId="2696"/>
        <pc:sldMkLst>
          <pc:docMk/>
          <pc:sldMk cId="3029876095" sldId="258"/>
        </pc:sldMkLst>
      </pc:sldChg>
      <pc:sldChg chg="del">
        <pc:chgData name="Serena Delugas" userId="48e363ec6fe6054b" providerId="LiveId" clId="{DE98E2F8-4554-4C6A-AB66-4A9D4BA82F0A}" dt="2024-01-26T19:31:05.309" v="2" actId="2696"/>
        <pc:sldMkLst>
          <pc:docMk/>
          <pc:sldMk cId="233076914" sldId="260"/>
        </pc:sldMkLst>
      </pc:sldChg>
      <pc:sldChg chg="del">
        <pc:chgData name="Serena Delugas" userId="48e363ec6fe6054b" providerId="LiveId" clId="{DE98E2F8-4554-4C6A-AB66-4A9D4BA82F0A}" dt="2024-01-27T09:15:31.716" v="5" actId="2696"/>
        <pc:sldMkLst>
          <pc:docMk/>
          <pc:sldMk cId="2447637548" sldId="261"/>
        </pc:sldMkLst>
      </pc:sldChg>
      <pc:sldChg chg="del">
        <pc:chgData name="Serena Delugas" userId="48e363ec6fe6054b" providerId="LiveId" clId="{DE98E2F8-4554-4C6A-AB66-4A9D4BA82F0A}" dt="2024-01-27T10:13:34.037" v="225" actId="2696"/>
        <pc:sldMkLst>
          <pc:docMk/>
          <pc:sldMk cId="418037095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C964-A155-4DCE-ABF1-DEC2CA610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EDB8F-0C4C-49FA-8E1E-19B384B13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1FD6-CA1F-4D69-8D5A-8B9A8996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45D7-2863-430E-821F-0D293496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6E5A-BC04-4199-BDB8-117B26F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3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550-6412-4CC6-9C03-62D22E3F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8DAC1-E6B8-41B4-8847-8998BCA9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9EEE0-A7DA-457E-8844-83B5F06A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563C-76BF-4635-89FE-4006FA36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9402-9487-4078-BD2D-3D18C15C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53774-CB89-429B-9149-EF72E356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99B9-6C5F-4451-B2CD-D34F67D9E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168D-BC06-4C5C-BB5F-8EEA90B5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386F-941C-43E7-93A7-572FB98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302BF-3BD1-4ACE-9219-5383EFC2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949D-7A3F-4431-BA0B-CA6306D6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2127-E7A2-424D-A4C7-87E1CDF4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3871-3DBE-4CCB-8B41-C5771606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1DA2-3B33-451F-A13A-1AFF5977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308C-4C97-4D41-B44A-271EDE9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C20A-62E0-42FD-9E55-C362D8C6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18F1-8AAE-4863-8C91-C114388E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9F6A-257C-4068-9C2D-616E1483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E15B-ABFE-4978-B01E-435E6A1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AA7E-6543-4E96-BEA9-01E00CF5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5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2F0-1F15-4DEB-8721-2B35F69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374B-E9E2-4144-A07A-78A94843A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623E8-4A6F-4637-87BC-AF9B1D5C1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74C9-4EEC-45FA-BEFE-21A19EA5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45DAB-D284-401C-B8FA-2ABDE637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6D9F-E1AF-439F-A2FD-17AB96A3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E55C-60FC-41D7-937C-610F2063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C58DA-4EF1-498B-B8F4-413807B5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403A-34F9-4AAA-BCFB-B179F3B2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3FC09-C07B-46C6-9BB6-917E9432A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670AE-A220-490D-90D8-1A46B9B1D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19D8C-CF55-47E0-A976-471F893C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5473B-EE9F-4A6C-B819-FE3FF909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E4619-BD2F-4865-B875-627F723E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8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8A7C-A11D-410C-8CF9-9943D187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92E3A-168C-42BE-A087-76ACF348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E2879-0FED-426C-AACD-C78A872A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25007-482B-47AE-966A-AF33812C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9A619-BB69-4532-AC6B-4EF5A71C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EEC57-0BFD-4BAC-9C1D-B7A32198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36CD4-97B4-4BF2-9913-F4B77A9B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9AA9-C1D8-4B0D-A488-E8938A11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B632-5753-4E05-9B0B-C00F92A9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9DBE-5FCC-496E-B6D6-30579E3E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6C3E-CE50-4C5D-97FD-E939297B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88639-8836-4858-9A77-951A41FC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77F25-3556-4267-9759-FE193B46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0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0D43-825C-44A6-9B45-D39C434E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5D4B3-03AF-4E37-91A7-D7C15C47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800D-39C7-43DA-89BD-6729E8A4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467F8-F8AA-4427-A1A1-4E8FAE35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4B924-AA04-400A-9F3B-72085A48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38365-487A-48B9-811F-00B1F380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2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8C10C-355E-44A2-8376-547C8C10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E1192-8E42-4E9B-8E8D-72FCC13B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6323-C28D-478A-A4B9-87EBC0C2B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56E9-25C1-4C68-B05C-BB868DBD8B31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7618-17C7-407E-A127-804F161B5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87C0-9183-492E-A4A9-4D53DDC8D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9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A2269A-1244-42AD-B32D-24BA429C327E}"/>
              </a:ext>
            </a:extLst>
          </p:cNvPr>
          <p:cNvSpPr/>
          <p:nvPr/>
        </p:nvSpPr>
        <p:spPr>
          <a:xfrm>
            <a:off x="2189174" y="1362696"/>
            <a:ext cx="1975757" cy="809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Prodotto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98580-458C-4742-9903-365BBE5C3CA1}"/>
              </a:ext>
            </a:extLst>
          </p:cNvPr>
          <p:cNvSpPr/>
          <p:nvPr/>
        </p:nvSpPr>
        <p:spPr>
          <a:xfrm>
            <a:off x="6238000" y="1368149"/>
            <a:ext cx="1975757" cy="809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Vendite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5B09DE-EBC4-46D0-AAB1-625C1B0414C6}"/>
              </a:ext>
            </a:extLst>
          </p:cNvPr>
          <p:cNvGrpSpPr/>
          <p:nvPr/>
        </p:nvGrpSpPr>
        <p:grpSpPr>
          <a:xfrm>
            <a:off x="2397966" y="2178503"/>
            <a:ext cx="221136" cy="629350"/>
            <a:chOff x="3573624" y="3508310"/>
            <a:chExt cx="221136" cy="6293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F81532B-A71C-4834-91EC-BFAF2D113560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E99426-575F-4B8F-9542-0B29C593BE74}"/>
                </a:ext>
              </a:extLst>
            </p:cNvPr>
            <p:cNvSpPr/>
            <p:nvPr/>
          </p:nvSpPr>
          <p:spPr>
            <a:xfrm>
              <a:off x="3573624" y="3918857"/>
              <a:ext cx="221136" cy="2188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1E3A76-5082-4576-9AFB-2435926FF500}"/>
              </a:ext>
            </a:extLst>
          </p:cNvPr>
          <p:cNvGrpSpPr/>
          <p:nvPr/>
        </p:nvGrpSpPr>
        <p:grpSpPr>
          <a:xfrm rot="10800000">
            <a:off x="7939634" y="788429"/>
            <a:ext cx="207587" cy="599736"/>
            <a:chOff x="3573488" y="3508310"/>
            <a:chExt cx="214879" cy="60595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A6D7D4E-D3C6-4893-82A3-F7DB9F6D94F9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6548E2-7BD9-425A-8AB0-025E1B934435}"/>
                </a:ext>
              </a:extLst>
            </p:cNvPr>
            <p:cNvSpPr/>
            <p:nvPr/>
          </p:nvSpPr>
          <p:spPr>
            <a:xfrm>
              <a:off x="3573488" y="3910960"/>
              <a:ext cx="214879" cy="2033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Diamond 20">
            <a:extLst>
              <a:ext uri="{FF2B5EF4-FFF2-40B4-BE49-F238E27FC236}">
                <a16:creationId xmlns:a16="http://schemas.microsoft.com/office/drawing/2014/main" id="{AD699A58-D8AE-42C9-8145-97A13A599A83}"/>
              </a:ext>
            </a:extLst>
          </p:cNvPr>
          <p:cNvSpPr/>
          <p:nvPr/>
        </p:nvSpPr>
        <p:spPr>
          <a:xfrm>
            <a:off x="4738007" y="1347301"/>
            <a:ext cx="867747" cy="84041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629629-A5D0-4C07-A31A-D7BA58AFD69F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4164931" y="1767509"/>
            <a:ext cx="5730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A00DA1-7B03-4EAE-A4BD-9E4BA2DF8131}"/>
              </a:ext>
            </a:extLst>
          </p:cNvPr>
          <p:cNvCxnSpPr/>
          <p:nvPr/>
        </p:nvCxnSpPr>
        <p:spPr>
          <a:xfrm flipV="1">
            <a:off x="5605754" y="1761326"/>
            <a:ext cx="632538" cy="6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1B4325-69D8-4628-A9B6-B889549A02A0}"/>
              </a:ext>
            </a:extLst>
          </p:cNvPr>
          <p:cNvSpPr txBox="1"/>
          <p:nvPr/>
        </p:nvSpPr>
        <p:spPr>
          <a:xfrm>
            <a:off x="7671614" y="530512"/>
            <a:ext cx="1005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IDVendite</a:t>
            </a:r>
            <a:endParaRPr lang="en-GB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A5152-EB4B-4C8E-80D9-9CBF761EC90E}"/>
              </a:ext>
            </a:extLst>
          </p:cNvPr>
          <p:cNvSpPr txBox="1"/>
          <p:nvPr/>
        </p:nvSpPr>
        <p:spPr>
          <a:xfrm>
            <a:off x="2090134" y="2773744"/>
            <a:ext cx="155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IDprodotto</a:t>
            </a:r>
            <a:endParaRPr lang="en-GB" sz="1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1665FC-EB98-483D-ADFA-159A1496A48F}"/>
              </a:ext>
            </a:extLst>
          </p:cNvPr>
          <p:cNvGrpSpPr/>
          <p:nvPr/>
        </p:nvGrpSpPr>
        <p:grpSpPr>
          <a:xfrm>
            <a:off x="7969978" y="2178503"/>
            <a:ext cx="221136" cy="629350"/>
            <a:chOff x="5673789" y="3114325"/>
            <a:chExt cx="221136" cy="62935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DFB5C3-82C5-426C-946E-DDAD7E0FDD3F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A51881-D452-4823-8AB8-FEE65095B164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A6782D-7F3E-4AFA-889B-37C72DC1A280}"/>
              </a:ext>
            </a:extLst>
          </p:cNvPr>
          <p:cNvGrpSpPr/>
          <p:nvPr/>
        </p:nvGrpSpPr>
        <p:grpSpPr>
          <a:xfrm rot="5400000">
            <a:off x="1721186" y="1492434"/>
            <a:ext cx="221136" cy="629350"/>
            <a:chOff x="5673789" y="3114325"/>
            <a:chExt cx="221136" cy="62935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842BCD-7FB8-4027-B7A8-C1FD22558F45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4A3DCE-7B45-4497-9D46-80E978BEFD2F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488484C-33F4-4744-8CA7-5248BB7AA7CE}"/>
              </a:ext>
            </a:extLst>
          </p:cNvPr>
          <p:cNvSpPr txBox="1"/>
          <p:nvPr/>
        </p:nvSpPr>
        <p:spPr>
          <a:xfrm>
            <a:off x="450686" y="1641456"/>
            <a:ext cx="117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NomeProdotto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25E169-070F-46D6-AF54-1A32310FFCA9}"/>
              </a:ext>
            </a:extLst>
          </p:cNvPr>
          <p:cNvSpPr txBox="1"/>
          <p:nvPr/>
        </p:nvSpPr>
        <p:spPr>
          <a:xfrm>
            <a:off x="4167857" y="1400638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FBBE77-8C2A-401B-A8CA-AB5CBDE935A8}"/>
              </a:ext>
            </a:extLst>
          </p:cNvPr>
          <p:cNvSpPr txBox="1"/>
          <p:nvPr/>
        </p:nvSpPr>
        <p:spPr>
          <a:xfrm>
            <a:off x="5578424" y="1387892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(1,1)</a:t>
            </a:r>
            <a:endParaRPr lang="en-GB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D0D59-0046-4A3E-9671-AC8063D69F9F}"/>
              </a:ext>
            </a:extLst>
          </p:cNvPr>
          <p:cNvSpPr/>
          <p:nvPr/>
        </p:nvSpPr>
        <p:spPr>
          <a:xfrm>
            <a:off x="6326157" y="4320541"/>
            <a:ext cx="1975757" cy="809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Regione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D067199-9475-4BA4-B61E-00B5B156B39F}"/>
              </a:ext>
            </a:extLst>
          </p:cNvPr>
          <p:cNvGrpSpPr/>
          <p:nvPr/>
        </p:nvGrpSpPr>
        <p:grpSpPr>
          <a:xfrm>
            <a:off x="6594411" y="5130165"/>
            <a:ext cx="221136" cy="629350"/>
            <a:chOff x="3573624" y="3508310"/>
            <a:chExt cx="221136" cy="62935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689A20-8C4F-416C-B4C5-17BA61F31D41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191E9BE-BB4A-49E1-91DE-BCEB42F2D508}"/>
                </a:ext>
              </a:extLst>
            </p:cNvPr>
            <p:cNvSpPr/>
            <p:nvPr/>
          </p:nvSpPr>
          <p:spPr>
            <a:xfrm>
              <a:off x="3573624" y="3918857"/>
              <a:ext cx="221136" cy="2188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2EA67B5-9CF7-4B1C-82F4-1E77A704D84A}"/>
              </a:ext>
            </a:extLst>
          </p:cNvPr>
          <p:cNvGrpSpPr/>
          <p:nvPr/>
        </p:nvGrpSpPr>
        <p:grpSpPr>
          <a:xfrm rot="5400000">
            <a:off x="6088979" y="2833922"/>
            <a:ext cx="2132823" cy="840416"/>
            <a:chOff x="3472931" y="3225865"/>
            <a:chExt cx="2132823" cy="840416"/>
          </a:xfrm>
        </p:grpSpPr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27B20010-A4D8-44CE-94E7-E4DB6C3AA70F}"/>
                </a:ext>
              </a:extLst>
            </p:cNvPr>
            <p:cNvSpPr/>
            <p:nvPr/>
          </p:nvSpPr>
          <p:spPr>
            <a:xfrm>
              <a:off x="4105469" y="3225865"/>
              <a:ext cx="867747" cy="840416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17982E0-BBBE-412A-ACA2-2F4E4AAA7860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 flipV="1">
              <a:off x="3472931" y="3646073"/>
              <a:ext cx="632538" cy="6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8ABB14A-E99F-420E-9C9B-E5AC8E6A7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216" y="3639890"/>
              <a:ext cx="632538" cy="6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0881A1A-928C-4ED0-80AF-EBF89229C0AF}"/>
              </a:ext>
            </a:extLst>
          </p:cNvPr>
          <p:cNvSpPr txBox="1"/>
          <p:nvPr/>
        </p:nvSpPr>
        <p:spPr>
          <a:xfrm>
            <a:off x="7122011" y="2259933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(1,1)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FB4F72-DA15-4041-86E0-30BFCF545367}"/>
              </a:ext>
            </a:extLst>
          </p:cNvPr>
          <p:cNvSpPr txBox="1"/>
          <p:nvPr/>
        </p:nvSpPr>
        <p:spPr>
          <a:xfrm>
            <a:off x="7165602" y="3758679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GB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389E52B4-ADAA-767B-63FD-0415134F38DA}"/>
              </a:ext>
            </a:extLst>
          </p:cNvPr>
          <p:cNvSpPr/>
          <p:nvPr/>
        </p:nvSpPr>
        <p:spPr>
          <a:xfrm>
            <a:off x="2996757" y="887423"/>
            <a:ext cx="213636" cy="1917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D9C366A-01AB-33E1-3D77-9405F0E2A4FC}"/>
              </a:ext>
            </a:extLst>
          </p:cNvPr>
          <p:cNvCxnSpPr>
            <a:cxnSpLocks/>
          </p:cNvCxnSpPr>
          <p:nvPr/>
        </p:nvCxnSpPr>
        <p:spPr>
          <a:xfrm>
            <a:off x="3523784" y="2270865"/>
            <a:ext cx="3533" cy="1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6F0F713-9004-CFA8-F7A4-5ABAD8C4F1C1}"/>
              </a:ext>
            </a:extLst>
          </p:cNvPr>
          <p:cNvCxnSpPr>
            <a:cxnSpLocks/>
          </p:cNvCxnSpPr>
          <p:nvPr/>
        </p:nvCxnSpPr>
        <p:spPr>
          <a:xfrm flipV="1">
            <a:off x="3103575" y="1075641"/>
            <a:ext cx="0" cy="293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F24C589-0B7F-5D2E-A541-384484C5A571}"/>
              </a:ext>
            </a:extLst>
          </p:cNvPr>
          <p:cNvSpPr txBox="1"/>
          <p:nvPr/>
        </p:nvSpPr>
        <p:spPr>
          <a:xfrm>
            <a:off x="2713532" y="633617"/>
            <a:ext cx="780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Categoria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F1CD27C-7764-EC2B-6FC8-6A740D73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13" y="2184108"/>
            <a:ext cx="231668" cy="634039"/>
          </a:xfrm>
          <a:prstGeom prst="rect">
            <a:avLst/>
          </a:prstGeom>
        </p:spPr>
      </p:pic>
      <p:grpSp>
        <p:nvGrpSpPr>
          <p:cNvPr id="24" name="Group 31">
            <a:extLst>
              <a:ext uri="{FF2B5EF4-FFF2-40B4-BE49-F238E27FC236}">
                <a16:creationId xmlns:a16="http://schemas.microsoft.com/office/drawing/2014/main" id="{0F2A5F6F-0B6B-F04D-4186-61C6BBBA0D3A}"/>
              </a:ext>
            </a:extLst>
          </p:cNvPr>
          <p:cNvGrpSpPr/>
          <p:nvPr/>
        </p:nvGrpSpPr>
        <p:grpSpPr>
          <a:xfrm rot="10800000">
            <a:off x="3898185" y="788429"/>
            <a:ext cx="207576" cy="597292"/>
            <a:chOff x="5680059" y="3114325"/>
            <a:chExt cx="214866" cy="594283"/>
          </a:xfrm>
        </p:grpSpPr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033FCA89-F483-77D0-E5A1-3E2AB737072B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30">
              <a:extLst>
                <a:ext uri="{FF2B5EF4-FFF2-40B4-BE49-F238E27FC236}">
                  <a16:creationId xmlns:a16="http://schemas.microsoft.com/office/drawing/2014/main" id="{1CDAE58F-2836-6517-67D2-5006BCBFF34F}"/>
                </a:ext>
              </a:extLst>
            </p:cNvPr>
            <p:cNvSpPr/>
            <p:nvPr/>
          </p:nvSpPr>
          <p:spPr>
            <a:xfrm>
              <a:off x="5680059" y="3524873"/>
              <a:ext cx="214866" cy="183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1A4A56C-35A8-C21F-3D7A-331ED3B7C450}"/>
              </a:ext>
            </a:extLst>
          </p:cNvPr>
          <p:cNvSpPr txBox="1"/>
          <p:nvPr/>
        </p:nvSpPr>
        <p:spPr>
          <a:xfrm>
            <a:off x="7847775" y="2738413"/>
            <a:ext cx="65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F367A6C-E821-D3E9-BE5F-C9B3DEC1C7BD}"/>
              </a:ext>
            </a:extLst>
          </p:cNvPr>
          <p:cNvSpPr txBox="1"/>
          <p:nvPr/>
        </p:nvSpPr>
        <p:spPr>
          <a:xfrm>
            <a:off x="6033999" y="2778424"/>
            <a:ext cx="731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Quantità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8856270-4B9F-3DF3-700C-3A2734022239}"/>
              </a:ext>
            </a:extLst>
          </p:cNvPr>
          <p:cNvSpPr txBox="1"/>
          <p:nvPr/>
        </p:nvSpPr>
        <p:spPr>
          <a:xfrm>
            <a:off x="3682960" y="538626"/>
            <a:ext cx="107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Prezzo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B4D9A75-EC7A-2A9B-2E53-4DB452467C44}"/>
              </a:ext>
            </a:extLst>
          </p:cNvPr>
          <p:cNvSpPr txBox="1"/>
          <p:nvPr/>
        </p:nvSpPr>
        <p:spPr>
          <a:xfrm>
            <a:off x="6162785" y="5718433"/>
            <a:ext cx="821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IDRegione</a:t>
            </a:r>
            <a:endParaRPr lang="it-IT" sz="1200" dirty="0"/>
          </a:p>
        </p:txBody>
      </p:sp>
      <p:grpSp>
        <p:nvGrpSpPr>
          <p:cNvPr id="46" name="Group 31">
            <a:extLst>
              <a:ext uri="{FF2B5EF4-FFF2-40B4-BE49-F238E27FC236}">
                <a16:creationId xmlns:a16="http://schemas.microsoft.com/office/drawing/2014/main" id="{BF8011B4-2A9B-949A-9698-5BCDF5D37F56}"/>
              </a:ext>
            </a:extLst>
          </p:cNvPr>
          <p:cNvGrpSpPr/>
          <p:nvPr/>
        </p:nvGrpSpPr>
        <p:grpSpPr>
          <a:xfrm>
            <a:off x="7774835" y="5141219"/>
            <a:ext cx="221136" cy="629350"/>
            <a:chOff x="5673789" y="3114325"/>
            <a:chExt cx="221136" cy="629350"/>
          </a:xfrm>
        </p:grpSpPr>
        <p:cxnSp>
          <p:nvCxnSpPr>
            <p:cNvPr id="62" name="Straight Connector 29">
              <a:extLst>
                <a:ext uri="{FF2B5EF4-FFF2-40B4-BE49-F238E27FC236}">
                  <a16:creationId xmlns:a16="http://schemas.microsoft.com/office/drawing/2014/main" id="{6A53B17E-9B9C-288F-FF3D-41CC9F6B09DD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30">
              <a:extLst>
                <a:ext uri="{FF2B5EF4-FFF2-40B4-BE49-F238E27FC236}">
                  <a16:creationId xmlns:a16="http://schemas.microsoft.com/office/drawing/2014/main" id="{3FA9BF64-1754-93E9-A9B7-50F0B9E01B81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03EBB35-DC6C-6BAB-6FDF-BF50FBE0DFF8}"/>
              </a:ext>
            </a:extLst>
          </p:cNvPr>
          <p:cNvSpPr txBox="1"/>
          <p:nvPr/>
        </p:nvSpPr>
        <p:spPr>
          <a:xfrm>
            <a:off x="8883257" y="4664872"/>
            <a:ext cx="107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NomeRegione</a:t>
            </a:r>
            <a:endParaRPr lang="it-IT" sz="1200" dirty="0"/>
          </a:p>
        </p:txBody>
      </p: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FC3D550-0FBE-5D6C-7FD3-3DB4ACE2111E}"/>
              </a:ext>
            </a:extLst>
          </p:cNvPr>
          <p:cNvCxnSpPr>
            <a:cxnSpLocks/>
          </p:cNvCxnSpPr>
          <p:nvPr/>
        </p:nvCxnSpPr>
        <p:spPr>
          <a:xfrm flipV="1">
            <a:off x="9515815" y="1773690"/>
            <a:ext cx="0" cy="50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5E972F4D-93CB-7ED8-DE22-B98B361B8D63}"/>
              </a:ext>
            </a:extLst>
          </p:cNvPr>
          <p:cNvCxnSpPr>
            <a:cxnSpLocks/>
          </p:cNvCxnSpPr>
          <p:nvPr/>
        </p:nvCxnSpPr>
        <p:spPr>
          <a:xfrm>
            <a:off x="9515815" y="17736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94317E39-A265-DC61-FA6A-CB41F7337045}"/>
              </a:ext>
            </a:extLst>
          </p:cNvPr>
          <p:cNvCxnSpPr>
            <a:cxnSpLocks/>
          </p:cNvCxnSpPr>
          <p:nvPr/>
        </p:nvCxnSpPr>
        <p:spPr>
          <a:xfrm>
            <a:off x="9515815" y="17736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1">
            <a:extLst>
              <a:ext uri="{FF2B5EF4-FFF2-40B4-BE49-F238E27FC236}">
                <a16:creationId xmlns:a16="http://schemas.microsoft.com/office/drawing/2014/main" id="{317042A5-F72D-EACA-4DD3-40E1591982C7}"/>
              </a:ext>
            </a:extLst>
          </p:cNvPr>
          <p:cNvGrpSpPr/>
          <p:nvPr/>
        </p:nvGrpSpPr>
        <p:grpSpPr>
          <a:xfrm rot="16200000">
            <a:off x="8423501" y="1403129"/>
            <a:ext cx="213633" cy="632537"/>
            <a:chOff x="5673789" y="3114325"/>
            <a:chExt cx="221136" cy="629350"/>
          </a:xfrm>
        </p:grpSpPr>
        <p:cxnSp>
          <p:nvCxnSpPr>
            <p:cNvPr id="6" name="Straight Connector 29">
              <a:extLst>
                <a:ext uri="{FF2B5EF4-FFF2-40B4-BE49-F238E27FC236}">
                  <a16:creationId xmlns:a16="http://schemas.microsoft.com/office/drawing/2014/main" id="{64FCEDED-97C1-1B05-60DE-B7E113E00496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30">
              <a:extLst>
                <a:ext uri="{FF2B5EF4-FFF2-40B4-BE49-F238E27FC236}">
                  <a16:creationId xmlns:a16="http://schemas.microsoft.com/office/drawing/2014/main" id="{A5A3B50C-7361-CD52-7CE7-74684D2533C8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F8E1B22-23E8-38DF-5348-4418D380914D}"/>
              </a:ext>
            </a:extLst>
          </p:cNvPr>
          <p:cNvSpPr txBox="1"/>
          <p:nvPr/>
        </p:nvSpPr>
        <p:spPr>
          <a:xfrm>
            <a:off x="8820454" y="1589492"/>
            <a:ext cx="87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IDProdotto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436D3F9-43BC-2FF0-212D-580550A4CA4D}"/>
              </a:ext>
            </a:extLst>
          </p:cNvPr>
          <p:cNvSpPr/>
          <p:nvPr/>
        </p:nvSpPr>
        <p:spPr>
          <a:xfrm>
            <a:off x="8626675" y="1585304"/>
            <a:ext cx="256582" cy="27699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8B798D42-B70C-466F-F461-2B738B6864BB}"/>
              </a:ext>
            </a:extLst>
          </p:cNvPr>
          <p:cNvSpPr/>
          <p:nvPr/>
        </p:nvSpPr>
        <p:spPr>
          <a:xfrm>
            <a:off x="8663477" y="1635207"/>
            <a:ext cx="180093" cy="18475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BF462543-E191-56E2-BD95-2D4E912E2BC2}"/>
              </a:ext>
            </a:extLst>
          </p:cNvPr>
          <p:cNvGrpSpPr/>
          <p:nvPr/>
        </p:nvGrpSpPr>
        <p:grpSpPr>
          <a:xfrm rot="16200000">
            <a:off x="8463352" y="1719804"/>
            <a:ext cx="229029" cy="706796"/>
            <a:chOff x="5673789" y="3114325"/>
            <a:chExt cx="221136" cy="629350"/>
          </a:xfrm>
        </p:grpSpPr>
        <p:cxnSp>
          <p:nvCxnSpPr>
            <p:cNvPr id="38" name="Straight Connector 29">
              <a:extLst>
                <a:ext uri="{FF2B5EF4-FFF2-40B4-BE49-F238E27FC236}">
                  <a16:creationId xmlns:a16="http://schemas.microsoft.com/office/drawing/2014/main" id="{8B4F94B9-EE7E-D77B-0BDB-7D5AF5739264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0">
              <a:extLst>
                <a:ext uri="{FF2B5EF4-FFF2-40B4-BE49-F238E27FC236}">
                  <a16:creationId xmlns:a16="http://schemas.microsoft.com/office/drawing/2014/main" id="{68412EDC-BCC4-39B7-583F-905BDD8F0410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Connettore 39">
            <a:extLst>
              <a:ext uri="{FF2B5EF4-FFF2-40B4-BE49-F238E27FC236}">
                <a16:creationId xmlns:a16="http://schemas.microsoft.com/office/drawing/2014/main" id="{2A76686E-DC7A-9843-79D5-4AE9A5071AD0}"/>
              </a:ext>
            </a:extLst>
          </p:cNvPr>
          <p:cNvSpPr/>
          <p:nvPr/>
        </p:nvSpPr>
        <p:spPr>
          <a:xfrm>
            <a:off x="8723081" y="1989807"/>
            <a:ext cx="170638" cy="163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4EC8C53-C87F-5786-2456-72131C000F6D}"/>
              </a:ext>
            </a:extLst>
          </p:cNvPr>
          <p:cNvSpPr txBox="1"/>
          <p:nvPr/>
        </p:nvSpPr>
        <p:spPr>
          <a:xfrm>
            <a:off x="8861640" y="1944525"/>
            <a:ext cx="821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IDRegione</a:t>
            </a:r>
            <a:endParaRPr lang="it-IT" sz="1200" dirty="0"/>
          </a:p>
        </p:txBody>
      </p:sp>
      <p:grpSp>
        <p:nvGrpSpPr>
          <p:cNvPr id="47" name="Group 31">
            <a:extLst>
              <a:ext uri="{FF2B5EF4-FFF2-40B4-BE49-F238E27FC236}">
                <a16:creationId xmlns:a16="http://schemas.microsoft.com/office/drawing/2014/main" id="{2D27224A-C6A7-7C0A-CA89-350E7F753A09}"/>
              </a:ext>
            </a:extLst>
          </p:cNvPr>
          <p:cNvGrpSpPr/>
          <p:nvPr/>
        </p:nvGrpSpPr>
        <p:grpSpPr>
          <a:xfrm rot="16200000">
            <a:off x="8516107" y="4488698"/>
            <a:ext cx="221136" cy="629350"/>
            <a:chOff x="5673789" y="3114325"/>
            <a:chExt cx="221136" cy="629350"/>
          </a:xfrm>
        </p:grpSpPr>
        <p:cxnSp>
          <p:nvCxnSpPr>
            <p:cNvPr id="48" name="Straight Connector 29">
              <a:extLst>
                <a:ext uri="{FF2B5EF4-FFF2-40B4-BE49-F238E27FC236}">
                  <a16:creationId xmlns:a16="http://schemas.microsoft.com/office/drawing/2014/main" id="{93049265-8B84-DA78-8455-BAF374E410D9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30">
              <a:extLst>
                <a:ext uri="{FF2B5EF4-FFF2-40B4-BE49-F238E27FC236}">
                  <a16:creationId xmlns:a16="http://schemas.microsoft.com/office/drawing/2014/main" id="{EF647FE9-BEDD-5E70-A0A0-8A73D332EF48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3DBA8FB-16D3-DCE4-2524-65BCB05BE28E}"/>
              </a:ext>
            </a:extLst>
          </p:cNvPr>
          <p:cNvSpPr txBox="1"/>
          <p:nvPr/>
        </p:nvSpPr>
        <p:spPr>
          <a:xfrm>
            <a:off x="7641119" y="5691686"/>
            <a:ext cx="508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Stato</a:t>
            </a:r>
          </a:p>
        </p:txBody>
      </p:sp>
      <p:grpSp>
        <p:nvGrpSpPr>
          <p:cNvPr id="55" name="Group 8">
            <a:extLst>
              <a:ext uri="{FF2B5EF4-FFF2-40B4-BE49-F238E27FC236}">
                <a16:creationId xmlns:a16="http://schemas.microsoft.com/office/drawing/2014/main" id="{F801A42E-78E3-61B6-0501-AB4ADE3BA3F7}"/>
              </a:ext>
            </a:extLst>
          </p:cNvPr>
          <p:cNvGrpSpPr/>
          <p:nvPr/>
        </p:nvGrpSpPr>
        <p:grpSpPr>
          <a:xfrm rot="16200000">
            <a:off x="643812" y="3970510"/>
            <a:ext cx="221136" cy="629350"/>
            <a:chOff x="3573624" y="3508310"/>
            <a:chExt cx="221136" cy="629350"/>
          </a:xfrm>
        </p:grpSpPr>
        <p:cxnSp>
          <p:nvCxnSpPr>
            <p:cNvPr id="60" name="Straight Connector 6">
              <a:extLst>
                <a:ext uri="{FF2B5EF4-FFF2-40B4-BE49-F238E27FC236}">
                  <a16:creationId xmlns:a16="http://schemas.microsoft.com/office/drawing/2014/main" id="{7EEB55AC-2C6C-672F-1DF8-C46EA1959C5D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C429D7E5-61AE-C0C5-1F13-7F64A8EA38F2}"/>
                </a:ext>
              </a:extLst>
            </p:cNvPr>
            <p:cNvSpPr/>
            <p:nvPr/>
          </p:nvSpPr>
          <p:spPr>
            <a:xfrm>
              <a:off x="3573624" y="3918857"/>
              <a:ext cx="221136" cy="2188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31">
            <a:extLst>
              <a:ext uri="{FF2B5EF4-FFF2-40B4-BE49-F238E27FC236}">
                <a16:creationId xmlns:a16="http://schemas.microsoft.com/office/drawing/2014/main" id="{0ACB4CC5-4F53-6D94-61C9-8798F9A84826}"/>
              </a:ext>
            </a:extLst>
          </p:cNvPr>
          <p:cNvGrpSpPr/>
          <p:nvPr/>
        </p:nvGrpSpPr>
        <p:grpSpPr>
          <a:xfrm rot="16200000">
            <a:off x="653432" y="4376535"/>
            <a:ext cx="213633" cy="632537"/>
            <a:chOff x="5673789" y="3114325"/>
            <a:chExt cx="221136" cy="629350"/>
          </a:xfrm>
        </p:grpSpPr>
        <p:cxnSp>
          <p:nvCxnSpPr>
            <p:cNvPr id="66" name="Straight Connector 29">
              <a:extLst>
                <a:ext uri="{FF2B5EF4-FFF2-40B4-BE49-F238E27FC236}">
                  <a16:creationId xmlns:a16="http://schemas.microsoft.com/office/drawing/2014/main" id="{E255BC4D-BB18-B5FF-7164-CCBD48E53035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30">
              <a:extLst>
                <a:ext uri="{FF2B5EF4-FFF2-40B4-BE49-F238E27FC236}">
                  <a16:creationId xmlns:a16="http://schemas.microsoft.com/office/drawing/2014/main" id="{F311A554-B177-C28A-E4EE-D20A5BB91139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5" name="Connettore 74">
            <a:extLst>
              <a:ext uri="{FF2B5EF4-FFF2-40B4-BE49-F238E27FC236}">
                <a16:creationId xmlns:a16="http://schemas.microsoft.com/office/drawing/2014/main" id="{783A09C2-917C-23C1-0D6A-A29C8750424C}"/>
              </a:ext>
            </a:extLst>
          </p:cNvPr>
          <p:cNvSpPr/>
          <p:nvPr/>
        </p:nvSpPr>
        <p:spPr>
          <a:xfrm>
            <a:off x="893993" y="4618392"/>
            <a:ext cx="144590" cy="14882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EAEA5840-9A89-B38E-EC40-B27E23BA16F3}"/>
              </a:ext>
            </a:extLst>
          </p:cNvPr>
          <p:cNvSpPr txBox="1"/>
          <p:nvPr/>
        </p:nvSpPr>
        <p:spPr>
          <a:xfrm>
            <a:off x="1065432" y="4126258"/>
            <a:ext cx="1081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Primary Key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E71FED35-DE3A-4934-EAC2-E5D891FF2D3C}"/>
              </a:ext>
            </a:extLst>
          </p:cNvPr>
          <p:cNvSpPr txBox="1"/>
          <p:nvPr/>
        </p:nvSpPr>
        <p:spPr>
          <a:xfrm>
            <a:off x="895099" y="4510983"/>
            <a:ext cx="135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Foreign Key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FC06A2D9-F38C-23C3-571E-FC5B552882A6}"/>
              </a:ext>
            </a:extLst>
          </p:cNvPr>
          <p:cNvSpPr txBox="1"/>
          <p:nvPr/>
        </p:nvSpPr>
        <p:spPr>
          <a:xfrm>
            <a:off x="338034" y="3582444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Legenda</a:t>
            </a:r>
            <a:r>
              <a:rPr lang="it-IT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4032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37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Canonico</dc:creator>
  <cp:lastModifiedBy>Serena Delugas</cp:lastModifiedBy>
  <cp:revision>5</cp:revision>
  <dcterms:created xsi:type="dcterms:W3CDTF">2023-05-31T14:10:41Z</dcterms:created>
  <dcterms:modified xsi:type="dcterms:W3CDTF">2024-01-27T17:04:34Z</dcterms:modified>
</cp:coreProperties>
</file>