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D90A-3D87-442D-81A0-0AA3254483A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E87C-9047-45E6-84C9-8D583772D94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D90A-3D87-442D-81A0-0AA3254483A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E87C-9047-45E6-84C9-8D583772D94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D90A-3D87-442D-81A0-0AA3254483A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E87C-9047-45E6-84C9-8D583772D94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D90A-3D87-442D-81A0-0AA3254483A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E87C-9047-45E6-84C9-8D583772D94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D90A-3D87-442D-81A0-0AA3254483A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E87C-9047-45E6-84C9-8D583772D94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D90A-3D87-442D-81A0-0AA3254483A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E87C-9047-45E6-84C9-8D583772D94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D90A-3D87-442D-81A0-0AA3254483A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E87C-9047-45E6-84C9-8D583772D94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D90A-3D87-442D-81A0-0AA3254483A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E87C-9047-45E6-84C9-8D583772D94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D90A-3D87-442D-81A0-0AA3254483A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E87C-9047-45E6-84C9-8D583772D94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D90A-3D87-442D-81A0-0AA3254483A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E87C-9047-45E6-84C9-8D583772D94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D90A-3D87-442D-81A0-0AA3254483A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0E87C-9047-45E6-84C9-8D583772D94C}" type="slidenum">
              <a:rPr lang="sv-SE" smtClean="0"/>
              <a:t>‹#›</a:t>
            </a:fld>
            <a:endParaRPr lang="sv-S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0D90A-3D87-442D-81A0-0AA3254483A0}" type="datetimeFigureOut">
              <a:rPr lang="sv-SE" smtClean="0"/>
              <a:t>2016-11-14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0E87C-9047-45E6-84C9-8D583772D94C}" type="slidenum">
              <a:rPr lang="sv-SE" smtClean="0"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/>
        </p:nvCxnSpPr>
        <p:spPr>
          <a:xfrm flipH="1">
            <a:off x="971600" y="836712"/>
            <a:ext cx="7128792" cy="5184576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ak 10"/>
          <p:cNvCxnSpPr/>
          <p:nvPr/>
        </p:nvCxnSpPr>
        <p:spPr>
          <a:xfrm flipV="1">
            <a:off x="2627784" y="1556792"/>
            <a:ext cx="864096" cy="32403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ak 12"/>
          <p:cNvCxnSpPr/>
          <p:nvPr/>
        </p:nvCxnSpPr>
        <p:spPr>
          <a:xfrm>
            <a:off x="3851920" y="3933056"/>
            <a:ext cx="2952328" cy="6480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k 14"/>
          <p:cNvCxnSpPr/>
          <p:nvPr/>
        </p:nvCxnSpPr>
        <p:spPr>
          <a:xfrm flipV="1">
            <a:off x="6228184" y="836712"/>
            <a:ext cx="216024" cy="13681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ak 16"/>
          <p:cNvCxnSpPr/>
          <p:nvPr/>
        </p:nvCxnSpPr>
        <p:spPr>
          <a:xfrm flipH="1" flipV="1">
            <a:off x="1619672" y="2708920"/>
            <a:ext cx="1296144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 flipV="1">
            <a:off x="1835696" y="2060848"/>
            <a:ext cx="216024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ak 20"/>
          <p:cNvCxnSpPr/>
          <p:nvPr/>
        </p:nvCxnSpPr>
        <p:spPr>
          <a:xfrm flipH="1" flipV="1">
            <a:off x="1475656" y="1556792"/>
            <a:ext cx="50405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k 22"/>
          <p:cNvCxnSpPr/>
          <p:nvPr/>
        </p:nvCxnSpPr>
        <p:spPr>
          <a:xfrm flipV="1">
            <a:off x="1619672" y="620688"/>
            <a:ext cx="576064" cy="1080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24"/>
          <p:cNvCxnSpPr/>
          <p:nvPr/>
        </p:nvCxnSpPr>
        <p:spPr>
          <a:xfrm>
            <a:off x="1187624" y="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ak pil 26"/>
          <p:cNvCxnSpPr/>
          <p:nvPr/>
        </p:nvCxnSpPr>
        <p:spPr>
          <a:xfrm flipH="1">
            <a:off x="539552" y="2852936"/>
            <a:ext cx="1152128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ak 28"/>
          <p:cNvCxnSpPr/>
          <p:nvPr/>
        </p:nvCxnSpPr>
        <p:spPr>
          <a:xfrm flipH="1">
            <a:off x="755576" y="3284984"/>
            <a:ext cx="144016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ak 30"/>
          <p:cNvCxnSpPr/>
          <p:nvPr/>
        </p:nvCxnSpPr>
        <p:spPr>
          <a:xfrm flipV="1">
            <a:off x="6084168" y="3212976"/>
            <a:ext cx="1368152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ruta 31"/>
          <p:cNvSpPr txBox="1"/>
          <p:nvPr/>
        </p:nvSpPr>
        <p:spPr>
          <a:xfrm>
            <a:off x="1331640" y="573325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Biflnr</a:t>
            </a:r>
            <a:r>
              <a:rPr lang="sv-SE" b="1" dirty="0" smtClean="0"/>
              <a:t> = 0</a:t>
            </a:r>
            <a:endParaRPr lang="sv-SE" b="1" dirty="0"/>
          </a:p>
        </p:txBody>
      </p:sp>
      <p:sp>
        <p:nvSpPr>
          <p:cNvPr id="33" name="textruta 32"/>
          <p:cNvSpPr txBox="1"/>
          <p:nvPr/>
        </p:nvSpPr>
        <p:spPr>
          <a:xfrm>
            <a:off x="4716016" y="321297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Biflnr</a:t>
            </a:r>
            <a:r>
              <a:rPr lang="sv-SE" b="1" dirty="0" smtClean="0"/>
              <a:t> = 0</a:t>
            </a:r>
            <a:endParaRPr lang="sv-SE" b="1" dirty="0"/>
          </a:p>
        </p:txBody>
      </p:sp>
      <p:sp>
        <p:nvSpPr>
          <p:cNvPr id="34" name="textruta 33"/>
          <p:cNvSpPr txBox="1"/>
          <p:nvPr/>
        </p:nvSpPr>
        <p:spPr>
          <a:xfrm>
            <a:off x="7452320" y="126876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err="1" smtClean="0"/>
              <a:t>Biflnr</a:t>
            </a:r>
            <a:r>
              <a:rPr lang="sv-SE" b="1" dirty="0" smtClean="0"/>
              <a:t> = 0</a:t>
            </a:r>
            <a:endParaRPr lang="sv-SE" b="1" dirty="0"/>
          </a:p>
        </p:txBody>
      </p:sp>
      <p:sp>
        <p:nvSpPr>
          <p:cNvPr id="35" name="textruta 34"/>
          <p:cNvSpPr txBox="1"/>
          <p:nvPr/>
        </p:nvSpPr>
        <p:spPr>
          <a:xfrm>
            <a:off x="1763688" y="400506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Biflnr</a:t>
            </a:r>
            <a:r>
              <a:rPr lang="sv-SE" dirty="0" smtClean="0"/>
              <a:t> = 1</a:t>
            </a:r>
            <a:endParaRPr lang="sv-SE" dirty="0"/>
          </a:p>
        </p:txBody>
      </p:sp>
      <p:sp>
        <p:nvSpPr>
          <p:cNvPr id="36" name="textruta 35"/>
          <p:cNvSpPr txBox="1"/>
          <p:nvPr/>
        </p:nvSpPr>
        <p:spPr>
          <a:xfrm>
            <a:off x="4067944" y="414908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Biflnr</a:t>
            </a:r>
            <a:r>
              <a:rPr lang="sv-SE" dirty="0" smtClean="0"/>
              <a:t> = 2</a:t>
            </a:r>
            <a:endParaRPr lang="sv-SE" dirty="0"/>
          </a:p>
        </p:txBody>
      </p:sp>
      <p:sp>
        <p:nvSpPr>
          <p:cNvPr id="37" name="textruta 36"/>
          <p:cNvSpPr txBox="1"/>
          <p:nvPr/>
        </p:nvSpPr>
        <p:spPr>
          <a:xfrm>
            <a:off x="5292080" y="1196752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Biflnr</a:t>
            </a:r>
            <a:r>
              <a:rPr lang="sv-SE" dirty="0" smtClean="0"/>
              <a:t> = 3</a:t>
            </a:r>
            <a:endParaRPr lang="sv-SE" dirty="0"/>
          </a:p>
        </p:txBody>
      </p:sp>
      <p:sp>
        <p:nvSpPr>
          <p:cNvPr id="38" name="textruta 37"/>
          <p:cNvSpPr txBox="1"/>
          <p:nvPr/>
        </p:nvSpPr>
        <p:spPr>
          <a:xfrm>
            <a:off x="1907704" y="2924944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Biflnr</a:t>
            </a:r>
            <a:r>
              <a:rPr lang="sv-SE" dirty="0" smtClean="0"/>
              <a:t>= 1_1</a:t>
            </a:r>
            <a:endParaRPr lang="sv-SE" dirty="0"/>
          </a:p>
        </p:txBody>
      </p:sp>
      <p:sp>
        <p:nvSpPr>
          <p:cNvPr id="39" name="textruta 38"/>
          <p:cNvSpPr txBox="1"/>
          <p:nvPr/>
        </p:nvSpPr>
        <p:spPr>
          <a:xfrm>
            <a:off x="1763688" y="16288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Biflnr</a:t>
            </a:r>
            <a:r>
              <a:rPr lang="sv-SE" dirty="0" smtClean="0"/>
              <a:t> = 1_1_1_1</a:t>
            </a:r>
            <a:endParaRPr lang="sv-SE" dirty="0"/>
          </a:p>
        </p:txBody>
      </p:sp>
      <p:sp>
        <p:nvSpPr>
          <p:cNvPr id="40" name="textruta 39"/>
          <p:cNvSpPr txBox="1"/>
          <p:nvPr/>
        </p:nvSpPr>
        <p:spPr>
          <a:xfrm>
            <a:off x="1907704" y="2276872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Biflnr</a:t>
            </a:r>
            <a:r>
              <a:rPr lang="sv-SE" dirty="0" smtClean="0"/>
              <a:t> = 1_1_1</a:t>
            </a:r>
            <a:endParaRPr lang="sv-SE" dirty="0"/>
          </a:p>
        </p:txBody>
      </p:sp>
      <p:sp>
        <p:nvSpPr>
          <p:cNvPr id="41" name="textruta 40"/>
          <p:cNvSpPr txBox="1"/>
          <p:nvPr/>
        </p:nvSpPr>
        <p:spPr>
          <a:xfrm>
            <a:off x="6804248" y="371703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Biflnr</a:t>
            </a:r>
            <a:r>
              <a:rPr lang="sv-SE" dirty="0" smtClean="0"/>
              <a:t> = 2_1</a:t>
            </a:r>
            <a:endParaRPr lang="sv-SE" dirty="0"/>
          </a:p>
        </p:txBody>
      </p:sp>
      <p:cxnSp>
        <p:nvCxnSpPr>
          <p:cNvPr id="43" name="Rak 42"/>
          <p:cNvCxnSpPr/>
          <p:nvPr/>
        </p:nvCxnSpPr>
        <p:spPr>
          <a:xfrm flipV="1">
            <a:off x="3131840" y="2204864"/>
            <a:ext cx="1728192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ruta 43"/>
          <p:cNvSpPr txBox="1"/>
          <p:nvPr/>
        </p:nvSpPr>
        <p:spPr>
          <a:xfrm>
            <a:off x="3707904" y="198884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Biflnr</a:t>
            </a:r>
            <a:r>
              <a:rPr lang="sv-SE" dirty="0" smtClean="0"/>
              <a:t> = 1_2</a:t>
            </a:r>
            <a:endParaRPr lang="sv-SE" dirty="0"/>
          </a:p>
        </p:txBody>
      </p:sp>
      <p:sp>
        <p:nvSpPr>
          <p:cNvPr id="45" name="textruta 44"/>
          <p:cNvSpPr txBox="1"/>
          <p:nvPr/>
        </p:nvSpPr>
        <p:spPr>
          <a:xfrm>
            <a:off x="1907704" y="980728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Biflnr</a:t>
            </a:r>
            <a:r>
              <a:rPr lang="sv-SE" dirty="0" smtClean="0"/>
              <a:t> = 1_1_1_1_1</a:t>
            </a:r>
            <a:endParaRPr lang="sv-SE" dirty="0"/>
          </a:p>
        </p:txBody>
      </p:sp>
      <p:sp>
        <p:nvSpPr>
          <p:cNvPr id="46" name="textruta 45"/>
          <p:cNvSpPr txBox="1"/>
          <p:nvPr/>
        </p:nvSpPr>
        <p:spPr>
          <a:xfrm>
            <a:off x="2843808" y="4725144"/>
            <a:ext cx="5665462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b="1" u="sng" dirty="0" err="1" smtClean="0"/>
              <a:t>Tributary</a:t>
            </a:r>
            <a:r>
              <a:rPr lang="sv-SE" b="1" u="sng" dirty="0" smtClean="0"/>
              <a:t> </a:t>
            </a:r>
            <a:r>
              <a:rPr lang="sv-SE" b="1" u="sng" dirty="0" err="1" smtClean="0"/>
              <a:t>numbering</a:t>
            </a:r>
            <a:r>
              <a:rPr lang="sv-SE" b="1" u="sng" dirty="0" smtClean="0"/>
              <a:t> order</a:t>
            </a:r>
          </a:p>
          <a:p>
            <a:r>
              <a:rPr lang="sv-SE" dirty="0" smtClean="0"/>
              <a:t>The </a:t>
            </a:r>
            <a:r>
              <a:rPr lang="sv-SE" dirty="0" err="1" smtClean="0"/>
              <a:t>main</a:t>
            </a:r>
            <a:r>
              <a:rPr lang="sv-SE" dirty="0" smtClean="0"/>
              <a:t> </a:t>
            </a:r>
            <a:r>
              <a:rPr lang="sv-SE" dirty="0" err="1" smtClean="0"/>
              <a:t>stem</a:t>
            </a:r>
            <a:r>
              <a:rPr lang="sv-SE" dirty="0" smtClean="0"/>
              <a:t> is </a:t>
            </a:r>
            <a:r>
              <a:rPr lang="sv-SE" dirty="0" err="1" smtClean="0"/>
              <a:t>always</a:t>
            </a:r>
            <a:r>
              <a:rPr lang="sv-SE" dirty="0" smtClean="0"/>
              <a:t> = 0 (all the </a:t>
            </a:r>
            <a:r>
              <a:rPr lang="sv-SE" dirty="0" err="1" smtClean="0"/>
              <a:t>way</a:t>
            </a:r>
            <a:r>
              <a:rPr lang="sv-SE" dirty="0" smtClean="0"/>
              <a:t> to the </a:t>
            </a:r>
            <a:r>
              <a:rPr lang="sv-SE" dirty="0" err="1" smtClean="0"/>
              <a:t>headwater</a:t>
            </a:r>
            <a:r>
              <a:rPr lang="sv-SE" dirty="0" smtClean="0"/>
              <a:t>)</a:t>
            </a:r>
          </a:p>
          <a:p>
            <a:r>
              <a:rPr lang="sv-SE" dirty="0" smtClean="0"/>
              <a:t>The first </a:t>
            </a:r>
            <a:r>
              <a:rPr lang="sv-SE" dirty="0" err="1" smtClean="0"/>
              <a:t>tributary</a:t>
            </a:r>
            <a:r>
              <a:rPr lang="sv-SE" dirty="0" smtClean="0"/>
              <a:t> (</a:t>
            </a:r>
            <a:r>
              <a:rPr lang="sv-SE" dirty="0" err="1" smtClean="0"/>
              <a:t>measured</a:t>
            </a:r>
            <a:r>
              <a:rPr lang="sv-SE" dirty="0" smtClean="0"/>
              <a:t> from the </a:t>
            </a:r>
            <a:r>
              <a:rPr lang="sv-SE" dirty="0" err="1" smtClean="0"/>
              <a:t>estuary</a:t>
            </a:r>
            <a:r>
              <a:rPr lang="sv-SE" dirty="0" smtClean="0"/>
              <a:t>)=1</a:t>
            </a:r>
          </a:p>
          <a:p>
            <a:r>
              <a:rPr lang="sv-SE" dirty="0" smtClean="0"/>
              <a:t>The second </a:t>
            </a:r>
            <a:r>
              <a:rPr lang="sv-SE" dirty="0" err="1" smtClean="0"/>
              <a:t>tributary</a:t>
            </a:r>
            <a:r>
              <a:rPr lang="sv-SE" dirty="0" smtClean="0"/>
              <a:t> =2.</a:t>
            </a:r>
          </a:p>
          <a:p>
            <a:endParaRPr lang="sv-SE" dirty="0"/>
          </a:p>
          <a:p>
            <a:r>
              <a:rPr lang="sv-SE" dirty="0" smtClean="0"/>
              <a:t>The first </a:t>
            </a:r>
            <a:r>
              <a:rPr lang="sv-SE" dirty="0" err="1" smtClean="0"/>
              <a:t>tributary</a:t>
            </a:r>
            <a:r>
              <a:rPr lang="sv-SE" dirty="0" smtClean="0"/>
              <a:t> to the </a:t>
            </a:r>
            <a:r>
              <a:rPr lang="sv-SE" dirty="0" err="1" smtClean="0"/>
              <a:t>lowest</a:t>
            </a:r>
            <a:r>
              <a:rPr lang="sv-SE" dirty="0" smtClean="0"/>
              <a:t> </a:t>
            </a:r>
            <a:r>
              <a:rPr lang="sv-SE" dirty="0" err="1" smtClean="0"/>
              <a:t>tributary</a:t>
            </a:r>
            <a:r>
              <a:rPr lang="sv-SE" dirty="0" smtClean="0"/>
              <a:t> (=1) </a:t>
            </a:r>
            <a:r>
              <a:rPr lang="sv-SE" dirty="0" err="1" smtClean="0"/>
              <a:t>will</a:t>
            </a:r>
            <a:r>
              <a:rPr lang="sv-SE" dirty="0" smtClean="0"/>
              <a:t> be 1_1.</a:t>
            </a:r>
          </a:p>
          <a:p>
            <a:r>
              <a:rPr lang="sv-SE" dirty="0" smtClean="0"/>
              <a:t>And so on – a </a:t>
            </a:r>
            <a:r>
              <a:rPr lang="sv-SE" dirty="0" err="1" smtClean="0"/>
              <a:t>firsty</a:t>
            </a:r>
            <a:r>
              <a:rPr lang="sv-SE" dirty="0" smtClean="0"/>
              <a:t> </a:t>
            </a:r>
            <a:r>
              <a:rPr lang="sv-SE" dirty="0" err="1" smtClean="0"/>
              <a:t>tributary</a:t>
            </a:r>
            <a:r>
              <a:rPr lang="sv-SE" dirty="0" smtClean="0"/>
              <a:t> to </a:t>
            </a:r>
            <a:r>
              <a:rPr lang="sv-SE" dirty="0" err="1" smtClean="0"/>
              <a:t>to</a:t>
            </a:r>
            <a:r>
              <a:rPr lang="sv-SE" dirty="0" smtClean="0"/>
              <a:t> 1_1 </a:t>
            </a:r>
            <a:r>
              <a:rPr lang="sv-SE" dirty="0" err="1" smtClean="0"/>
              <a:t>will</a:t>
            </a:r>
            <a:r>
              <a:rPr lang="sv-SE" dirty="0" smtClean="0"/>
              <a:t> be 1_1_1.</a:t>
            </a:r>
          </a:p>
          <a:p>
            <a:endParaRPr lang="sv-SE" dirty="0"/>
          </a:p>
        </p:txBody>
      </p:sp>
      <p:sp>
        <p:nvSpPr>
          <p:cNvPr id="47" name="textruta 46"/>
          <p:cNvSpPr txBox="1"/>
          <p:nvPr/>
        </p:nvSpPr>
        <p:spPr>
          <a:xfrm>
            <a:off x="2699792" y="0"/>
            <a:ext cx="4549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800" dirty="0" smtClean="0"/>
              <a:t>SMHI biflödesnummer (</a:t>
            </a:r>
            <a:r>
              <a:rPr lang="sv-SE" sz="2800" dirty="0" err="1" smtClean="0"/>
              <a:t>Biflnr</a:t>
            </a:r>
            <a:r>
              <a:rPr lang="sv-SE" sz="2800" dirty="0" smtClean="0"/>
              <a:t>)</a:t>
            </a:r>
            <a:endParaRPr lang="sv-SE" sz="2800" dirty="0"/>
          </a:p>
        </p:txBody>
      </p:sp>
      <p:sp>
        <p:nvSpPr>
          <p:cNvPr id="2" name="Frihandsfigur 1"/>
          <p:cNvSpPr/>
          <p:nvPr/>
        </p:nvSpPr>
        <p:spPr>
          <a:xfrm>
            <a:off x="324740" y="-119641"/>
            <a:ext cx="8409062" cy="6229884"/>
          </a:xfrm>
          <a:custGeom>
            <a:avLst/>
            <a:gdLst>
              <a:gd name="connsiteX0" fmla="*/ 666572 w 8409062"/>
              <a:gd name="connsiteY0" fmla="*/ 6007693 h 6229884"/>
              <a:gd name="connsiteX1" fmla="*/ 589660 w 8409062"/>
              <a:gd name="connsiteY1" fmla="*/ 5896598 h 6229884"/>
              <a:gd name="connsiteX2" fmla="*/ 512748 w 8409062"/>
              <a:gd name="connsiteY2" fmla="*/ 5768411 h 6229884"/>
              <a:gd name="connsiteX3" fmla="*/ 487110 w 8409062"/>
              <a:gd name="connsiteY3" fmla="*/ 5691499 h 6229884"/>
              <a:gd name="connsiteX4" fmla="*/ 452927 w 8409062"/>
              <a:gd name="connsiteY4" fmla="*/ 5606041 h 6229884"/>
              <a:gd name="connsiteX5" fmla="*/ 418744 w 8409062"/>
              <a:gd name="connsiteY5" fmla="*/ 5580404 h 6229884"/>
              <a:gd name="connsiteX6" fmla="*/ 376015 w 8409062"/>
              <a:gd name="connsiteY6" fmla="*/ 5486400 h 6229884"/>
              <a:gd name="connsiteX7" fmla="*/ 341832 w 8409062"/>
              <a:gd name="connsiteY7" fmla="*/ 5264209 h 6229884"/>
              <a:gd name="connsiteX8" fmla="*/ 307649 w 8409062"/>
              <a:gd name="connsiteY8" fmla="*/ 5067656 h 6229884"/>
              <a:gd name="connsiteX9" fmla="*/ 282011 w 8409062"/>
              <a:gd name="connsiteY9" fmla="*/ 4905286 h 6229884"/>
              <a:gd name="connsiteX10" fmla="*/ 264920 w 8409062"/>
              <a:gd name="connsiteY10" fmla="*/ 4819828 h 6229884"/>
              <a:gd name="connsiteX11" fmla="*/ 247828 w 8409062"/>
              <a:gd name="connsiteY11" fmla="*/ 4794191 h 6229884"/>
              <a:gd name="connsiteX12" fmla="*/ 239282 w 8409062"/>
              <a:gd name="connsiteY12" fmla="*/ 4631820 h 6229884"/>
              <a:gd name="connsiteX13" fmla="*/ 230737 w 8409062"/>
              <a:gd name="connsiteY13" fmla="*/ 4606183 h 6229884"/>
              <a:gd name="connsiteX14" fmla="*/ 213645 w 8409062"/>
              <a:gd name="connsiteY14" fmla="*/ 4563454 h 6229884"/>
              <a:gd name="connsiteX15" fmla="*/ 205099 w 8409062"/>
              <a:gd name="connsiteY15" fmla="*/ 4537817 h 6229884"/>
              <a:gd name="connsiteX16" fmla="*/ 196553 w 8409062"/>
              <a:gd name="connsiteY16" fmla="*/ 4495088 h 6229884"/>
              <a:gd name="connsiteX17" fmla="*/ 170916 w 8409062"/>
              <a:gd name="connsiteY17" fmla="*/ 4477996 h 6229884"/>
              <a:gd name="connsiteX18" fmla="*/ 153824 w 8409062"/>
              <a:gd name="connsiteY18" fmla="*/ 4426721 h 6229884"/>
              <a:gd name="connsiteX19" fmla="*/ 136733 w 8409062"/>
              <a:gd name="connsiteY19" fmla="*/ 4349809 h 6229884"/>
              <a:gd name="connsiteX20" fmla="*/ 111096 w 8409062"/>
              <a:gd name="connsiteY20" fmla="*/ 4298534 h 6229884"/>
              <a:gd name="connsiteX21" fmla="*/ 94004 w 8409062"/>
              <a:gd name="connsiteY21" fmla="*/ 4272897 h 6229884"/>
              <a:gd name="connsiteX22" fmla="*/ 51275 w 8409062"/>
              <a:gd name="connsiteY22" fmla="*/ 4170348 h 6229884"/>
              <a:gd name="connsiteX23" fmla="*/ 17092 w 8409062"/>
              <a:gd name="connsiteY23" fmla="*/ 4076344 h 6229884"/>
              <a:gd name="connsiteX24" fmla="*/ 8546 w 8409062"/>
              <a:gd name="connsiteY24" fmla="*/ 4033615 h 6229884"/>
              <a:gd name="connsiteX25" fmla="*/ 0 w 8409062"/>
              <a:gd name="connsiteY25" fmla="*/ 3999432 h 6229884"/>
              <a:gd name="connsiteX26" fmla="*/ 8546 w 8409062"/>
              <a:gd name="connsiteY26" fmla="*/ 3768695 h 6229884"/>
              <a:gd name="connsiteX27" fmla="*/ 25638 w 8409062"/>
              <a:gd name="connsiteY27" fmla="*/ 3743058 h 6229884"/>
              <a:gd name="connsiteX28" fmla="*/ 42729 w 8409062"/>
              <a:gd name="connsiteY28" fmla="*/ 3683237 h 6229884"/>
              <a:gd name="connsiteX29" fmla="*/ 59821 w 8409062"/>
              <a:gd name="connsiteY29" fmla="*/ 3640508 h 6229884"/>
              <a:gd name="connsiteX30" fmla="*/ 68367 w 8409062"/>
              <a:gd name="connsiteY30" fmla="*/ 3606325 h 6229884"/>
              <a:gd name="connsiteX31" fmla="*/ 76912 w 8409062"/>
              <a:gd name="connsiteY31" fmla="*/ 3580688 h 6229884"/>
              <a:gd name="connsiteX32" fmla="*/ 102550 w 8409062"/>
              <a:gd name="connsiteY32" fmla="*/ 3426863 h 6229884"/>
              <a:gd name="connsiteX33" fmla="*/ 119641 w 8409062"/>
              <a:gd name="connsiteY33" fmla="*/ 3375589 h 6229884"/>
              <a:gd name="connsiteX34" fmla="*/ 128187 w 8409062"/>
              <a:gd name="connsiteY34" fmla="*/ 3332860 h 6229884"/>
              <a:gd name="connsiteX35" fmla="*/ 179462 w 8409062"/>
              <a:gd name="connsiteY35" fmla="*/ 3247402 h 6229884"/>
              <a:gd name="connsiteX36" fmla="*/ 188008 w 8409062"/>
              <a:gd name="connsiteY36" fmla="*/ 3161944 h 6229884"/>
              <a:gd name="connsiteX37" fmla="*/ 205099 w 8409062"/>
              <a:gd name="connsiteY37" fmla="*/ 3119215 h 6229884"/>
              <a:gd name="connsiteX38" fmla="*/ 213645 w 8409062"/>
              <a:gd name="connsiteY38" fmla="*/ 3059394 h 6229884"/>
              <a:gd name="connsiteX39" fmla="*/ 230737 w 8409062"/>
              <a:gd name="connsiteY39" fmla="*/ 3008120 h 6229884"/>
              <a:gd name="connsiteX40" fmla="*/ 247828 w 8409062"/>
              <a:gd name="connsiteY40" fmla="*/ 2948299 h 6229884"/>
              <a:gd name="connsiteX41" fmla="*/ 256374 w 8409062"/>
              <a:gd name="connsiteY41" fmla="*/ 2820112 h 6229884"/>
              <a:gd name="connsiteX42" fmla="*/ 273466 w 8409062"/>
              <a:gd name="connsiteY42" fmla="*/ 2777383 h 6229884"/>
              <a:gd name="connsiteX43" fmla="*/ 290557 w 8409062"/>
              <a:gd name="connsiteY43" fmla="*/ 2529555 h 6229884"/>
              <a:gd name="connsiteX44" fmla="*/ 316195 w 8409062"/>
              <a:gd name="connsiteY44" fmla="*/ 2375731 h 6229884"/>
              <a:gd name="connsiteX45" fmla="*/ 324740 w 8409062"/>
              <a:gd name="connsiteY45" fmla="*/ 2247544 h 6229884"/>
              <a:gd name="connsiteX46" fmla="*/ 333286 w 8409062"/>
              <a:gd name="connsiteY46" fmla="*/ 2170632 h 6229884"/>
              <a:gd name="connsiteX47" fmla="*/ 350378 w 8409062"/>
              <a:gd name="connsiteY47" fmla="*/ 1820254 h 6229884"/>
              <a:gd name="connsiteX48" fmla="*/ 384561 w 8409062"/>
              <a:gd name="connsiteY48" fmla="*/ 1649338 h 6229884"/>
              <a:gd name="connsiteX49" fmla="*/ 393107 w 8409062"/>
              <a:gd name="connsiteY49" fmla="*/ 1598063 h 6229884"/>
              <a:gd name="connsiteX50" fmla="*/ 410198 w 8409062"/>
              <a:gd name="connsiteY50" fmla="*/ 1555334 h 6229884"/>
              <a:gd name="connsiteX51" fmla="*/ 418744 w 8409062"/>
              <a:gd name="connsiteY51" fmla="*/ 1529697 h 6229884"/>
              <a:gd name="connsiteX52" fmla="*/ 461473 w 8409062"/>
              <a:gd name="connsiteY52" fmla="*/ 1401510 h 6229884"/>
              <a:gd name="connsiteX53" fmla="*/ 478565 w 8409062"/>
              <a:gd name="connsiteY53" fmla="*/ 1333144 h 6229884"/>
              <a:gd name="connsiteX54" fmla="*/ 487110 w 8409062"/>
              <a:gd name="connsiteY54" fmla="*/ 1298961 h 6229884"/>
              <a:gd name="connsiteX55" fmla="*/ 495656 w 8409062"/>
              <a:gd name="connsiteY55" fmla="*/ 1273323 h 6229884"/>
              <a:gd name="connsiteX56" fmla="*/ 504202 w 8409062"/>
              <a:gd name="connsiteY56" fmla="*/ 1230594 h 6229884"/>
              <a:gd name="connsiteX57" fmla="*/ 546931 w 8409062"/>
              <a:gd name="connsiteY57" fmla="*/ 1153682 h 6229884"/>
              <a:gd name="connsiteX58" fmla="*/ 564023 w 8409062"/>
              <a:gd name="connsiteY58" fmla="*/ 1102407 h 6229884"/>
              <a:gd name="connsiteX59" fmla="*/ 606752 w 8409062"/>
              <a:gd name="connsiteY59" fmla="*/ 999858 h 6229884"/>
              <a:gd name="connsiteX60" fmla="*/ 623843 w 8409062"/>
              <a:gd name="connsiteY60" fmla="*/ 931491 h 6229884"/>
              <a:gd name="connsiteX61" fmla="*/ 666572 w 8409062"/>
              <a:gd name="connsiteY61" fmla="*/ 837488 h 6229884"/>
              <a:gd name="connsiteX62" fmla="*/ 683664 w 8409062"/>
              <a:gd name="connsiteY62" fmla="*/ 794759 h 6229884"/>
              <a:gd name="connsiteX63" fmla="*/ 692210 w 8409062"/>
              <a:gd name="connsiteY63" fmla="*/ 760576 h 6229884"/>
              <a:gd name="connsiteX64" fmla="*/ 717847 w 8409062"/>
              <a:gd name="connsiteY64" fmla="*/ 726392 h 6229884"/>
              <a:gd name="connsiteX65" fmla="*/ 734939 w 8409062"/>
              <a:gd name="connsiteY65" fmla="*/ 692209 h 6229884"/>
              <a:gd name="connsiteX66" fmla="*/ 769122 w 8409062"/>
              <a:gd name="connsiteY66" fmla="*/ 649480 h 6229884"/>
              <a:gd name="connsiteX67" fmla="*/ 811851 w 8409062"/>
              <a:gd name="connsiteY67" fmla="*/ 564022 h 6229884"/>
              <a:gd name="connsiteX68" fmla="*/ 863125 w 8409062"/>
              <a:gd name="connsiteY68" fmla="*/ 487110 h 6229884"/>
              <a:gd name="connsiteX69" fmla="*/ 888763 w 8409062"/>
              <a:gd name="connsiteY69" fmla="*/ 435835 h 6229884"/>
              <a:gd name="connsiteX70" fmla="*/ 914400 w 8409062"/>
              <a:gd name="connsiteY70" fmla="*/ 376015 h 6229884"/>
              <a:gd name="connsiteX71" fmla="*/ 922946 w 8409062"/>
              <a:gd name="connsiteY71" fmla="*/ 350377 h 6229884"/>
              <a:gd name="connsiteX72" fmla="*/ 974221 w 8409062"/>
              <a:gd name="connsiteY72" fmla="*/ 333286 h 6229884"/>
              <a:gd name="connsiteX73" fmla="*/ 1008404 w 8409062"/>
              <a:gd name="connsiteY73" fmla="*/ 316194 h 6229884"/>
              <a:gd name="connsiteX74" fmla="*/ 1034041 w 8409062"/>
              <a:gd name="connsiteY74" fmla="*/ 299103 h 6229884"/>
              <a:gd name="connsiteX75" fmla="*/ 1068224 w 8409062"/>
              <a:gd name="connsiteY75" fmla="*/ 282011 h 6229884"/>
              <a:gd name="connsiteX76" fmla="*/ 1119499 w 8409062"/>
              <a:gd name="connsiteY76" fmla="*/ 247828 h 6229884"/>
              <a:gd name="connsiteX77" fmla="*/ 1213503 w 8409062"/>
              <a:gd name="connsiteY77" fmla="*/ 230736 h 6229884"/>
              <a:gd name="connsiteX78" fmla="*/ 1281869 w 8409062"/>
              <a:gd name="connsiteY78" fmla="*/ 213645 h 6229884"/>
              <a:gd name="connsiteX79" fmla="*/ 1316053 w 8409062"/>
              <a:gd name="connsiteY79" fmla="*/ 188007 h 6229884"/>
              <a:gd name="connsiteX80" fmla="*/ 1401510 w 8409062"/>
              <a:gd name="connsiteY80" fmla="*/ 145278 h 6229884"/>
              <a:gd name="connsiteX81" fmla="*/ 1452785 w 8409062"/>
              <a:gd name="connsiteY81" fmla="*/ 136733 h 6229884"/>
              <a:gd name="connsiteX82" fmla="*/ 1546789 w 8409062"/>
              <a:gd name="connsiteY82" fmla="*/ 94004 h 6229884"/>
              <a:gd name="connsiteX83" fmla="*/ 1572426 w 8409062"/>
              <a:gd name="connsiteY83" fmla="*/ 85458 h 6229884"/>
              <a:gd name="connsiteX84" fmla="*/ 1623701 w 8409062"/>
              <a:gd name="connsiteY84" fmla="*/ 51275 h 6229884"/>
              <a:gd name="connsiteX85" fmla="*/ 1726251 w 8409062"/>
              <a:gd name="connsiteY85" fmla="*/ 17091 h 6229884"/>
              <a:gd name="connsiteX86" fmla="*/ 2093720 w 8409062"/>
              <a:gd name="connsiteY86" fmla="*/ 0 h 6229884"/>
              <a:gd name="connsiteX87" fmla="*/ 2367185 w 8409062"/>
              <a:gd name="connsiteY87" fmla="*/ 8546 h 6229884"/>
              <a:gd name="connsiteX88" fmla="*/ 2452643 w 8409062"/>
              <a:gd name="connsiteY88" fmla="*/ 25637 h 6229884"/>
              <a:gd name="connsiteX89" fmla="*/ 2512464 w 8409062"/>
              <a:gd name="connsiteY89" fmla="*/ 8546 h 6229884"/>
              <a:gd name="connsiteX90" fmla="*/ 2597922 w 8409062"/>
              <a:gd name="connsiteY90" fmla="*/ 0 h 6229884"/>
              <a:gd name="connsiteX91" fmla="*/ 2803021 w 8409062"/>
              <a:gd name="connsiteY91" fmla="*/ 8546 h 6229884"/>
              <a:gd name="connsiteX92" fmla="*/ 2837204 w 8409062"/>
              <a:gd name="connsiteY92" fmla="*/ 17091 h 6229884"/>
              <a:gd name="connsiteX93" fmla="*/ 2914116 w 8409062"/>
              <a:gd name="connsiteY93" fmla="*/ 34183 h 6229884"/>
              <a:gd name="connsiteX94" fmla="*/ 3050849 w 8409062"/>
              <a:gd name="connsiteY94" fmla="*/ 42729 h 6229884"/>
              <a:gd name="connsiteX95" fmla="*/ 3486684 w 8409062"/>
              <a:gd name="connsiteY95" fmla="*/ 59820 h 6229884"/>
              <a:gd name="connsiteX96" fmla="*/ 4025069 w 8409062"/>
              <a:gd name="connsiteY96" fmla="*/ 76912 h 6229884"/>
              <a:gd name="connsiteX97" fmla="*/ 4076344 w 8409062"/>
              <a:gd name="connsiteY97" fmla="*/ 85458 h 6229884"/>
              <a:gd name="connsiteX98" fmla="*/ 4383993 w 8409062"/>
              <a:gd name="connsiteY98" fmla="*/ 119641 h 6229884"/>
              <a:gd name="connsiteX99" fmla="*/ 4443813 w 8409062"/>
              <a:gd name="connsiteY99" fmla="*/ 128187 h 6229884"/>
              <a:gd name="connsiteX100" fmla="*/ 5110385 w 8409062"/>
              <a:gd name="connsiteY100" fmla="*/ 136733 h 6229884"/>
              <a:gd name="connsiteX101" fmla="*/ 5990602 w 8409062"/>
              <a:gd name="connsiteY101" fmla="*/ 153824 h 6229884"/>
              <a:gd name="connsiteX102" fmla="*/ 6024785 w 8409062"/>
              <a:gd name="connsiteY102" fmla="*/ 162370 h 6229884"/>
              <a:gd name="connsiteX103" fmla="*/ 6067514 w 8409062"/>
              <a:gd name="connsiteY103" fmla="*/ 170916 h 6229884"/>
              <a:gd name="connsiteX104" fmla="*/ 6452075 w 8409062"/>
              <a:gd name="connsiteY104" fmla="*/ 179462 h 6229884"/>
              <a:gd name="connsiteX105" fmla="*/ 6503350 w 8409062"/>
              <a:gd name="connsiteY105" fmla="*/ 188007 h 6229884"/>
              <a:gd name="connsiteX106" fmla="*/ 6563170 w 8409062"/>
              <a:gd name="connsiteY106" fmla="*/ 196553 h 6229884"/>
              <a:gd name="connsiteX107" fmla="*/ 6725540 w 8409062"/>
              <a:gd name="connsiteY107" fmla="*/ 222191 h 6229884"/>
              <a:gd name="connsiteX108" fmla="*/ 6981914 w 8409062"/>
              <a:gd name="connsiteY108" fmla="*/ 239282 h 6229884"/>
              <a:gd name="connsiteX109" fmla="*/ 7263925 w 8409062"/>
              <a:gd name="connsiteY109" fmla="*/ 256374 h 6229884"/>
              <a:gd name="connsiteX110" fmla="*/ 7340838 w 8409062"/>
              <a:gd name="connsiteY110" fmla="*/ 264920 h 6229884"/>
              <a:gd name="connsiteX111" fmla="*/ 7537391 w 8409062"/>
              <a:gd name="connsiteY111" fmla="*/ 273465 h 6229884"/>
              <a:gd name="connsiteX112" fmla="*/ 7648486 w 8409062"/>
              <a:gd name="connsiteY112" fmla="*/ 290557 h 6229884"/>
              <a:gd name="connsiteX113" fmla="*/ 7691215 w 8409062"/>
              <a:gd name="connsiteY113" fmla="*/ 307648 h 6229884"/>
              <a:gd name="connsiteX114" fmla="*/ 7776673 w 8409062"/>
              <a:gd name="connsiteY114" fmla="*/ 333286 h 6229884"/>
              <a:gd name="connsiteX115" fmla="*/ 7810856 w 8409062"/>
              <a:gd name="connsiteY115" fmla="*/ 350377 h 6229884"/>
              <a:gd name="connsiteX116" fmla="*/ 7836494 w 8409062"/>
              <a:gd name="connsiteY116" fmla="*/ 367469 h 6229884"/>
              <a:gd name="connsiteX117" fmla="*/ 7887768 w 8409062"/>
              <a:gd name="connsiteY117" fmla="*/ 376015 h 6229884"/>
              <a:gd name="connsiteX118" fmla="*/ 7939043 w 8409062"/>
              <a:gd name="connsiteY118" fmla="*/ 393106 h 6229884"/>
              <a:gd name="connsiteX119" fmla="*/ 7973226 w 8409062"/>
              <a:gd name="connsiteY119" fmla="*/ 410198 h 6229884"/>
              <a:gd name="connsiteX120" fmla="*/ 8041593 w 8409062"/>
              <a:gd name="connsiteY120" fmla="*/ 418744 h 6229884"/>
              <a:gd name="connsiteX121" fmla="*/ 8109959 w 8409062"/>
              <a:gd name="connsiteY121" fmla="*/ 461473 h 6229884"/>
              <a:gd name="connsiteX122" fmla="*/ 8169780 w 8409062"/>
              <a:gd name="connsiteY122" fmla="*/ 504202 h 6229884"/>
              <a:gd name="connsiteX123" fmla="*/ 8186871 w 8409062"/>
              <a:gd name="connsiteY123" fmla="*/ 538385 h 6229884"/>
              <a:gd name="connsiteX124" fmla="*/ 8212509 w 8409062"/>
              <a:gd name="connsiteY124" fmla="*/ 598205 h 6229884"/>
              <a:gd name="connsiteX125" fmla="*/ 8263783 w 8409062"/>
              <a:gd name="connsiteY125" fmla="*/ 640934 h 6229884"/>
              <a:gd name="connsiteX126" fmla="*/ 8297967 w 8409062"/>
              <a:gd name="connsiteY126" fmla="*/ 683663 h 6229884"/>
              <a:gd name="connsiteX127" fmla="*/ 8349241 w 8409062"/>
              <a:gd name="connsiteY127" fmla="*/ 820396 h 6229884"/>
              <a:gd name="connsiteX128" fmla="*/ 8374879 w 8409062"/>
              <a:gd name="connsiteY128" fmla="*/ 957129 h 6229884"/>
              <a:gd name="connsiteX129" fmla="*/ 8383424 w 8409062"/>
              <a:gd name="connsiteY129" fmla="*/ 1298961 h 6229884"/>
              <a:gd name="connsiteX130" fmla="*/ 8391970 w 8409062"/>
              <a:gd name="connsiteY130" fmla="*/ 1461331 h 6229884"/>
              <a:gd name="connsiteX131" fmla="*/ 8409062 w 8409062"/>
              <a:gd name="connsiteY131" fmla="*/ 1649338 h 6229884"/>
              <a:gd name="connsiteX132" fmla="*/ 8400516 w 8409062"/>
              <a:gd name="connsiteY132" fmla="*/ 1743342 h 6229884"/>
              <a:gd name="connsiteX133" fmla="*/ 8383424 w 8409062"/>
              <a:gd name="connsiteY133" fmla="*/ 1837346 h 6229884"/>
              <a:gd name="connsiteX134" fmla="*/ 8366333 w 8409062"/>
              <a:gd name="connsiteY134" fmla="*/ 2247544 h 6229884"/>
              <a:gd name="connsiteX135" fmla="*/ 8332150 w 8409062"/>
              <a:gd name="connsiteY135" fmla="*/ 2444097 h 6229884"/>
              <a:gd name="connsiteX136" fmla="*/ 8297967 w 8409062"/>
              <a:gd name="connsiteY136" fmla="*/ 2640650 h 6229884"/>
              <a:gd name="connsiteX137" fmla="*/ 8289421 w 8409062"/>
              <a:gd name="connsiteY137" fmla="*/ 2691925 h 6229884"/>
              <a:gd name="connsiteX138" fmla="*/ 8280875 w 8409062"/>
              <a:gd name="connsiteY138" fmla="*/ 2820112 h 6229884"/>
              <a:gd name="connsiteX139" fmla="*/ 8272329 w 8409062"/>
              <a:gd name="connsiteY139" fmla="*/ 3196127 h 6229884"/>
              <a:gd name="connsiteX140" fmla="*/ 8238146 w 8409062"/>
              <a:gd name="connsiteY140" fmla="*/ 3264493 h 6229884"/>
              <a:gd name="connsiteX141" fmla="*/ 8229600 w 8409062"/>
              <a:gd name="connsiteY141" fmla="*/ 3349951 h 6229884"/>
              <a:gd name="connsiteX142" fmla="*/ 8161234 w 8409062"/>
              <a:gd name="connsiteY142" fmla="*/ 3512321 h 6229884"/>
              <a:gd name="connsiteX143" fmla="*/ 8152688 w 8409062"/>
              <a:gd name="connsiteY143" fmla="*/ 3537959 h 6229884"/>
              <a:gd name="connsiteX144" fmla="*/ 8135596 w 8409062"/>
              <a:gd name="connsiteY144" fmla="*/ 3597779 h 6229884"/>
              <a:gd name="connsiteX145" fmla="*/ 8127051 w 8409062"/>
              <a:gd name="connsiteY145" fmla="*/ 3666146 h 6229884"/>
              <a:gd name="connsiteX146" fmla="*/ 8109959 w 8409062"/>
              <a:gd name="connsiteY146" fmla="*/ 3691783 h 6229884"/>
              <a:gd name="connsiteX147" fmla="*/ 8092867 w 8409062"/>
              <a:gd name="connsiteY147" fmla="*/ 3751604 h 6229884"/>
              <a:gd name="connsiteX148" fmla="*/ 8075776 w 8409062"/>
              <a:gd name="connsiteY148" fmla="*/ 3794333 h 6229884"/>
              <a:gd name="connsiteX149" fmla="*/ 8058684 w 8409062"/>
              <a:gd name="connsiteY149" fmla="*/ 3845607 h 6229884"/>
              <a:gd name="connsiteX150" fmla="*/ 8024501 w 8409062"/>
              <a:gd name="connsiteY150" fmla="*/ 4016523 h 6229884"/>
              <a:gd name="connsiteX151" fmla="*/ 8015955 w 8409062"/>
              <a:gd name="connsiteY151" fmla="*/ 4101981 h 6229884"/>
              <a:gd name="connsiteX152" fmla="*/ 7998864 w 8409062"/>
              <a:gd name="connsiteY152" fmla="*/ 4195985 h 6229884"/>
              <a:gd name="connsiteX153" fmla="*/ 7990318 w 8409062"/>
              <a:gd name="connsiteY153" fmla="*/ 4298534 h 6229884"/>
              <a:gd name="connsiteX154" fmla="*/ 7973226 w 8409062"/>
              <a:gd name="connsiteY154" fmla="*/ 4469450 h 6229884"/>
              <a:gd name="connsiteX155" fmla="*/ 7939043 w 8409062"/>
              <a:gd name="connsiteY155" fmla="*/ 4537817 h 6229884"/>
              <a:gd name="connsiteX156" fmla="*/ 7930497 w 8409062"/>
              <a:gd name="connsiteY156" fmla="*/ 4563454 h 6229884"/>
              <a:gd name="connsiteX157" fmla="*/ 7913406 w 8409062"/>
              <a:gd name="connsiteY157" fmla="*/ 4666004 h 6229884"/>
              <a:gd name="connsiteX158" fmla="*/ 7887768 w 8409062"/>
              <a:gd name="connsiteY158" fmla="*/ 4734370 h 6229884"/>
              <a:gd name="connsiteX159" fmla="*/ 7870677 w 8409062"/>
              <a:gd name="connsiteY159" fmla="*/ 4760007 h 6229884"/>
              <a:gd name="connsiteX160" fmla="*/ 7862131 w 8409062"/>
              <a:gd name="connsiteY160" fmla="*/ 4785645 h 6229884"/>
              <a:gd name="connsiteX161" fmla="*/ 7768127 w 8409062"/>
              <a:gd name="connsiteY161" fmla="*/ 4845465 h 6229884"/>
              <a:gd name="connsiteX162" fmla="*/ 7699761 w 8409062"/>
              <a:gd name="connsiteY162" fmla="*/ 4879648 h 6229884"/>
              <a:gd name="connsiteX163" fmla="*/ 7648486 w 8409062"/>
              <a:gd name="connsiteY163" fmla="*/ 4913832 h 6229884"/>
              <a:gd name="connsiteX164" fmla="*/ 7580120 w 8409062"/>
              <a:gd name="connsiteY164" fmla="*/ 4948015 h 6229884"/>
              <a:gd name="connsiteX165" fmla="*/ 7554482 w 8409062"/>
              <a:gd name="connsiteY165" fmla="*/ 4973652 h 6229884"/>
              <a:gd name="connsiteX166" fmla="*/ 7494662 w 8409062"/>
              <a:gd name="connsiteY166" fmla="*/ 4999290 h 6229884"/>
              <a:gd name="connsiteX167" fmla="*/ 7409204 w 8409062"/>
              <a:gd name="connsiteY167" fmla="*/ 5033473 h 6229884"/>
              <a:gd name="connsiteX168" fmla="*/ 7383567 w 8409062"/>
              <a:gd name="connsiteY168" fmla="*/ 5042019 h 6229884"/>
              <a:gd name="connsiteX169" fmla="*/ 7229742 w 8409062"/>
              <a:gd name="connsiteY169" fmla="*/ 5084748 h 6229884"/>
              <a:gd name="connsiteX170" fmla="*/ 7084464 w 8409062"/>
              <a:gd name="connsiteY170" fmla="*/ 5118931 h 6229884"/>
              <a:gd name="connsiteX171" fmla="*/ 7016097 w 8409062"/>
              <a:gd name="connsiteY171" fmla="*/ 5153114 h 6229884"/>
              <a:gd name="connsiteX172" fmla="*/ 6981914 w 8409062"/>
              <a:gd name="connsiteY172" fmla="*/ 5170205 h 6229884"/>
              <a:gd name="connsiteX173" fmla="*/ 6896456 w 8409062"/>
              <a:gd name="connsiteY173" fmla="*/ 5178751 h 6229884"/>
              <a:gd name="connsiteX174" fmla="*/ 6845181 w 8409062"/>
              <a:gd name="connsiteY174" fmla="*/ 5187297 h 6229884"/>
              <a:gd name="connsiteX175" fmla="*/ 6793907 w 8409062"/>
              <a:gd name="connsiteY175" fmla="*/ 5204389 h 6229884"/>
              <a:gd name="connsiteX176" fmla="*/ 6631537 w 8409062"/>
              <a:gd name="connsiteY176" fmla="*/ 5255663 h 6229884"/>
              <a:gd name="connsiteX177" fmla="*/ 6546079 w 8409062"/>
              <a:gd name="connsiteY177" fmla="*/ 5264209 h 6229884"/>
              <a:gd name="connsiteX178" fmla="*/ 6469167 w 8409062"/>
              <a:gd name="connsiteY178" fmla="*/ 5281301 h 6229884"/>
              <a:gd name="connsiteX179" fmla="*/ 6417892 w 8409062"/>
              <a:gd name="connsiteY179" fmla="*/ 5306938 h 6229884"/>
              <a:gd name="connsiteX180" fmla="*/ 6349525 w 8409062"/>
              <a:gd name="connsiteY180" fmla="*/ 5315484 h 6229884"/>
              <a:gd name="connsiteX181" fmla="*/ 6221339 w 8409062"/>
              <a:gd name="connsiteY181" fmla="*/ 5341121 h 6229884"/>
              <a:gd name="connsiteX182" fmla="*/ 6024785 w 8409062"/>
              <a:gd name="connsiteY182" fmla="*/ 5383850 h 6229884"/>
              <a:gd name="connsiteX183" fmla="*/ 5956419 w 8409062"/>
              <a:gd name="connsiteY183" fmla="*/ 5400942 h 6229884"/>
              <a:gd name="connsiteX184" fmla="*/ 5879507 w 8409062"/>
              <a:gd name="connsiteY184" fmla="*/ 5435125 h 6229884"/>
              <a:gd name="connsiteX185" fmla="*/ 5819686 w 8409062"/>
              <a:gd name="connsiteY185" fmla="*/ 5452217 h 6229884"/>
              <a:gd name="connsiteX186" fmla="*/ 5717137 w 8409062"/>
              <a:gd name="connsiteY186" fmla="*/ 5486400 h 6229884"/>
              <a:gd name="connsiteX187" fmla="*/ 5665862 w 8409062"/>
              <a:gd name="connsiteY187" fmla="*/ 5503491 h 6229884"/>
              <a:gd name="connsiteX188" fmla="*/ 5580404 w 8409062"/>
              <a:gd name="connsiteY188" fmla="*/ 5520583 h 6229884"/>
              <a:gd name="connsiteX189" fmla="*/ 5529129 w 8409062"/>
              <a:gd name="connsiteY189" fmla="*/ 5537675 h 6229884"/>
              <a:gd name="connsiteX190" fmla="*/ 5494946 w 8409062"/>
              <a:gd name="connsiteY190" fmla="*/ 5546220 h 6229884"/>
              <a:gd name="connsiteX191" fmla="*/ 5426580 w 8409062"/>
              <a:gd name="connsiteY191" fmla="*/ 5571858 h 6229884"/>
              <a:gd name="connsiteX192" fmla="*/ 5332576 w 8409062"/>
              <a:gd name="connsiteY192" fmla="*/ 5588949 h 6229884"/>
              <a:gd name="connsiteX193" fmla="*/ 5178752 w 8409062"/>
              <a:gd name="connsiteY193" fmla="*/ 5682953 h 6229884"/>
              <a:gd name="connsiteX194" fmla="*/ 5136023 w 8409062"/>
              <a:gd name="connsiteY194" fmla="*/ 5691499 h 6229884"/>
              <a:gd name="connsiteX195" fmla="*/ 4999290 w 8409062"/>
              <a:gd name="connsiteY195" fmla="*/ 5717136 h 6229884"/>
              <a:gd name="connsiteX196" fmla="*/ 4913832 w 8409062"/>
              <a:gd name="connsiteY196" fmla="*/ 5759865 h 6229884"/>
              <a:gd name="connsiteX197" fmla="*/ 4836920 w 8409062"/>
              <a:gd name="connsiteY197" fmla="*/ 5776957 h 6229884"/>
              <a:gd name="connsiteX198" fmla="*/ 4708733 w 8409062"/>
              <a:gd name="connsiteY198" fmla="*/ 5802594 h 6229884"/>
              <a:gd name="connsiteX199" fmla="*/ 4674550 w 8409062"/>
              <a:gd name="connsiteY199" fmla="*/ 5811140 h 6229884"/>
              <a:gd name="connsiteX200" fmla="*/ 4623275 w 8409062"/>
              <a:gd name="connsiteY200" fmla="*/ 5819686 h 6229884"/>
              <a:gd name="connsiteX201" fmla="*/ 4563454 w 8409062"/>
              <a:gd name="connsiteY201" fmla="*/ 5836777 h 6229884"/>
              <a:gd name="connsiteX202" fmla="*/ 4503634 w 8409062"/>
              <a:gd name="connsiteY202" fmla="*/ 5845323 h 6229884"/>
              <a:gd name="connsiteX203" fmla="*/ 4409630 w 8409062"/>
              <a:gd name="connsiteY203" fmla="*/ 5879506 h 6229884"/>
              <a:gd name="connsiteX204" fmla="*/ 4195985 w 8409062"/>
              <a:gd name="connsiteY204" fmla="*/ 5913690 h 6229884"/>
              <a:gd name="connsiteX205" fmla="*/ 4025069 w 8409062"/>
              <a:gd name="connsiteY205" fmla="*/ 5964964 h 6229884"/>
              <a:gd name="connsiteX206" fmla="*/ 3948157 w 8409062"/>
              <a:gd name="connsiteY206" fmla="*/ 5999148 h 6229884"/>
              <a:gd name="connsiteX207" fmla="*/ 3845608 w 8409062"/>
              <a:gd name="connsiteY207" fmla="*/ 6016239 h 6229884"/>
              <a:gd name="connsiteX208" fmla="*/ 3760150 w 8409062"/>
              <a:gd name="connsiteY208" fmla="*/ 6033331 h 6229884"/>
              <a:gd name="connsiteX209" fmla="*/ 3717421 w 8409062"/>
              <a:gd name="connsiteY209" fmla="*/ 6041877 h 6229884"/>
              <a:gd name="connsiteX210" fmla="*/ 3666146 w 8409062"/>
              <a:gd name="connsiteY210" fmla="*/ 6050422 h 6229884"/>
              <a:gd name="connsiteX211" fmla="*/ 3614871 w 8409062"/>
              <a:gd name="connsiteY211" fmla="*/ 6067514 h 6229884"/>
              <a:gd name="connsiteX212" fmla="*/ 3555051 w 8409062"/>
              <a:gd name="connsiteY212" fmla="*/ 6110243 h 6229884"/>
              <a:gd name="connsiteX213" fmla="*/ 3503776 w 8409062"/>
              <a:gd name="connsiteY213" fmla="*/ 6118789 h 6229884"/>
              <a:gd name="connsiteX214" fmla="*/ 3461047 w 8409062"/>
              <a:gd name="connsiteY214" fmla="*/ 6135880 h 6229884"/>
              <a:gd name="connsiteX215" fmla="*/ 3375589 w 8409062"/>
              <a:gd name="connsiteY215" fmla="*/ 6152972 h 6229884"/>
              <a:gd name="connsiteX216" fmla="*/ 3349952 w 8409062"/>
              <a:gd name="connsiteY216" fmla="*/ 6161518 h 6229884"/>
              <a:gd name="connsiteX217" fmla="*/ 3238856 w 8409062"/>
              <a:gd name="connsiteY217" fmla="*/ 6178609 h 6229884"/>
              <a:gd name="connsiteX218" fmla="*/ 3161944 w 8409062"/>
              <a:gd name="connsiteY218" fmla="*/ 6187155 h 6229884"/>
              <a:gd name="connsiteX219" fmla="*/ 2897024 w 8409062"/>
              <a:gd name="connsiteY219" fmla="*/ 6204247 h 6229884"/>
              <a:gd name="connsiteX220" fmla="*/ 2777383 w 8409062"/>
              <a:gd name="connsiteY220" fmla="*/ 6221338 h 6229884"/>
              <a:gd name="connsiteX221" fmla="*/ 2632105 w 8409062"/>
              <a:gd name="connsiteY221" fmla="*/ 6229884 h 6229884"/>
              <a:gd name="connsiteX222" fmla="*/ 2478281 w 8409062"/>
              <a:gd name="connsiteY222" fmla="*/ 6221338 h 6229884"/>
              <a:gd name="connsiteX223" fmla="*/ 2401368 w 8409062"/>
              <a:gd name="connsiteY223" fmla="*/ 6204247 h 6229884"/>
              <a:gd name="connsiteX224" fmla="*/ 2324456 w 8409062"/>
              <a:gd name="connsiteY224" fmla="*/ 6195701 h 6229884"/>
              <a:gd name="connsiteX225" fmla="*/ 2273181 w 8409062"/>
              <a:gd name="connsiteY225" fmla="*/ 6187155 h 6229884"/>
              <a:gd name="connsiteX226" fmla="*/ 1768980 w 8409062"/>
              <a:gd name="connsiteY226" fmla="*/ 6187155 h 6229884"/>
              <a:gd name="connsiteX227" fmla="*/ 1717705 w 8409062"/>
              <a:gd name="connsiteY227" fmla="*/ 6178609 h 6229884"/>
              <a:gd name="connsiteX228" fmla="*/ 1495514 w 8409062"/>
              <a:gd name="connsiteY228" fmla="*/ 6178609 h 6229884"/>
              <a:gd name="connsiteX229" fmla="*/ 1444239 w 8409062"/>
              <a:gd name="connsiteY229" fmla="*/ 6161518 h 6229884"/>
              <a:gd name="connsiteX230" fmla="*/ 1213503 w 8409062"/>
              <a:gd name="connsiteY230" fmla="*/ 6170063 h 6229884"/>
              <a:gd name="connsiteX231" fmla="*/ 1187866 w 8409062"/>
              <a:gd name="connsiteY231" fmla="*/ 6187155 h 6229884"/>
              <a:gd name="connsiteX232" fmla="*/ 1136591 w 8409062"/>
              <a:gd name="connsiteY232" fmla="*/ 6204247 h 6229884"/>
              <a:gd name="connsiteX233" fmla="*/ 948583 w 8409062"/>
              <a:gd name="connsiteY233" fmla="*/ 6221338 h 6229884"/>
              <a:gd name="connsiteX234" fmla="*/ 794759 w 8409062"/>
              <a:gd name="connsiteY234" fmla="*/ 6212792 h 6229884"/>
              <a:gd name="connsiteX235" fmla="*/ 769122 w 8409062"/>
              <a:gd name="connsiteY235" fmla="*/ 6195701 h 6229884"/>
              <a:gd name="connsiteX236" fmla="*/ 734939 w 8409062"/>
              <a:gd name="connsiteY236" fmla="*/ 6187155 h 6229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8409062" h="6229884">
                <a:moveTo>
                  <a:pt x="666572" y="6007693"/>
                </a:moveTo>
                <a:cubicBezTo>
                  <a:pt x="584791" y="5958625"/>
                  <a:pt x="653551" y="6011601"/>
                  <a:pt x="589660" y="5896598"/>
                </a:cubicBezTo>
                <a:cubicBezTo>
                  <a:pt x="509360" y="5752058"/>
                  <a:pt x="561798" y="5899210"/>
                  <a:pt x="512748" y="5768411"/>
                </a:cubicBezTo>
                <a:cubicBezTo>
                  <a:pt x="503259" y="5743107"/>
                  <a:pt x="495057" y="5717328"/>
                  <a:pt x="487110" y="5691499"/>
                </a:cubicBezTo>
                <a:cubicBezTo>
                  <a:pt x="475800" y="5654742"/>
                  <a:pt x="480776" y="5641847"/>
                  <a:pt x="452927" y="5606041"/>
                </a:cubicBezTo>
                <a:cubicBezTo>
                  <a:pt x="444183" y="5594798"/>
                  <a:pt x="430138" y="5588950"/>
                  <a:pt x="418744" y="5580404"/>
                </a:cubicBezTo>
                <a:cubicBezTo>
                  <a:pt x="396401" y="5513371"/>
                  <a:pt x="410922" y="5544578"/>
                  <a:pt x="376015" y="5486400"/>
                </a:cubicBezTo>
                <a:cubicBezTo>
                  <a:pt x="342790" y="5370106"/>
                  <a:pt x="364202" y="5458079"/>
                  <a:pt x="341832" y="5264209"/>
                </a:cubicBezTo>
                <a:cubicBezTo>
                  <a:pt x="333364" y="5190821"/>
                  <a:pt x="321720" y="5149738"/>
                  <a:pt x="307649" y="5067656"/>
                </a:cubicBezTo>
                <a:cubicBezTo>
                  <a:pt x="298391" y="5013650"/>
                  <a:pt x="290343" y="4959443"/>
                  <a:pt x="282011" y="4905286"/>
                </a:cubicBezTo>
                <a:cubicBezTo>
                  <a:pt x="278511" y="4882537"/>
                  <a:pt x="277010" y="4844007"/>
                  <a:pt x="264920" y="4819828"/>
                </a:cubicBezTo>
                <a:cubicBezTo>
                  <a:pt x="260327" y="4810642"/>
                  <a:pt x="253525" y="4802737"/>
                  <a:pt x="247828" y="4794191"/>
                </a:cubicBezTo>
                <a:cubicBezTo>
                  <a:pt x="244979" y="4740067"/>
                  <a:pt x="244189" y="4685796"/>
                  <a:pt x="239282" y="4631820"/>
                </a:cubicBezTo>
                <a:cubicBezTo>
                  <a:pt x="238466" y="4622849"/>
                  <a:pt x="233900" y="4614617"/>
                  <a:pt x="230737" y="4606183"/>
                </a:cubicBezTo>
                <a:cubicBezTo>
                  <a:pt x="225351" y="4591819"/>
                  <a:pt x="219031" y="4577817"/>
                  <a:pt x="213645" y="4563454"/>
                </a:cubicBezTo>
                <a:cubicBezTo>
                  <a:pt x="210482" y="4555020"/>
                  <a:pt x="207284" y="4546556"/>
                  <a:pt x="205099" y="4537817"/>
                </a:cubicBezTo>
                <a:cubicBezTo>
                  <a:pt x="201576" y="4523726"/>
                  <a:pt x="203759" y="4507699"/>
                  <a:pt x="196553" y="4495088"/>
                </a:cubicBezTo>
                <a:cubicBezTo>
                  <a:pt x="191457" y="4486170"/>
                  <a:pt x="179462" y="4483693"/>
                  <a:pt x="170916" y="4477996"/>
                </a:cubicBezTo>
                <a:cubicBezTo>
                  <a:pt x="165219" y="4460904"/>
                  <a:pt x="156786" y="4444492"/>
                  <a:pt x="153824" y="4426721"/>
                </a:cubicBezTo>
                <a:cubicBezTo>
                  <a:pt x="149193" y="4398931"/>
                  <a:pt x="147954" y="4375056"/>
                  <a:pt x="136733" y="4349809"/>
                </a:cubicBezTo>
                <a:cubicBezTo>
                  <a:pt x="128972" y="4332347"/>
                  <a:pt x="120376" y="4315238"/>
                  <a:pt x="111096" y="4298534"/>
                </a:cubicBezTo>
                <a:cubicBezTo>
                  <a:pt x="106108" y="4289556"/>
                  <a:pt x="97954" y="4282378"/>
                  <a:pt x="94004" y="4272897"/>
                </a:cubicBezTo>
                <a:cubicBezTo>
                  <a:pt x="45862" y="4157356"/>
                  <a:pt x="90677" y="4229448"/>
                  <a:pt x="51275" y="4170348"/>
                </a:cubicBezTo>
                <a:cubicBezTo>
                  <a:pt x="31416" y="4051197"/>
                  <a:pt x="59871" y="4183291"/>
                  <a:pt x="17092" y="4076344"/>
                </a:cubicBezTo>
                <a:cubicBezTo>
                  <a:pt x="11698" y="4062858"/>
                  <a:pt x="11697" y="4047794"/>
                  <a:pt x="8546" y="4033615"/>
                </a:cubicBezTo>
                <a:cubicBezTo>
                  <a:pt x="5998" y="4022150"/>
                  <a:pt x="2849" y="4010826"/>
                  <a:pt x="0" y="3999432"/>
                </a:cubicBezTo>
                <a:cubicBezTo>
                  <a:pt x="2849" y="3922520"/>
                  <a:pt x="888" y="3845278"/>
                  <a:pt x="8546" y="3768695"/>
                </a:cubicBezTo>
                <a:cubicBezTo>
                  <a:pt x="9568" y="3758475"/>
                  <a:pt x="21045" y="3752244"/>
                  <a:pt x="25638" y="3743058"/>
                </a:cubicBezTo>
                <a:cubicBezTo>
                  <a:pt x="33864" y="3726606"/>
                  <a:pt x="37256" y="3699654"/>
                  <a:pt x="42729" y="3683237"/>
                </a:cubicBezTo>
                <a:cubicBezTo>
                  <a:pt x="47580" y="3668684"/>
                  <a:pt x="54970" y="3655061"/>
                  <a:pt x="59821" y="3640508"/>
                </a:cubicBezTo>
                <a:cubicBezTo>
                  <a:pt x="63535" y="3629366"/>
                  <a:pt x="65140" y="3617618"/>
                  <a:pt x="68367" y="3606325"/>
                </a:cubicBezTo>
                <a:cubicBezTo>
                  <a:pt x="70842" y="3597664"/>
                  <a:pt x="75227" y="3589537"/>
                  <a:pt x="76912" y="3580688"/>
                </a:cubicBezTo>
                <a:cubicBezTo>
                  <a:pt x="86638" y="3529624"/>
                  <a:pt x="91948" y="3477753"/>
                  <a:pt x="102550" y="3426863"/>
                </a:cubicBezTo>
                <a:cubicBezTo>
                  <a:pt x="106224" y="3409226"/>
                  <a:pt x="114901" y="3392970"/>
                  <a:pt x="119641" y="3375589"/>
                </a:cubicBezTo>
                <a:cubicBezTo>
                  <a:pt x="123463" y="3361576"/>
                  <a:pt x="122045" y="3346022"/>
                  <a:pt x="128187" y="3332860"/>
                </a:cubicBezTo>
                <a:cubicBezTo>
                  <a:pt x="142235" y="3302757"/>
                  <a:pt x="179462" y="3247402"/>
                  <a:pt x="179462" y="3247402"/>
                </a:cubicBezTo>
                <a:cubicBezTo>
                  <a:pt x="182311" y="3218916"/>
                  <a:pt x="182394" y="3190016"/>
                  <a:pt x="188008" y="3161944"/>
                </a:cubicBezTo>
                <a:cubicBezTo>
                  <a:pt x="191016" y="3146902"/>
                  <a:pt x="201379" y="3134097"/>
                  <a:pt x="205099" y="3119215"/>
                </a:cubicBezTo>
                <a:cubicBezTo>
                  <a:pt x="209984" y="3099674"/>
                  <a:pt x="209116" y="3079021"/>
                  <a:pt x="213645" y="3059394"/>
                </a:cubicBezTo>
                <a:cubicBezTo>
                  <a:pt x="217696" y="3041839"/>
                  <a:pt x="225560" y="3025376"/>
                  <a:pt x="230737" y="3008120"/>
                </a:cubicBezTo>
                <a:cubicBezTo>
                  <a:pt x="262928" y="2900815"/>
                  <a:pt x="219108" y="3034456"/>
                  <a:pt x="247828" y="2948299"/>
                </a:cubicBezTo>
                <a:cubicBezTo>
                  <a:pt x="250677" y="2905570"/>
                  <a:pt x="250021" y="2862462"/>
                  <a:pt x="256374" y="2820112"/>
                </a:cubicBezTo>
                <a:cubicBezTo>
                  <a:pt x="258650" y="2804941"/>
                  <a:pt x="271674" y="2792618"/>
                  <a:pt x="273466" y="2777383"/>
                </a:cubicBezTo>
                <a:cubicBezTo>
                  <a:pt x="283141" y="2695145"/>
                  <a:pt x="270473" y="2609888"/>
                  <a:pt x="290557" y="2529555"/>
                </a:cubicBezTo>
                <a:cubicBezTo>
                  <a:pt x="308874" y="2456290"/>
                  <a:pt x="297442" y="2506999"/>
                  <a:pt x="316195" y="2375731"/>
                </a:cubicBezTo>
                <a:cubicBezTo>
                  <a:pt x="319043" y="2333002"/>
                  <a:pt x="321184" y="2290220"/>
                  <a:pt x="324740" y="2247544"/>
                </a:cubicBezTo>
                <a:cubicBezTo>
                  <a:pt x="326882" y="2221838"/>
                  <a:pt x="332087" y="2196399"/>
                  <a:pt x="333286" y="2170632"/>
                </a:cubicBezTo>
                <a:cubicBezTo>
                  <a:pt x="355842" y="1685691"/>
                  <a:pt x="325340" y="2012219"/>
                  <a:pt x="350378" y="1820254"/>
                </a:cubicBezTo>
                <a:cubicBezTo>
                  <a:pt x="370148" y="1668683"/>
                  <a:pt x="346622" y="1725213"/>
                  <a:pt x="384561" y="1649338"/>
                </a:cubicBezTo>
                <a:cubicBezTo>
                  <a:pt x="387410" y="1632246"/>
                  <a:pt x="388548" y="1614780"/>
                  <a:pt x="393107" y="1598063"/>
                </a:cubicBezTo>
                <a:cubicBezTo>
                  <a:pt x="397143" y="1583263"/>
                  <a:pt x="404812" y="1569697"/>
                  <a:pt x="410198" y="1555334"/>
                </a:cubicBezTo>
                <a:cubicBezTo>
                  <a:pt x="413361" y="1546900"/>
                  <a:pt x="415895" y="1538243"/>
                  <a:pt x="418744" y="1529697"/>
                </a:cubicBezTo>
                <a:cubicBezTo>
                  <a:pt x="439429" y="1384910"/>
                  <a:pt x="407486" y="1563466"/>
                  <a:pt x="461473" y="1401510"/>
                </a:cubicBezTo>
                <a:cubicBezTo>
                  <a:pt x="476743" y="1355703"/>
                  <a:pt x="464817" y="1395011"/>
                  <a:pt x="478565" y="1333144"/>
                </a:cubicBezTo>
                <a:cubicBezTo>
                  <a:pt x="481113" y="1321679"/>
                  <a:pt x="483884" y="1310254"/>
                  <a:pt x="487110" y="1298961"/>
                </a:cubicBezTo>
                <a:cubicBezTo>
                  <a:pt x="489585" y="1290299"/>
                  <a:pt x="493471" y="1282062"/>
                  <a:pt x="495656" y="1273323"/>
                </a:cubicBezTo>
                <a:cubicBezTo>
                  <a:pt x="499179" y="1259232"/>
                  <a:pt x="499609" y="1244374"/>
                  <a:pt x="504202" y="1230594"/>
                </a:cubicBezTo>
                <a:cubicBezTo>
                  <a:pt x="514530" y="1199610"/>
                  <a:pt x="533244" y="1183793"/>
                  <a:pt x="546931" y="1153682"/>
                </a:cubicBezTo>
                <a:cubicBezTo>
                  <a:pt x="554386" y="1137281"/>
                  <a:pt x="558326" y="1119499"/>
                  <a:pt x="564023" y="1102407"/>
                </a:cubicBezTo>
                <a:cubicBezTo>
                  <a:pt x="584340" y="980496"/>
                  <a:pt x="553004" y="1125271"/>
                  <a:pt x="606752" y="999858"/>
                </a:cubicBezTo>
                <a:cubicBezTo>
                  <a:pt x="616005" y="978267"/>
                  <a:pt x="617390" y="954077"/>
                  <a:pt x="623843" y="931491"/>
                </a:cubicBezTo>
                <a:cubicBezTo>
                  <a:pt x="647150" y="849915"/>
                  <a:pt x="630779" y="909075"/>
                  <a:pt x="666572" y="837488"/>
                </a:cubicBezTo>
                <a:cubicBezTo>
                  <a:pt x="673432" y="823767"/>
                  <a:pt x="678813" y="809312"/>
                  <a:pt x="683664" y="794759"/>
                </a:cubicBezTo>
                <a:cubicBezTo>
                  <a:pt x="687378" y="783617"/>
                  <a:pt x="686958" y="771081"/>
                  <a:pt x="692210" y="760576"/>
                </a:cubicBezTo>
                <a:cubicBezTo>
                  <a:pt x="698580" y="747837"/>
                  <a:pt x="710298" y="738470"/>
                  <a:pt x="717847" y="726392"/>
                </a:cubicBezTo>
                <a:cubicBezTo>
                  <a:pt x="724599" y="715589"/>
                  <a:pt x="727872" y="702809"/>
                  <a:pt x="734939" y="692209"/>
                </a:cubicBezTo>
                <a:cubicBezTo>
                  <a:pt x="745057" y="677033"/>
                  <a:pt x="758662" y="664423"/>
                  <a:pt x="769122" y="649480"/>
                </a:cubicBezTo>
                <a:cubicBezTo>
                  <a:pt x="836577" y="553115"/>
                  <a:pt x="757258" y="659561"/>
                  <a:pt x="811851" y="564022"/>
                </a:cubicBezTo>
                <a:cubicBezTo>
                  <a:pt x="827138" y="537270"/>
                  <a:pt x="853381" y="516341"/>
                  <a:pt x="863125" y="487110"/>
                </a:cubicBezTo>
                <a:cubicBezTo>
                  <a:pt x="874919" y="451729"/>
                  <a:pt x="866674" y="468968"/>
                  <a:pt x="888763" y="435835"/>
                </a:cubicBezTo>
                <a:cubicBezTo>
                  <a:pt x="906549" y="364691"/>
                  <a:pt x="884892" y="435032"/>
                  <a:pt x="914400" y="376015"/>
                </a:cubicBezTo>
                <a:cubicBezTo>
                  <a:pt x="918429" y="367958"/>
                  <a:pt x="915616" y="355613"/>
                  <a:pt x="922946" y="350377"/>
                </a:cubicBezTo>
                <a:cubicBezTo>
                  <a:pt x="937606" y="339905"/>
                  <a:pt x="958107" y="341343"/>
                  <a:pt x="974221" y="333286"/>
                </a:cubicBezTo>
                <a:cubicBezTo>
                  <a:pt x="985615" y="327589"/>
                  <a:pt x="997343" y="322514"/>
                  <a:pt x="1008404" y="316194"/>
                </a:cubicBezTo>
                <a:cubicBezTo>
                  <a:pt x="1017321" y="311098"/>
                  <a:pt x="1025124" y="304199"/>
                  <a:pt x="1034041" y="299103"/>
                </a:cubicBezTo>
                <a:cubicBezTo>
                  <a:pt x="1045102" y="292783"/>
                  <a:pt x="1057300" y="288565"/>
                  <a:pt x="1068224" y="282011"/>
                </a:cubicBezTo>
                <a:cubicBezTo>
                  <a:pt x="1085838" y="271442"/>
                  <a:pt x="1100012" y="254324"/>
                  <a:pt x="1119499" y="247828"/>
                </a:cubicBezTo>
                <a:cubicBezTo>
                  <a:pt x="1179918" y="227688"/>
                  <a:pt x="1103071" y="251442"/>
                  <a:pt x="1213503" y="230736"/>
                </a:cubicBezTo>
                <a:cubicBezTo>
                  <a:pt x="1236591" y="226407"/>
                  <a:pt x="1259080" y="219342"/>
                  <a:pt x="1281869" y="213645"/>
                </a:cubicBezTo>
                <a:cubicBezTo>
                  <a:pt x="1293264" y="205099"/>
                  <a:pt x="1304202" y="195908"/>
                  <a:pt x="1316053" y="188007"/>
                </a:cubicBezTo>
                <a:cubicBezTo>
                  <a:pt x="1342135" y="170619"/>
                  <a:pt x="1370882" y="153631"/>
                  <a:pt x="1401510" y="145278"/>
                </a:cubicBezTo>
                <a:cubicBezTo>
                  <a:pt x="1418227" y="140719"/>
                  <a:pt x="1435693" y="139581"/>
                  <a:pt x="1452785" y="136733"/>
                </a:cubicBezTo>
                <a:cubicBezTo>
                  <a:pt x="1675755" y="53118"/>
                  <a:pt x="1439719" y="147539"/>
                  <a:pt x="1546789" y="94004"/>
                </a:cubicBezTo>
                <a:cubicBezTo>
                  <a:pt x="1554846" y="89976"/>
                  <a:pt x="1564552" y="89833"/>
                  <a:pt x="1572426" y="85458"/>
                </a:cubicBezTo>
                <a:cubicBezTo>
                  <a:pt x="1590383" y="75482"/>
                  <a:pt x="1604629" y="58904"/>
                  <a:pt x="1623701" y="51275"/>
                </a:cubicBezTo>
                <a:cubicBezTo>
                  <a:pt x="1655040" y="38739"/>
                  <a:pt x="1693109" y="21826"/>
                  <a:pt x="1726251" y="17091"/>
                </a:cubicBezTo>
                <a:cubicBezTo>
                  <a:pt x="1795133" y="7251"/>
                  <a:pt x="2081325" y="427"/>
                  <a:pt x="2093720" y="0"/>
                </a:cubicBezTo>
                <a:cubicBezTo>
                  <a:pt x="2184875" y="2849"/>
                  <a:pt x="2276217" y="2048"/>
                  <a:pt x="2367185" y="8546"/>
                </a:cubicBezTo>
                <a:cubicBezTo>
                  <a:pt x="2396161" y="10616"/>
                  <a:pt x="2423593" y="25637"/>
                  <a:pt x="2452643" y="25637"/>
                </a:cubicBezTo>
                <a:cubicBezTo>
                  <a:pt x="2473381" y="25637"/>
                  <a:pt x="2492041" y="12150"/>
                  <a:pt x="2512464" y="8546"/>
                </a:cubicBezTo>
                <a:cubicBezTo>
                  <a:pt x="2540656" y="3571"/>
                  <a:pt x="2569436" y="2849"/>
                  <a:pt x="2597922" y="0"/>
                </a:cubicBezTo>
                <a:cubicBezTo>
                  <a:pt x="2666288" y="2849"/>
                  <a:pt x="2734769" y="3671"/>
                  <a:pt x="2803021" y="8546"/>
                </a:cubicBezTo>
                <a:cubicBezTo>
                  <a:pt x="2814736" y="9383"/>
                  <a:pt x="2825760" y="14450"/>
                  <a:pt x="2837204" y="17091"/>
                </a:cubicBezTo>
                <a:cubicBezTo>
                  <a:pt x="2862794" y="22996"/>
                  <a:pt x="2888040" y="31054"/>
                  <a:pt x="2914116" y="34183"/>
                </a:cubicBezTo>
                <a:cubicBezTo>
                  <a:pt x="2959457" y="39624"/>
                  <a:pt x="3005239" y="40448"/>
                  <a:pt x="3050849" y="42729"/>
                </a:cubicBezTo>
                <a:cubicBezTo>
                  <a:pt x="3151622" y="47768"/>
                  <a:pt x="3391408" y="56292"/>
                  <a:pt x="3486684" y="59820"/>
                </a:cubicBezTo>
                <a:cubicBezTo>
                  <a:pt x="3695170" y="101518"/>
                  <a:pt x="3472538" y="59645"/>
                  <a:pt x="4025069" y="76912"/>
                </a:cubicBezTo>
                <a:cubicBezTo>
                  <a:pt x="4042388" y="77453"/>
                  <a:pt x="4059191" y="83008"/>
                  <a:pt x="4076344" y="85458"/>
                </a:cubicBezTo>
                <a:cubicBezTo>
                  <a:pt x="4267193" y="112722"/>
                  <a:pt x="4157299" y="95352"/>
                  <a:pt x="4383993" y="119641"/>
                </a:cubicBezTo>
                <a:cubicBezTo>
                  <a:pt x="4404021" y="121787"/>
                  <a:pt x="4423676" y="127713"/>
                  <a:pt x="4443813" y="128187"/>
                </a:cubicBezTo>
                <a:cubicBezTo>
                  <a:pt x="4665960" y="133414"/>
                  <a:pt x="4888194" y="133884"/>
                  <a:pt x="5110385" y="136733"/>
                </a:cubicBezTo>
                <a:cubicBezTo>
                  <a:pt x="5479359" y="170273"/>
                  <a:pt x="5056647" y="134366"/>
                  <a:pt x="5990602" y="153824"/>
                </a:cubicBezTo>
                <a:cubicBezTo>
                  <a:pt x="6002344" y="154069"/>
                  <a:pt x="6013320" y="159822"/>
                  <a:pt x="6024785" y="162370"/>
                </a:cubicBezTo>
                <a:cubicBezTo>
                  <a:pt x="6038964" y="165521"/>
                  <a:pt x="6053001" y="170335"/>
                  <a:pt x="6067514" y="170916"/>
                </a:cubicBezTo>
                <a:cubicBezTo>
                  <a:pt x="6195630" y="176041"/>
                  <a:pt x="6323888" y="176613"/>
                  <a:pt x="6452075" y="179462"/>
                </a:cubicBezTo>
                <a:lnTo>
                  <a:pt x="6503350" y="188007"/>
                </a:lnTo>
                <a:cubicBezTo>
                  <a:pt x="6523258" y="191070"/>
                  <a:pt x="6543302" y="193242"/>
                  <a:pt x="6563170" y="196553"/>
                </a:cubicBezTo>
                <a:cubicBezTo>
                  <a:pt x="6655442" y="211932"/>
                  <a:pt x="6563673" y="206006"/>
                  <a:pt x="6725540" y="222191"/>
                </a:cubicBezTo>
                <a:cubicBezTo>
                  <a:pt x="6867758" y="236411"/>
                  <a:pt x="6782406" y="229306"/>
                  <a:pt x="6981914" y="239282"/>
                </a:cubicBezTo>
                <a:cubicBezTo>
                  <a:pt x="7159470" y="259011"/>
                  <a:pt x="6946478" y="237134"/>
                  <a:pt x="7263925" y="256374"/>
                </a:cubicBezTo>
                <a:cubicBezTo>
                  <a:pt x="7289673" y="257935"/>
                  <a:pt x="7315093" y="263311"/>
                  <a:pt x="7340838" y="264920"/>
                </a:cubicBezTo>
                <a:cubicBezTo>
                  <a:pt x="7406290" y="269011"/>
                  <a:pt x="7471873" y="270617"/>
                  <a:pt x="7537391" y="273465"/>
                </a:cubicBezTo>
                <a:cubicBezTo>
                  <a:pt x="7574423" y="279162"/>
                  <a:pt x="7611911" y="282429"/>
                  <a:pt x="7648486" y="290557"/>
                </a:cubicBezTo>
                <a:cubicBezTo>
                  <a:pt x="7663461" y="293885"/>
                  <a:pt x="7676662" y="302797"/>
                  <a:pt x="7691215" y="307648"/>
                </a:cubicBezTo>
                <a:cubicBezTo>
                  <a:pt x="7766758" y="332829"/>
                  <a:pt x="7677623" y="293666"/>
                  <a:pt x="7776673" y="333286"/>
                </a:cubicBezTo>
                <a:cubicBezTo>
                  <a:pt x="7788501" y="338017"/>
                  <a:pt x="7799795" y="344057"/>
                  <a:pt x="7810856" y="350377"/>
                </a:cubicBezTo>
                <a:cubicBezTo>
                  <a:pt x="7819774" y="355473"/>
                  <a:pt x="7826750" y="364221"/>
                  <a:pt x="7836494" y="367469"/>
                </a:cubicBezTo>
                <a:cubicBezTo>
                  <a:pt x="7852932" y="372948"/>
                  <a:pt x="7870958" y="371813"/>
                  <a:pt x="7887768" y="376015"/>
                </a:cubicBezTo>
                <a:cubicBezTo>
                  <a:pt x="7905246" y="380385"/>
                  <a:pt x="7922315" y="386415"/>
                  <a:pt x="7939043" y="393106"/>
                </a:cubicBezTo>
                <a:cubicBezTo>
                  <a:pt x="7950871" y="397837"/>
                  <a:pt x="7960867" y="407108"/>
                  <a:pt x="7973226" y="410198"/>
                </a:cubicBezTo>
                <a:cubicBezTo>
                  <a:pt x="7995507" y="415768"/>
                  <a:pt x="8018804" y="415895"/>
                  <a:pt x="8041593" y="418744"/>
                </a:cubicBezTo>
                <a:cubicBezTo>
                  <a:pt x="8045869" y="421310"/>
                  <a:pt x="8099725" y="452701"/>
                  <a:pt x="8109959" y="461473"/>
                </a:cubicBezTo>
                <a:cubicBezTo>
                  <a:pt x="8161570" y="505712"/>
                  <a:pt x="8122673" y="488500"/>
                  <a:pt x="8169780" y="504202"/>
                </a:cubicBezTo>
                <a:cubicBezTo>
                  <a:pt x="8175477" y="515596"/>
                  <a:pt x="8181599" y="526788"/>
                  <a:pt x="8186871" y="538385"/>
                </a:cubicBezTo>
                <a:cubicBezTo>
                  <a:pt x="8195848" y="558135"/>
                  <a:pt x="8201347" y="579602"/>
                  <a:pt x="8212509" y="598205"/>
                </a:cubicBezTo>
                <a:cubicBezTo>
                  <a:pt x="8233512" y="633209"/>
                  <a:pt x="8238200" y="615351"/>
                  <a:pt x="8263783" y="640934"/>
                </a:cubicBezTo>
                <a:cubicBezTo>
                  <a:pt x="8276681" y="653832"/>
                  <a:pt x="8286572" y="669420"/>
                  <a:pt x="8297967" y="683663"/>
                </a:cubicBezTo>
                <a:cubicBezTo>
                  <a:pt x="8302342" y="694602"/>
                  <a:pt x="8343881" y="793597"/>
                  <a:pt x="8349241" y="820396"/>
                </a:cubicBezTo>
                <a:cubicBezTo>
                  <a:pt x="8369731" y="922845"/>
                  <a:pt x="8361557" y="877199"/>
                  <a:pt x="8374879" y="957129"/>
                </a:cubicBezTo>
                <a:cubicBezTo>
                  <a:pt x="8377727" y="1071073"/>
                  <a:pt x="8379563" y="1185047"/>
                  <a:pt x="8383424" y="1298961"/>
                </a:cubicBezTo>
                <a:cubicBezTo>
                  <a:pt x="8385260" y="1353128"/>
                  <a:pt x="8388481" y="1407245"/>
                  <a:pt x="8391970" y="1461331"/>
                </a:cubicBezTo>
                <a:cubicBezTo>
                  <a:pt x="8395942" y="1522897"/>
                  <a:pt x="8402904" y="1587764"/>
                  <a:pt x="8409062" y="1649338"/>
                </a:cubicBezTo>
                <a:cubicBezTo>
                  <a:pt x="8406213" y="1680673"/>
                  <a:pt x="8404192" y="1712094"/>
                  <a:pt x="8400516" y="1743342"/>
                </a:cubicBezTo>
                <a:cubicBezTo>
                  <a:pt x="8397392" y="1769896"/>
                  <a:pt x="8388821" y="1810359"/>
                  <a:pt x="8383424" y="1837346"/>
                </a:cubicBezTo>
                <a:cubicBezTo>
                  <a:pt x="8379692" y="1956780"/>
                  <a:pt x="8377444" y="2119773"/>
                  <a:pt x="8366333" y="2247544"/>
                </a:cubicBezTo>
                <a:cubicBezTo>
                  <a:pt x="8360553" y="2314017"/>
                  <a:pt x="8340084" y="2377984"/>
                  <a:pt x="8332150" y="2444097"/>
                </a:cubicBezTo>
                <a:cubicBezTo>
                  <a:pt x="8310330" y="2625925"/>
                  <a:pt x="8340190" y="2556201"/>
                  <a:pt x="8297967" y="2640650"/>
                </a:cubicBezTo>
                <a:cubicBezTo>
                  <a:pt x="8295118" y="2657742"/>
                  <a:pt x="8291064" y="2674676"/>
                  <a:pt x="8289421" y="2691925"/>
                </a:cubicBezTo>
                <a:cubicBezTo>
                  <a:pt x="8285361" y="2734556"/>
                  <a:pt x="8282326" y="2777313"/>
                  <a:pt x="8280875" y="2820112"/>
                </a:cubicBezTo>
                <a:cubicBezTo>
                  <a:pt x="8276627" y="2945411"/>
                  <a:pt x="8284329" y="3071332"/>
                  <a:pt x="8272329" y="3196127"/>
                </a:cubicBezTo>
                <a:cubicBezTo>
                  <a:pt x="8269890" y="3221489"/>
                  <a:pt x="8238146" y="3264493"/>
                  <a:pt x="8238146" y="3264493"/>
                </a:cubicBezTo>
                <a:cubicBezTo>
                  <a:pt x="8235297" y="3292979"/>
                  <a:pt x="8235945" y="3322035"/>
                  <a:pt x="8229600" y="3349951"/>
                </a:cubicBezTo>
                <a:cubicBezTo>
                  <a:pt x="8203822" y="3463374"/>
                  <a:pt x="8203308" y="3428173"/>
                  <a:pt x="8161234" y="3512321"/>
                </a:cubicBezTo>
                <a:cubicBezTo>
                  <a:pt x="8157205" y="3520378"/>
                  <a:pt x="8155277" y="3529331"/>
                  <a:pt x="8152688" y="3537959"/>
                </a:cubicBezTo>
                <a:cubicBezTo>
                  <a:pt x="8146729" y="3557822"/>
                  <a:pt x="8141293" y="3577839"/>
                  <a:pt x="8135596" y="3597779"/>
                </a:cubicBezTo>
                <a:cubicBezTo>
                  <a:pt x="8132748" y="3620568"/>
                  <a:pt x="8133094" y="3643989"/>
                  <a:pt x="8127051" y="3666146"/>
                </a:cubicBezTo>
                <a:cubicBezTo>
                  <a:pt x="8124349" y="3676055"/>
                  <a:pt x="8113774" y="3682247"/>
                  <a:pt x="8109959" y="3691783"/>
                </a:cubicBezTo>
                <a:cubicBezTo>
                  <a:pt x="8102257" y="3711038"/>
                  <a:pt x="8099425" y="3731930"/>
                  <a:pt x="8092867" y="3751604"/>
                </a:cubicBezTo>
                <a:cubicBezTo>
                  <a:pt x="8088016" y="3766157"/>
                  <a:pt x="8081018" y="3779916"/>
                  <a:pt x="8075776" y="3794333"/>
                </a:cubicBezTo>
                <a:cubicBezTo>
                  <a:pt x="8069619" y="3811264"/>
                  <a:pt x="8064381" y="3828516"/>
                  <a:pt x="8058684" y="3845607"/>
                </a:cubicBezTo>
                <a:cubicBezTo>
                  <a:pt x="8035683" y="4052642"/>
                  <a:pt x="8070613" y="3774442"/>
                  <a:pt x="8024501" y="4016523"/>
                </a:cubicBezTo>
                <a:cubicBezTo>
                  <a:pt x="8019144" y="4044645"/>
                  <a:pt x="8020004" y="4073641"/>
                  <a:pt x="8015955" y="4101981"/>
                </a:cubicBezTo>
                <a:cubicBezTo>
                  <a:pt x="8011451" y="4133509"/>
                  <a:pt x="8004561" y="4164650"/>
                  <a:pt x="7998864" y="4195985"/>
                </a:cubicBezTo>
                <a:cubicBezTo>
                  <a:pt x="7996015" y="4230168"/>
                  <a:pt x="7992852" y="4264326"/>
                  <a:pt x="7990318" y="4298534"/>
                </a:cubicBezTo>
                <a:cubicBezTo>
                  <a:pt x="7987592" y="4335341"/>
                  <a:pt x="7987869" y="4420639"/>
                  <a:pt x="7973226" y="4469450"/>
                </a:cubicBezTo>
                <a:cubicBezTo>
                  <a:pt x="7951049" y="4543376"/>
                  <a:pt x="7965496" y="4484912"/>
                  <a:pt x="7939043" y="4537817"/>
                </a:cubicBezTo>
                <a:cubicBezTo>
                  <a:pt x="7935014" y="4545874"/>
                  <a:pt x="7933346" y="4554908"/>
                  <a:pt x="7930497" y="4563454"/>
                </a:cubicBezTo>
                <a:cubicBezTo>
                  <a:pt x="7925673" y="4597226"/>
                  <a:pt x="7921738" y="4632677"/>
                  <a:pt x="7913406" y="4666004"/>
                </a:cubicBezTo>
                <a:cubicBezTo>
                  <a:pt x="7909708" y="4680796"/>
                  <a:pt x="7891688" y="4726529"/>
                  <a:pt x="7887768" y="4734370"/>
                </a:cubicBezTo>
                <a:cubicBezTo>
                  <a:pt x="7883175" y="4743556"/>
                  <a:pt x="7875270" y="4750821"/>
                  <a:pt x="7870677" y="4760007"/>
                </a:cubicBezTo>
                <a:cubicBezTo>
                  <a:pt x="7866648" y="4768064"/>
                  <a:pt x="7869051" y="4779878"/>
                  <a:pt x="7862131" y="4785645"/>
                </a:cubicBezTo>
                <a:cubicBezTo>
                  <a:pt x="7833598" y="4809422"/>
                  <a:pt x="7799623" y="4825780"/>
                  <a:pt x="7768127" y="4845465"/>
                </a:cubicBezTo>
                <a:cubicBezTo>
                  <a:pt x="7721995" y="4874297"/>
                  <a:pt x="7738812" y="4866632"/>
                  <a:pt x="7699761" y="4879648"/>
                </a:cubicBezTo>
                <a:cubicBezTo>
                  <a:pt x="7682669" y="4891043"/>
                  <a:pt x="7666321" y="4903640"/>
                  <a:pt x="7648486" y="4913832"/>
                </a:cubicBezTo>
                <a:cubicBezTo>
                  <a:pt x="7626365" y="4926473"/>
                  <a:pt x="7598136" y="4929999"/>
                  <a:pt x="7580120" y="4948015"/>
                </a:cubicBezTo>
                <a:cubicBezTo>
                  <a:pt x="7571574" y="4956561"/>
                  <a:pt x="7564317" y="4966627"/>
                  <a:pt x="7554482" y="4973652"/>
                </a:cubicBezTo>
                <a:cubicBezTo>
                  <a:pt x="7531399" y="4990140"/>
                  <a:pt x="7518839" y="4989991"/>
                  <a:pt x="7494662" y="4999290"/>
                </a:cubicBezTo>
                <a:cubicBezTo>
                  <a:pt x="7466027" y="5010304"/>
                  <a:pt x="7438310" y="5023771"/>
                  <a:pt x="7409204" y="5033473"/>
                </a:cubicBezTo>
                <a:cubicBezTo>
                  <a:pt x="7400658" y="5036322"/>
                  <a:pt x="7392228" y="5039544"/>
                  <a:pt x="7383567" y="5042019"/>
                </a:cubicBezTo>
                <a:cubicBezTo>
                  <a:pt x="7332398" y="5056639"/>
                  <a:pt x="7277340" y="5060949"/>
                  <a:pt x="7229742" y="5084748"/>
                </a:cubicBezTo>
                <a:cubicBezTo>
                  <a:pt x="7150325" y="5124456"/>
                  <a:pt x="7197498" y="5108655"/>
                  <a:pt x="7084464" y="5118931"/>
                </a:cubicBezTo>
                <a:cubicBezTo>
                  <a:pt x="7037595" y="5134554"/>
                  <a:pt x="7076642" y="5119478"/>
                  <a:pt x="7016097" y="5153114"/>
                </a:cubicBezTo>
                <a:cubicBezTo>
                  <a:pt x="7004961" y="5159301"/>
                  <a:pt x="6994370" y="5167536"/>
                  <a:pt x="6981914" y="5170205"/>
                </a:cubicBezTo>
                <a:cubicBezTo>
                  <a:pt x="6953921" y="5176203"/>
                  <a:pt x="6924863" y="5175200"/>
                  <a:pt x="6896456" y="5178751"/>
                </a:cubicBezTo>
                <a:cubicBezTo>
                  <a:pt x="6879262" y="5180900"/>
                  <a:pt x="6862273" y="5184448"/>
                  <a:pt x="6845181" y="5187297"/>
                </a:cubicBezTo>
                <a:cubicBezTo>
                  <a:pt x="6828090" y="5192994"/>
                  <a:pt x="6810838" y="5198232"/>
                  <a:pt x="6793907" y="5204389"/>
                </a:cubicBezTo>
                <a:cubicBezTo>
                  <a:pt x="6736481" y="5225271"/>
                  <a:pt x="6701544" y="5248662"/>
                  <a:pt x="6631537" y="5255663"/>
                </a:cubicBezTo>
                <a:lnTo>
                  <a:pt x="6546079" y="5264209"/>
                </a:lnTo>
                <a:cubicBezTo>
                  <a:pt x="6520442" y="5269906"/>
                  <a:pt x="6494082" y="5272996"/>
                  <a:pt x="6469167" y="5281301"/>
                </a:cubicBezTo>
                <a:cubicBezTo>
                  <a:pt x="6403490" y="5303193"/>
                  <a:pt x="6481815" y="5295315"/>
                  <a:pt x="6417892" y="5306938"/>
                </a:cubicBezTo>
                <a:cubicBezTo>
                  <a:pt x="6395296" y="5311046"/>
                  <a:pt x="6372314" y="5312635"/>
                  <a:pt x="6349525" y="5315484"/>
                </a:cubicBezTo>
                <a:cubicBezTo>
                  <a:pt x="6288783" y="5335732"/>
                  <a:pt x="6341348" y="5319691"/>
                  <a:pt x="6221339" y="5341121"/>
                </a:cubicBezTo>
                <a:cubicBezTo>
                  <a:pt x="6029702" y="5375342"/>
                  <a:pt x="6144632" y="5351891"/>
                  <a:pt x="6024785" y="5383850"/>
                </a:cubicBezTo>
                <a:cubicBezTo>
                  <a:pt x="6002088" y="5389902"/>
                  <a:pt x="5978570" y="5393124"/>
                  <a:pt x="5956419" y="5400942"/>
                </a:cubicBezTo>
                <a:cubicBezTo>
                  <a:pt x="5929963" y="5410279"/>
                  <a:pt x="5905776" y="5425274"/>
                  <a:pt x="5879507" y="5435125"/>
                </a:cubicBezTo>
                <a:cubicBezTo>
                  <a:pt x="5860089" y="5442407"/>
                  <a:pt x="5839462" y="5445972"/>
                  <a:pt x="5819686" y="5452217"/>
                </a:cubicBezTo>
                <a:cubicBezTo>
                  <a:pt x="5785326" y="5463067"/>
                  <a:pt x="5751320" y="5475006"/>
                  <a:pt x="5717137" y="5486400"/>
                </a:cubicBezTo>
                <a:cubicBezTo>
                  <a:pt x="5700045" y="5492097"/>
                  <a:pt x="5683528" y="5499958"/>
                  <a:pt x="5665862" y="5503491"/>
                </a:cubicBezTo>
                <a:cubicBezTo>
                  <a:pt x="5637376" y="5509188"/>
                  <a:pt x="5608587" y="5513537"/>
                  <a:pt x="5580404" y="5520583"/>
                </a:cubicBezTo>
                <a:cubicBezTo>
                  <a:pt x="5562926" y="5524953"/>
                  <a:pt x="5546385" y="5532498"/>
                  <a:pt x="5529129" y="5537675"/>
                </a:cubicBezTo>
                <a:cubicBezTo>
                  <a:pt x="5517879" y="5541050"/>
                  <a:pt x="5506088" y="5542506"/>
                  <a:pt x="5494946" y="5546220"/>
                </a:cubicBezTo>
                <a:cubicBezTo>
                  <a:pt x="5471857" y="5553916"/>
                  <a:pt x="5449842" y="5564700"/>
                  <a:pt x="5426580" y="5571858"/>
                </a:cubicBezTo>
                <a:cubicBezTo>
                  <a:pt x="5412458" y="5576203"/>
                  <a:pt x="5343784" y="5587081"/>
                  <a:pt x="5332576" y="5588949"/>
                </a:cubicBezTo>
                <a:cubicBezTo>
                  <a:pt x="5275908" y="5628617"/>
                  <a:pt x="5241829" y="5658692"/>
                  <a:pt x="5178752" y="5682953"/>
                </a:cubicBezTo>
                <a:cubicBezTo>
                  <a:pt x="5165195" y="5688167"/>
                  <a:pt x="5150176" y="5688233"/>
                  <a:pt x="5136023" y="5691499"/>
                </a:cubicBezTo>
                <a:cubicBezTo>
                  <a:pt x="5028897" y="5716221"/>
                  <a:pt x="5107076" y="5703664"/>
                  <a:pt x="4999290" y="5717136"/>
                </a:cubicBezTo>
                <a:cubicBezTo>
                  <a:pt x="4970804" y="5731379"/>
                  <a:pt x="4943717" y="5748855"/>
                  <a:pt x="4913832" y="5759865"/>
                </a:cubicBezTo>
                <a:cubicBezTo>
                  <a:pt x="4889189" y="5768944"/>
                  <a:pt x="4862631" y="5771601"/>
                  <a:pt x="4836920" y="5776957"/>
                </a:cubicBezTo>
                <a:lnTo>
                  <a:pt x="4708733" y="5802594"/>
                </a:lnTo>
                <a:cubicBezTo>
                  <a:pt x="4697240" y="5805014"/>
                  <a:pt x="4686067" y="5808837"/>
                  <a:pt x="4674550" y="5811140"/>
                </a:cubicBezTo>
                <a:cubicBezTo>
                  <a:pt x="4657559" y="5814538"/>
                  <a:pt x="4640159" y="5815790"/>
                  <a:pt x="4623275" y="5819686"/>
                </a:cubicBezTo>
                <a:cubicBezTo>
                  <a:pt x="4603068" y="5824349"/>
                  <a:pt x="4583732" y="5832432"/>
                  <a:pt x="4563454" y="5836777"/>
                </a:cubicBezTo>
                <a:cubicBezTo>
                  <a:pt x="4543759" y="5840997"/>
                  <a:pt x="4523452" y="5841720"/>
                  <a:pt x="4503634" y="5845323"/>
                </a:cubicBezTo>
                <a:cubicBezTo>
                  <a:pt x="4432085" y="5858332"/>
                  <a:pt x="4510390" y="5850717"/>
                  <a:pt x="4409630" y="5879506"/>
                </a:cubicBezTo>
                <a:cubicBezTo>
                  <a:pt x="4314369" y="5906723"/>
                  <a:pt x="4288065" y="5905319"/>
                  <a:pt x="4195985" y="5913690"/>
                </a:cubicBezTo>
                <a:cubicBezTo>
                  <a:pt x="4054018" y="5961012"/>
                  <a:pt x="4111964" y="5947587"/>
                  <a:pt x="4025069" y="5964964"/>
                </a:cubicBezTo>
                <a:cubicBezTo>
                  <a:pt x="3999820" y="5977589"/>
                  <a:pt x="3975434" y="5990965"/>
                  <a:pt x="3948157" y="5999148"/>
                </a:cubicBezTo>
                <a:cubicBezTo>
                  <a:pt x="3925445" y="6005962"/>
                  <a:pt x="3864659" y="6013517"/>
                  <a:pt x="3845608" y="6016239"/>
                </a:cubicBezTo>
                <a:cubicBezTo>
                  <a:pt x="3796469" y="6032619"/>
                  <a:pt x="3838708" y="6020238"/>
                  <a:pt x="3760150" y="6033331"/>
                </a:cubicBezTo>
                <a:cubicBezTo>
                  <a:pt x="3745823" y="6035719"/>
                  <a:pt x="3731712" y="6039279"/>
                  <a:pt x="3717421" y="6041877"/>
                </a:cubicBezTo>
                <a:cubicBezTo>
                  <a:pt x="3700373" y="6044977"/>
                  <a:pt x="3683238" y="6047574"/>
                  <a:pt x="3666146" y="6050422"/>
                </a:cubicBezTo>
                <a:cubicBezTo>
                  <a:pt x="3649054" y="6056119"/>
                  <a:pt x="3630734" y="6058972"/>
                  <a:pt x="3614871" y="6067514"/>
                </a:cubicBezTo>
                <a:cubicBezTo>
                  <a:pt x="3593296" y="6079132"/>
                  <a:pt x="3577300" y="6099974"/>
                  <a:pt x="3555051" y="6110243"/>
                </a:cubicBezTo>
                <a:cubicBezTo>
                  <a:pt x="3539318" y="6117504"/>
                  <a:pt x="3520868" y="6115940"/>
                  <a:pt x="3503776" y="6118789"/>
                </a:cubicBezTo>
                <a:cubicBezTo>
                  <a:pt x="3489533" y="6124486"/>
                  <a:pt x="3475600" y="6131029"/>
                  <a:pt x="3461047" y="6135880"/>
                </a:cubicBezTo>
                <a:cubicBezTo>
                  <a:pt x="3435548" y="6144380"/>
                  <a:pt x="3400838" y="6148764"/>
                  <a:pt x="3375589" y="6152972"/>
                </a:cubicBezTo>
                <a:cubicBezTo>
                  <a:pt x="3367043" y="6155821"/>
                  <a:pt x="3358691" y="6159333"/>
                  <a:pt x="3349952" y="6161518"/>
                </a:cubicBezTo>
                <a:cubicBezTo>
                  <a:pt x="3312268" y="6170939"/>
                  <a:pt x="3278050" y="6173998"/>
                  <a:pt x="3238856" y="6178609"/>
                </a:cubicBezTo>
                <a:lnTo>
                  <a:pt x="3161944" y="6187155"/>
                </a:lnTo>
                <a:cubicBezTo>
                  <a:pt x="3056770" y="6222214"/>
                  <a:pt x="3179163" y="6184095"/>
                  <a:pt x="2897024" y="6204247"/>
                </a:cubicBezTo>
                <a:cubicBezTo>
                  <a:pt x="2856841" y="6207117"/>
                  <a:pt x="2817263" y="6215641"/>
                  <a:pt x="2777383" y="6221338"/>
                </a:cubicBezTo>
                <a:cubicBezTo>
                  <a:pt x="2729361" y="6228198"/>
                  <a:pt x="2680531" y="6227035"/>
                  <a:pt x="2632105" y="6229884"/>
                </a:cubicBezTo>
                <a:cubicBezTo>
                  <a:pt x="2580830" y="6227035"/>
                  <a:pt x="2529321" y="6227009"/>
                  <a:pt x="2478281" y="6221338"/>
                </a:cubicBezTo>
                <a:cubicBezTo>
                  <a:pt x="2452179" y="6218438"/>
                  <a:pt x="2427274" y="6208565"/>
                  <a:pt x="2401368" y="6204247"/>
                </a:cubicBezTo>
                <a:cubicBezTo>
                  <a:pt x="2375924" y="6200006"/>
                  <a:pt x="2350025" y="6199110"/>
                  <a:pt x="2324456" y="6195701"/>
                </a:cubicBezTo>
                <a:cubicBezTo>
                  <a:pt x="2307281" y="6193411"/>
                  <a:pt x="2290273" y="6190004"/>
                  <a:pt x="2273181" y="6187155"/>
                </a:cubicBezTo>
                <a:cubicBezTo>
                  <a:pt x="2031160" y="6199256"/>
                  <a:pt x="2081582" y="6201049"/>
                  <a:pt x="1768980" y="6187155"/>
                </a:cubicBezTo>
                <a:cubicBezTo>
                  <a:pt x="1751670" y="6186386"/>
                  <a:pt x="1734797" y="6181458"/>
                  <a:pt x="1717705" y="6178609"/>
                </a:cubicBezTo>
                <a:cubicBezTo>
                  <a:pt x="1619189" y="6188461"/>
                  <a:pt x="1609164" y="6194106"/>
                  <a:pt x="1495514" y="6178609"/>
                </a:cubicBezTo>
                <a:cubicBezTo>
                  <a:pt x="1477663" y="6176175"/>
                  <a:pt x="1444239" y="6161518"/>
                  <a:pt x="1444239" y="6161518"/>
                </a:cubicBezTo>
                <a:cubicBezTo>
                  <a:pt x="1367327" y="6164366"/>
                  <a:pt x="1290086" y="6162405"/>
                  <a:pt x="1213503" y="6170063"/>
                </a:cubicBezTo>
                <a:cubicBezTo>
                  <a:pt x="1203283" y="6171085"/>
                  <a:pt x="1197251" y="6182984"/>
                  <a:pt x="1187866" y="6187155"/>
                </a:cubicBezTo>
                <a:cubicBezTo>
                  <a:pt x="1171403" y="6194472"/>
                  <a:pt x="1154362" y="6201285"/>
                  <a:pt x="1136591" y="6204247"/>
                </a:cubicBezTo>
                <a:cubicBezTo>
                  <a:pt x="1040271" y="6220299"/>
                  <a:pt x="1102610" y="6211711"/>
                  <a:pt x="948583" y="6221338"/>
                </a:cubicBezTo>
                <a:cubicBezTo>
                  <a:pt x="897308" y="6218489"/>
                  <a:pt x="845597" y="6220054"/>
                  <a:pt x="794759" y="6212792"/>
                </a:cubicBezTo>
                <a:cubicBezTo>
                  <a:pt x="784592" y="6211340"/>
                  <a:pt x="778562" y="6199747"/>
                  <a:pt x="769122" y="6195701"/>
                </a:cubicBezTo>
                <a:cubicBezTo>
                  <a:pt x="758327" y="6191074"/>
                  <a:pt x="734939" y="6187155"/>
                  <a:pt x="734939" y="6187155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textruta 2"/>
          <p:cNvSpPr txBox="1"/>
          <p:nvPr/>
        </p:nvSpPr>
        <p:spPr>
          <a:xfrm>
            <a:off x="-63819" y="76944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b="1" dirty="0" smtClean="0">
                <a:solidFill>
                  <a:srgbClr val="FF0000"/>
                </a:solidFill>
              </a:rPr>
              <a:t>Catchment</a:t>
            </a:r>
            <a:endParaRPr lang="sv-SE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104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Office-tema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Bild 1</dc:title>
  <dc:creator>Erik</dc:creator>
  <cp:lastModifiedBy>Serena Donadi</cp:lastModifiedBy>
  <cp:revision>3</cp:revision>
  <dcterms:created xsi:type="dcterms:W3CDTF">2016-10-30T21:11:03Z</dcterms:created>
  <dcterms:modified xsi:type="dcterms:W3CDTF">2016-11-14T13:35:42Z</dcterms:modified>
</cp:coreProperties>
</file>