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D90A-3D87-442D-81A0-0AA3254483A0}" type="datetimeFigureOut">
              <a:rPr lang="sv-SE" smtClean="0"/>
              <a:t>10.11.16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/>
        </p:nvCxnSpPr>
        <p:spPr>
          <a:xfrm flipH="1">
            <a:off x="971600" y="836712"/>
            <a:ext cx="7128792" cy="5184576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 flipV="1">
            <a:off x="2627784" y="1556792"/>
            <a:ext cx="864096" cy="3240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3851920" y="3933056"/>
            <a:ext cx="2952328" cy="648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14"/>
          <p:cNvCxnSpPr/>
          <p:nvPr/>
        </p:nvCxnSpPr>
        <p:spPr>
          <a:xfrm flipV="1">
            <a:off x="6228184" y="836712"/>
            <a:ext cx="216024" cy="13681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16"/>
          <p:cNvCxnSpPr/>
          <p:nvPr/>
        </p:nvCxnSpPr>
        <p:spPr>
          <a:xfrm flipH="1" flipV="1">
            <a:off x="1619672" y="2708920"/>
            <a:ext cx="1296144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1835696" y="2060848"/>
            <a:ext cx="21602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 flipH="1" flipV="1">
            <a:off x="1475656" y="1556792"/>
            <a:ext cx="50405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 flipV="1">
            <a:off x="1619672" y="620688"/>
            <a:ext cx="57606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>
            <a:off x="1187624" y="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/>
          <p:nvPr/>
        </p:nvCxnSpPr>
        <p:spPr>
          <a:xfrm flipH="1">
            <a:off x="539552" y="2852936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 flipH="1">
            <a:off x="755576" y="3284984"/>
            <a:ext cx="14401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30"/>
          <p:cNvCxnSpPr/>
          <p:nvPr/>
        </p:nvCxnSpPr>
        <p:spPr>
          <a:xfrm flipV="1">
            <a:off x="6084168" y="3212976"/>
            <a:ext cx="136815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ruta 31"/>
          <p:cNvSpPr txBox="1"/>
          <p:nvPr/>
        </p:nvSpPr>
        <p:spPr>
          <a:xfrm>
            <a:off x="1331640" y="573325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Biflnr</a:t>
            </a:r>
            <a:r>
              <a:rPr lang="sv-SE" b="1" dirty="0" smtClean="0"/>
              <a:t> = 0</a:t>
            </a:r>
            <a:endParaRPr lang="sv-SE" b="1" dirty="0"/>
          </a:p>
        </p:txBody>
      </p:sp>
      <p:sp>
        <p:nvSpPr>
          <p:cNvPr id="33" name="textruta 32"/>
          <p:cNvSpPr txBox="1"/>
          <p:nvPr/>
        </p:nvSpPr>
        <p:spPr>
          <a:xfrm>
            <a:off x="4716016" y="321297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Biflnr</a:t>
            </a:r>
            <a:r>
              <a:rPr lang="sv-SE" b="1" dirty="0" smtClean="0"/>
              <a:t> = 0</a:t>
            </a:r>
            <a:endParaRPr lang="sv-SE" b="1" dirty="0"/>
          </a:p>
        </p:txBody>
      </p:sp>
      <p:sp>
        <p:nvSpPr>
          <p:cNvPr id="34" name="textruta 33"/>
          <p:cNvSpPr txBox="1"/>
          <p:nvPr/>
        </p:nvSpPr>
        <p:spPr>
          <a:xfrm>
            <a:off x="7452320" y="12687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Biflnr</a:t>
            </a:r>
            <a:r>
              <a:rPr lang="sv-SE" b="1" dirty="0" smtClean="0"/>
              <a:t> = 0</a:t>
            </a:r>
            <a:endParaRPr lang="sv-SE" b="1" dirty="0"/>
          </a:p>
        </p:txBody>
      </p:sp>
      <p:sp>
        <p:nvSpPr>
          <p:cNvPr id="35" name="textruta 34"/>
          <p:cNvSpPr txBox="1"/>
          <p:nvPr/>
        </p:nvSpPr>
        <p:spPr>
          <a:xfrm>
            <a:off x="1763688" y="400506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</a:t>
            </a:r>
            <a:endParaRPr lang="sv-SE" dirty="0"/>
          </a:p>
        </p:txBody>
      </p:sp>
      <p:sp>
        <p:nvSpPr>
          <p:cNvPr id="36" name="textruta 35"/>
          <p:cNvSpPr txBox="1"/>
          <p:nvPr/>
        </p:nvSpPr>
        <p:spPr>
          <a:xfrm>
            <a:off x="4067944" y="41490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2</a:t>
            </a:r>
            <a:endParaRPr lang="sv-SE" dirty="0"/>
          </a:p>
        </p:txBody>
      </p:sp>
      <p:sp>
        <p:nvSpPr>
          <p:cNvPr id="37" name="textruta 36"/>
          <p:cNvSpPr txBox="1"/>
          <p:nvPr/>
        </p:nvSpPr>
        <p:spPr>
          <a:xfrm>
            <a:off x="5292080" y="119675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3</a:t>
            </a:r>
            <a:endParaRPr lang="sv-SE" dirty="0"/>
          </a:p>
        </p:txBody>
      </p:sp>
      <p:sp>
        <p:nvSpPr>
          <p:cNvPr id="38" name="textruta 37"/>
          <p:cNvSpPr txBox="1"/>
          <p:nvPr/>
        </p:nvSpPr>
        <p:spPr>
          <a:xfrm>
            <a:off x="1907704" y="292494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= 1_1</a:t>
            </a:r>
            <a:endParaRPr lang="sv-SE" dirty="0"/>
          </a:p>
        </p:txBody>
      </p:sp>
      <p:sp>
        <p:nvSpPr>
          <p:cNvPr id="39" name="textruta 38"/>
          <p:cNvSpPr txBox="1"/>
          <p:nvPr/>
        </p:nvSpPr>
        <p:spPr>
          <a:xfrm>
            <a:off x="1763688" y="16288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1_1_1_1</a:t>
            </a:r>
            <a:endParaRPr lang="sv-SE" dirty="0"/>
          </a:p>
        </p:txBody>
      </p:sp>
      <p:sp>
        <p:nvSpPr>
          <p:cNvPr id="40" name="textruta 39"/>
          <p:cNvSpPr txBox="1"/>
          <p:nvPr/>
        </p:nvSpPr>
        <p:spPr>
          <a:xfrm>
            <a:off x="1907704" y="227687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1_1_1</a:t>
            </a:r>
            <a:endParaRPr lang="sv-SE" dirty="0"/>
          </a:p>
        </p:txBody>
      </p:sp>
      <p:sp>
        <p:nvSpPr>
          <p:cNvPr id="41" name="textruta 40"/>
          <p:cNvSpPr txBox="1"/>
          <p:nvPr/>
        </p:nvSpPr>
        <p:spPr>
          <a:xfrm>
            <a:off x="6804248" y="371703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2_1</a:t>
            </a:r>
            <a:endParaRPr lang="sv-SE" dirty="0"/>
          </a:p>
        </p:txBody>
      </p:sp>
      <p:cxnSp>
        <p:nvCxnSpPr>
          <p:cNvPr id="43" name="Rak 42"/>
          <p:cNvCxnSpPr/>
          <p:nvPr/>
        </p:nvCxnSpPr>
        <p:spPr>
          <a:xfrm flipV="1">
            <a:off x="3131840" y="2204864"/>
            <a:ext cx="17281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ruta 43"/>
          <p:cNvSpPr txBox="1"/>
          <p:nvPr/>
        </p:nvSpPr>
        <p:spPr>
          <a:xfrm>
            <a:off x="3707904" y="198884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1_2</a:t>
            </a:r>
            <a:endParaRPr lang="sv-SE" dirty="0"/>
          </a:p>
        </p:txBody>
      </p:sp>
      <p:sp>
        <p:nvSpPr>
          <p:cNvPr id="45" name="textruta 44"/>
          <p:cNvSpPr txBox="1"/>
          <p:nvPr/>
        </p:nvSpPr>
        <p:spPr>
          <a:xfrm>
            <a:off x="1907704" y="98072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1_1_1_1_1</a:t>
            </a:r>
            <a:endParaRPr lang="sv-SE" dirty="0"/>
          </a:p>
        </p:txBody>
      </p:sp>
      <p:sp>
        <p:nvSpPr>
          <p:cNvPr id="46" name="textruta 45"/>
          <p:cNvSpPr txBox="1"/>
          <p:nvPr/>
        </p:nvSpPr>
        <p:spPr>
          <a:xfrm>
            <a:off x="2843808" y="4725144"/>
            <a:ext cx="5665462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b="1" u="sng" dirty="0" err="1" smtClean="0"/>
              <a:t>Tributary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numbering</a:t>
            </a:r>
            <a:r>
              <a:rPr lang="sv-SE" b="1" u="sng" dirty="0" smtClean="0"/>
              <a:t> order</a:t>
            </a:r>
          </a:p>
          <a:p>
            <a:r>
              <a:rPr lang="sv-SE" dirty="0" smtClean="0"/>
              <a:t>The </a:t>
            </a:r>
            <a:r>
              <a:rPr lang="sv-SE" dirty="0" err="1" smtClean="0"/>
              <a:t>main</a:t>
            </a:r>
            <a:r>
              <a:rPr lang="sv-SE" dirty="0" smtClean="0"/>
              <a:t> </a:t>
            </a:r>
            <a:r>
              <a:rPr lang="sv-SE" dirty="0" err="1" smtClean="0"/>
              <a:t>stem</a:t>
            </a:r>
            <a:r>
              <a:rPr lang="sv-SE" dirty="0" smtClean="0"/>
              <a:t> is </a:t>
            </a:r>
            <a:r>
              <a:rPr lang="sv-SE" dirty="0" err="1" smtClean="0"/>
              <a:t>always</a:t>
            </a:r>
            <a:r>
              <a:rPr lang="sv-SE" dirty="0" smtClean="0"/>
              <a:t> = 0 (all the </a:t>
            </a:r>
            <a:r>
              <a:rPr lang="sv-SE" dirty="0" err="1" smtClean="0"/>
              <a:t>way</a:t>
            </a:r>
            <a:r>
              <a:rPr lang="sv-SE" dirty="0" smtClean="0"/>
              <a:t> to the </a:t>
            </a:r>
            <a:r>
              <a:rPr lang="sv-SE" dirty="0" err="1" smtClean="0"/>
              <a:t>headwater</a:t>
            </a:r>
            <a:r>
              <a:rPr lang="sv-SE" dirty="0" smtClean="0"/>
              <a:t>)</a:t>
            </a:r>
          </a:p>
          <a:p>
            <a:r>
              <a:rPr lang="sv-SE" dirty="0" smtClean="0"/>
              <a:t>The first </a:t>
            </a:r>
            <a:r>
              <a:rPr lang="sv-SE" dirty="0" err="1" smtClean="0"/>
              <a:t>tributary</a:t>
            </a:r>
            <a:r>
              <a:rPr lang="sv-SE" dirty="0" smtClean="0"/>
              <a:t> (</a:t>
            </a:r>
            <a:r>
              <a:rPr lang="sv-SE" dirty="0" err="1" smtClean="0"/>
              <a:t>measured</a:t>
            </a:r>
            <a:r>
              <a:rPr lang="sv-SE" dirty="0" smtClean="0"/>
              <a:t> from the </a:t>
            </a:r>
            <a:r>
              <a:rPr lang="sv-SE" dirty="0" err="1" smtClean="0"/>
              <a:t>estuary</a:t>
            </a:r>
            <a:r>
              <a:rPr lang="sv-SE" dirty="0" smtClean="0"/>
              <a:t>)=1</a:t>
            </a:r>
          </a:p>
          <a:p>
            <a:r>
              <a:rPr lang="sv-SE" dirty="0" smtClean="0"/>
              <a:t>The second </a:t>
            </a:r>
            <a:r>
              <a:rPr lang="sv-SE" dirty="0" err="1" smtClean="0"/>
              <a:t>tributary</a:t>
            </a:r>
            <a:r>
              <a:rPr lang="sv-SE" dirty="0" smtClean="0"/>
              <a:t> =2.</a:t>
            </a:r>
          </a:p>
          <a:p>
            <a:endParaRPr lang="sv-SE" dirty="0"/>
          </a:p>
          <a:p>
            <a:r>
              <a:rPr lang="sv-SE" dirty="0" smtClean="0"/>
              <a:t>The first </a:t>
            </a:r>
            <a:r>
              <a:rPr lang="sv-SE" dirty="0" err="1" smtClean="0"/>
              <a:t>tributary</a:t>
            </a:r>
            <a:r>
              <a:rPr lang="sv-SE" dirty="0" smtClean="0"/>
              <a:t> to the </a:t>
            </a:r>
            <a:r>
              <a:rPr lang="sv-SE" dirty="0" err="1" smtClean="0"/>
              <a:t>lowest</a:t>
            </a:r>
            <a:r>
              <a:rPr lang="sv-SE" dirty="0" smtClean="0"/>
              <a:t> </a:t>
            </a:r>
            <a:r>
              <a:rPr lang="sv-SE" dirty="0" err="1" smtClean="0"/>
              <a:t>tributary</a:t>
            </a:r>
            <a:r>
              <a:rPr lang="sv-SE" dirty="0" smtClean="0"/>
              <a:t> (=1) </a:t>
            </a:r>
            <a:r>
              <a:rPr lang="sv-SE" dirty="0" err="1" smtClean="0"/>
              <a:t>will</a:t>
            </a:r>
            <a:r>
              <a:rPr lang="sv-SE" dirty="0" smtClean="0"/>
              <a:t> be 1_1.</a:t>
            </a:r>
          </a:p>
          <a:p>
            <a:r>
              <a:rPr lang="sv-SE" dirty="0" smtClean="0"/>
              <a:t>And so on – a </a:t>
            </a:r>
            <a:r>
              <a:rPr lang="sv-SE" dirty="0" err="1" smtClean="0"/>
              <a:t>firsty</a:t>
            </a:r>
            <a:r>
              <a:rPr lang="sv-SE" dirty="0" smtClean="0"/>
              <a:t> </a:t>
            </a:r>
            <a:r>
              <a:rPr lang="sv-SE" dirty="0" err="1" smtClean="0"/>
              <a:t>tributary</a:t>
            </a:r>
            <a:r>
              <a:rPr lang="sv-SE" dirty="0" smtClean="0"/>
              <a:t> to </a:t>
            </a:r>
            <a:r>
              <a:rPr lang="sv-SE" dirty="0" err="1" smtClean="0"/>
              <a:t>to</a:t>
            </a:r>
            <a:r>
              <a:rPr lang="sv-SE" dirty="0" smtClean="0"/>
              <a:t> 1_1 </a:t>
            </a:r>
            <a:r>
              <a:rPr lang="sv-SE" dirty="0" err="1" smtClean="0"/>
              <a:t>will</a:t>
            </a:r>
            <a:r>
              <a:rPr lang="sv-SE" dirty="0" smtClean="0"/>
              <a:t> be 1_1_1.</a:t>
            </a:r>
          </a:p>
          <a:p>
            <a:endParaRPr lang="sv-SE" dirty="0"/>
          </a:p>
        </p:txBody>
      </p:sp>
      <p:sp>
        <p:nvSpPr>
          <p:cNvPr id="47" name="textruta 46"/>
          <p:cNvSpPr txBox="1"/>
          <p:nvPr/>
        </p:nvSpPr>
        <p:spPr>
          <a:xfrm>
            <a:off x="2699792" y="0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/>
              <a:t>SMHI biflödesnummer (</a:t>
            </a:r>
            <a:r>
              <a:rPr lang="sv-SE" sz="2800" dirty="0" err="1" smtClean="0"/>
              <a:t>Biflnr</a:t>
            </a:r>
            <a:r>
              <a:rPr lang="sv-SE" sz="2800" dirty="0" smtClean="0"/>
              <a:t>)</a:t>
            </a:r>
            <a:endParaRPr lang="sv-S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105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Office-tema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Erik</dc:creator>
  <cp:lastModifiedBy>Serena</cp:lastModifiedBy>
  <cp:revision>2</cp:revision>
  <dcterms:created xsi:type="dcterms:W3CDTF">2016-10-30T21:11:03Z</dcterms:created>
  <dcterms:modified xsi:type="dcterms:W3CDTF">2016-11-10T08:14:26Z</dcterms:modified>
</cp:coreProperties>
</file>