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342" r:id="rId16"/>
    <p:sldId id="276" r:id="rId17"/>
    <p:sldId id="285" r:id="rId18"/>
    <p:sldId id="312" r:id="rId19"/>
    <p:sldId id="334" r:id="rId20"/>
    <p:sldId id="313" r:id="rId21"/>
    <p:sldId id="335" r:id="rId22"/>
    <p:sldId id="339" r:id="rId23"/>
    <p:sldId id="337" r:id="rId24"/>
    <p:sldId id="332" r:id="rId25"/>
    <p:sldId id="333" r:id="rId26"/>
    <p:sldId id="317" r:id="rId27"/>
    <p:sldId id="340" r:id="rId28"/>
    <p:sldId id="321" r:id="rId29"/>
    <p:sldId id="320" r:id="rId30"/>
    <p:sldId id="329" r:id="rId31"/>
    <p:sldId id="336" r:id="rId32"/>
    <p:sldId id="341" r:id="rId33"/>
    <p:sldId id="314" r:id="rId34"/>
    <p:sldId id="301" r:id="rId35"/>
    <p:sldId id="309" r:id="rId36"/>
    <p:sldId id="302" r:id="rId37"/>
    <p:sldId id="319" r:id="rId38"/>
    <p:sldId id="325" r:id="rId39"/>
    <p:sldId id="326" r:id="rId40"/>
    <p:sldId id="327" r:id="rId41"/>
    <p:sldId id="322" r:id="rId42"/>
    <p:sldId id="323" r:id="rId43"/>
    <p:sldId id="303" r:id="rId44"/>
    <p:sldId id="304" r:id="rId45"/>
    <p:sldId id="305" r:id="rId46"/>
    <p:sldId id="306" r:id="rId47"/>
    <p:sldId id="307" r:id="rId48"/>
    <p:sldId id="308" r:id="rId49"/>
    <p:sldId id="297" r:id="rId50"/>
    <p:sldId id="298" r:id="rId51"/>
    <p:sldId id="290" r:id="rId52"/>
    <p:sldId id="291" r:id="rId53"/>
    <p:sldId id="280" r:id="rId54"/>
    <p:sldId id="278" r:id="rId55"/>
    <p:sldId id="279" r:id="rId56"/>
    <p:sldId id="288" r:id="rId57"/>
    <p:sldId id="284" r:id="rId58"/>
    <p:sldId id="283" r:id="rId59"/>
    <p:sldId id="26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342"/>
            <p14:sldId id="276"/>
          </p14:sldIdLst>
        </p14:section>
        <p14:section name="Fish spp as exogenous" id="{5B39D0F4-3087-45EB-B37F-23A8E6FCAB71}">
          <p14:sldIdLst>
            <p14:sldId id="285"/>
            <p14:sldId id="312"/>
            <p14:sldId id="334"/>
            <p14:sldId id="313"/>
            <p14:sldId id="335"/>
            <p14:sldId id="339"/>
            <p14:sldId id="337"/>
            <p14:sldId id="332"/>
            <p14:sldId id="333"/>
            <p14:sldId id="317"/>
            <p14:sldId id="340"/>
            <p14:sldId id="321"/>
            <p14:sldId id="320"/>
            <p14:sldId id="329"/>
            <p14:sldId id="336"/>
            <p14:sldId id="341"/>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99" autoAdjust="0"/>
  </p:normalViewPr>
  <p:slideViewPr>
    <p:cSldViewPr snapToGrid="0">
      <p:cViewPr>
        <p:scale>
          <a:sx n="90" d="100"/>
          <a:sy n="90" d="100"/>
        </p:scale>
        <p:origin x="133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5/26/2017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Forest coverage: higher stad dev is found at river levels (70) compared than catchment (53) or country level (40). Also for forest age</a:t>
            </a:r>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168362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271289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498786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p>
          <a:p>
            <a:r>
              <a:rPr lang="sv-SE" baseline="0" dirty="0" smtClean="0"/>
              <a:t>No effect of trout on Cottus</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2171286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2894726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34</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40</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41</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44</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45</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49</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51</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53</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54</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58</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59</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15</a:t>
            </a:fld>
            <a:endParaRPr lang="en-US"/>
          </a:p>
        </p:txBody>
      </p:sp>
    </p:spTree>
    <p:extLst>
      <p:ext uri="{BB962C8B-B14F-4D97-AF65-F5344CB8AC3E}">
        <p14:creationId xmlns:p14="http://schemas.microsoft.com/office/powerpoint/2010/main" val="134594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144039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5/26/2017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103764" y="3120397"/>
            <a:ext cx="2202136" cy="461665"/>
          </a:xfrm>
          <a:prstGeom prst="rect">
            <a:avLst/>
          </a:prstGeom>
          <a:noFill/>
          <a:ln w="19050">
            <a:solidFill>
              <a:schemeClr val="tx1"/>
            </a:solidFill>
          </a:ln>
        </p:spPr>
        <p:txBody>
          <a:bodyPr wrap="square" rtlCol="0">
            <a:spAutoFit/>
          </a:bodyPr>
          <a:lstStyle/>
          <a:p>
            <a:pPr algn="ctr"/>
            <a:r>
              <a:rPr lang="sv-SE" sz="2400" dirty="0" smtClean="0"/>
              <a:t>BROWN TROUT</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7" name="TextBox 16"/>
          <p:cNvSpPr txBox="1"/>
          <p:nvPr/>
        </p:nvSpPr>
        <p:spPr>
          <a:xfrm>
            <a:off x="8206162" y="5325762"/>
            <a:ext cx="2179581" cy="461665"/>
          </a:xfrm>
          <a:prstGeom prst="rect">
            <a:avLst/>
          </a:prstGeom>
          <a:noFill/>
          <a:ln w="19050">
            <a:solidFill>
              <a:schemeClr val="tx1"/>
            </a:solidFill>
          </a:ln>
        </p:spPr>
        <p:txBody>
          <a:bodyPr wrap="square" rtlCol="0">
            <a:spAutoFit/>
          </a:bodyPr>
          <a:lstStyle/>
          <a:p>
            <a:pPr algn="ctr"/>
            <a:r>
              <a:rPr lang="sv-SE" sz="2400" dirty="0" smtClean="0"/>
              <a:t>PREDATORS</a:t>
            </a:r>
            <a:endParaRPr lang="sv-SE" sz="2400" dirty="0"/>
          </a:p>
        </p:txBody>
      </p:sp>
      <p:sp>
        <p:nvSpPr>
          <p:cNvPr id="18" name="TextBox 17"/>
          <p:cNvSpPr txBox="1"/>
          <p:nvPr/>
        </p:nvSpPr>
        <p:spPr>
          <a:xfrm>
            <a:off x="10112039" y="1743097"/>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351230"/>
            <a:ext cx="3578961" cy="31667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351230"/>
            <a:ext cx="5495273" cy="2154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4940014" cy="28500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351230"/>
            <a:ext cx="5794060" cy="8418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295953" y="3582062"/>
            <a:ext cx="908879" cy="1743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1"/>
          </p:cNvCxnSpPr>
          <p:nvPr/>
        </p:nvCxnSpPr>
        <p:spPr>
          <a:xfrm>
            <a:off x="6648603" y="3289671"/>
            <a:ext cx="2455161" cy="6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123083"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a:endCxn id="13" idx="0"/>
          </p:cNvCxnSpPr>
          <p:nvPr/>
        </p:nvCxnSpPr>
        <p:spPr>
          <a:xfrm flipH="1">
            <a:off x="10204832" y="2574094"/>
            <a:ext cx="837528" cy="5463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71150" cy="3020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333795" y="1358744"/>
            <a:ext cx="3047654" cy="1642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103" name="TextBox 102"/>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0.20</a:t>
            </a:r>
          </a:p>
          <a:p>
            <a:r>
              <a:rPr lang="en-US" sz="1400" dirty="0" smtClean="0"/>
              <a:t>R</a:t>
            </a:r>
            <a:r>
              <a:rPr lang="en-US" sz="1400" baseline="-25000" dirty="0" smtClean="0"/>
              <a:t>c</a:t>
            </a:r>
            <a:r>
              <a:rPr lang="en-US" sz="1400" baseline="30000" dirty="0" smtClean="0"/>
              <a:t>2</a:t>
            </a:r>
            <a:r>
              <a:rPr lang="sv-SE" sz="1400" dirty="0"/>
              <a:t>= </a:t>
            </a:r>
            <a:r>
              <a:rPr lang="sv-SE" sz="1400" dirty="0" smtClean="0"/>
              <a:t>0.79 </a:t>
            </a:r>
            <a:endParaRPr lang="sv-SE" sz="1400" dirty="0"/>
          </a:p>
        </p:txBody>
      </p:sp>
      <p:sp>
        <p:nvSpPr>
          <p:cNvPr id="104" name="TextBox 103"/>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sp>
        <p:nvSpPr>
          <p:cNvPr id="138" name="TextBox 137"/>
          <p:cNvSpPr txBox="1"/>
          <p:nvPr/>
        </p:nvSpPr>
        <p:spPr>
          <a:xfrm>
            <a:off x="9291265" y="6097545"/>
            <a:ext cx="2138136" cy="461665"/>
          </a:xfrm>
          <a:prstGeom prst="rect">
            <a:avLst/>
          </a:prstGeom>
          <a:noFill/>
          <a:ln w="19050">
            <a:solidFill>
              <a:schemeClr val="tx1"/>
            </a:solidFill>
          </a:ln>
        </p:spPr>
        <p:txBody>
          <a:bodyPr wrap="square" rtlCol="0">
            <a:spAutoFit/>
          </a:bodyPr>
          <a:lstStyle/>
          <a:p>
            <a:pPr algn="ctr"/>
            <a:r>
              <a:rPr lang="sv-SE" sz="2400" dirty="0" smtClean="0"/>
              <a:t>COMPETITORS</a:t>
            </a:r>
            <a:endParaRPr lang="sv-SE" sz="2400" dirty="0"/>
          </a:p>
        </p:txBody>
      </p:sp>
      <p:sp>
        <p:nvSpPr>
          <p:cNvPr id="53" name="TextBox 52"/>
          <p:cNvSpPr txBox="1"/>
          <p:nvPr/>
        </p:nvSpPr>
        <p:spPr>
          <a:xfrm>
            <a:off x="4004632" y="1576647"/>
            <a:ext cx="2698045" cy="461665"/>
          </a:xfrm>
          <a:prstGeom prst="rect">
            <a:avLst/>
          </a:prstGeom>
          <a:noFill/>
          <a:ln w="19050">
            <a:solidFill>
              <a:schemeClr val="tx1"/>
            </a:solidFill>
          </a:ln>
        </p:spPr>
        <p:txBody>
          <a:bodyPr wrap="square" rtlCol="0">
            <a:spAutoFit/>
          </a:bodyPr>
          <a:lstStyle/>
          <a:p>
            <a:pPr algn="ctr"/>
            <a:r>
              <a:rPr lang="sv-SE" sz="2400" dirty="0" smtClean="0"/>
              <a:t>LATITUDE</a:t>
            </a:r>
            <a:endParaRPr lang="sv-SE" sz="2400" dirty="0"/>
          </a:p>
        </p:txBody>
      </p:sp>
      <p:sp>
        <p:nvSpPr>
          <p:cNvPr id="30" name="TextBox 29"/>
          <p:cNvSpPr txBox="1"/>
          <p:nvPr/>
        </p:nvSpPr>
        <p:spPr>
          <a:xfrm>
            <a:off x="-1668683" y="1575347"/>
            <a:ext cx="3721395" cy="369332"/>
          </a:xfrm>
          <a:prstGeom prst="rect">
            <a:avLst/>
          </a:prstGeom>
          <a:noFill/>
        </p:spPr>
        <p:txBody>
          <a:bodyPr wrap="square" rtlCol="0">
            <a:spAutoFit/>
          </a:bodyPr>
          <a:lstStyle/>
          <a:p>
            <a:r>
              <a:rPr lang="sv-SE" dirty="0" smtClean="0">
                <a:solidFill>
                  <a:srgbClr val="FF0000"/>
                </a:solidFill>
              </a:rPr>
              <a:t>TO FIX</a:t>
            </a:r>
            <a:endParaRPr lang="en-US" dirty="0">
              <a:solidFill>
                <a:srgbClr val="FF0000"/>
              </a:solidFill>
            </a:endParaRPr>
          </a:p>
        </p:txBody>
      </p:sp>
    </p:spTree>
    <p:extLst>
      <p:ext uri="{BB962C8B-B14F-4D97-AF65-F5344CB8AC3E}">
        <p14:creationId xmlns:p14="http://schemas.microsoft.com/office/powerpoint/2010/main" val="69310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84287"/>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824850" y="1726380"/>
            <a:ext cx="2698045" cy="369332"/>
          </a:xfrm>
          <a:prstGeom prst="rect">
            <a:avLst/>
          </a:prstGeom>
          <a:noFill/>
        </p:spPr>
        <p:txBody>
          <a:bodyPr wrap="square" rtlCol="0">
            <a:spAutoFit/>
          </a:bodyPr>
          <a:lstStyle/>
          <a:p>
            <a:pPr algn="ctr"/>
            <a:r>
              <a:rPr lang="sv-SE" dirty="0" smtClean="0"/>
              <a:t>Altitude</a:t>
            </a:r>
            <a:endParaRPr lang="sv-SE" dirty="0"/>
          </a:p>
        </p:txBody>
      </p:sp>
      <p:sp>
        <p:nvSpPr>
          <p:cNvPr id="9" name="TextBox 8"/>
          <p:cNvSpPr txBox="1"/>
          <p:nvPr/>
        </p:nvSpPr>
        <p:spPr>
          <a:xfrm>
            <a:off x="884478" y="4309203"/>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287568" y="3724872"/>
            <a:ext cx="4841927" cy="26256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p:nvPr/>
        </p:nvCxnSpPr>
        <p:spPr>
          <a:xfrm flipV="1">
            <a:off x="4759405" y="3684567"/>
            <a:ext cx="5235200" cy="2296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5" name="Rectangle 24"/>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Straight Arrow Connector 18"/>
          <p:cNvCxnSpPr/>
          <p:nvPr/>
        </p:nvCxnSpPr>
        <p:spPr>
          <a:xfrm>
            <a:off x="7067550" y="1248542"/>
            <a:ext cx="3067050" cy="17223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16817" y="2998491"/>
            <a:ext cx="2355747" cy="369332"/>
          </a:xfrm>
          <a:prstGeom prst="rect">
            <a:avLst/>
          </a:prstGeom>
          <a:noFill/>
        </p:spPr>
        <p:txBody>
          <a:bodyPr wrap="square" rtlCol="0">
            <a:spAutoFit/>
          </a:bodyPr>
          <a:lstStyle/>
          <a:p>
            <a:r>
              <a:rPr lang="sv-SE" dirty="0" smtClean="0"/>
              <a:t>Forest cover</a:t>
            </a:r>
            <a:endParaRPr lang="sv-SE" dirty="0"/>
          </a:p>
        </p:txBody>
      </p:sp>
      <p:sp>
        <p:nvSpPr>
          <p:cNvPr id="46" name="TextBox 45"/>
          <p:cNvSpPr txBox="1"/>
          <p:nvPr/>
        </p:nvSpPr>
        <p:spPr>
          <a:xfrm>
            <a:off x="2044695" y="3626355"/>
            <a:ext cx="2355747" cy="369332"/>
          </a:xfrm>
          <a:prstGeom prst="rect">
            <a:avLst/>
          </a:prstGeom>
          <a:noFill/>
        </p:spPr>
        <p:txBody>
          <a:bodyPr wrap="square" rtlCol="0">
            <a:spAutoFit/>
          </a:bodyPr>
          <a:lstStyle/>
          <a:p>
            <a:r>
              <a:rPr lang="sv-SE" dirty="0" smtClean="0"/>
              <a:t>Forest age</a:t>
            </a:r>
            <a:endParaRPr lang="sv-SE" dirty="0"/>
          </a:p>
        </p:txBody>
      </p: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44" name="Straight Arrow Connector 4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5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103764" y="3120397"/>
            <a:ext cx="2202136" cy="461665"/>
          </a:xfrm>
          <a:prstGeom prst="rect">
            <a:avLst/>
          </a:prstGeom>
          <a:noFill/>
          <a:ln w="19050">
            <a:solidFill>
              <a:schemeClr val="tx1"/>
            </a:solidFill>
          </a:ln>
        </p:spPr>
        <p:txBody>
          <a:bodyPr wrap="square" rtlCol="0">
            <a:spAutoFit/>
          </a:bodyPr>
          <a:lstStyle/>
          <a:p>
            <a:pPr algn="ctr"/>
            <a:r>
              <a:rPr lang="sv-SE" sz="2400" dirty="0" smtClean="0"/>
              <a:t>BROWN TROUT</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sp>
        <p:nvSpPr>
          <p:cNvPr id="18" name="TextBox 17"/>
          <p:cNvSpPr txBox="1"/>
          <p:nvPr/>
        </p:nvSpPr>
        <p:spPr>
          <a:xfrm>
            <a:off x="10112039" y="1743097"/>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351230"/>
            <a:ext cx="3578961" cy="31667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351230"/>
            <a:ext cx="5495273" cy="2154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4940014" cy="28500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351230"/>
            <a:ext cx="5794060" cy="8418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224680" y="3582062"/>
            <a:ext cx="980152" cy="24553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3" idx="2"/>
          </p:cNvCxnSpPr>
          <p:nvPr/>
        </p:nvCxnSpPr>
        <p:spPr>
          <a:xfrm flipH="1" flipV="1">
            <a:off x="10204832" y="3582062"/>
            <a:ext cx="510314" cy="13263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1"/>
          </p:cNvCxnSpPr>
          <p:nvPr/>
        </p:nvCxnSpPr>
        <p:spPr>
          <a:xfrm>
            <a:off x="6648603" y="3289671"/>
            <a:ext cx="2455161" cy="6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123083"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a:endCxn id="13" idx="0"/>
          </p:cNvCxnSpPr>
          <p:nvPr/>
        </p:nvCxnSpPr>
        <p:spPr>
          <a:xfrm flipH="1">
            <a:off x="10204832" y="2574094"/>
            <a:ext cx="837528" cy="5463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71150" cy="3020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333795" y="1358744"/>
            <a:ext cx="3047654" cy="1642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103" name="TextBox 102"/>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0.20</a:t>
            </a:r>
          </a:p>
          <a:p>
            <a:r>
              <a:rPr lang="en-US" sz="1400" dirty="0" smtClean="0"/>
              <a:t>R</a:t>
            </a:r>
            <a:r>
              <a:rPr lang="en-US" sz="1400" baseline="-25000" dirty="0" smtClean="0"/>
              <a:t>c</a:t>
            </a:r>
            <a:r>
              <a:rPr lang="en-US" sz="1400" baseline="30000" dirty="0" smtClean="0"/>
              <a:t>2</a:t>
            </a:r>
            <a:r>
              <a:rPr lang="sv-SE" sz="1400" dirty="0"/>
              <a:t>= </a:t>
            </a:r>
            <a:r>
              <a:rPr lang="sv-SE" sz="1400" dirty="0" smtClean="0"/>
              <a:t>0.79 </a:t>
            </a:r>
            <a:endParaRPr lang="sv-SE" sz="1400" dirty="0"/>
          </a:p>
        </p:txBody>
      </p:sp>
      <p:sp>
        <p:nvSpPr>
          <p:cNvPr id="104" name="TextBox 103"/>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sp>
        <p:nvSpPr>
          <p:cNvPr id="137" name="TextBox 136"/>
          <p:cNvSpPr txBox="1"/>
          <p:nvPr/>
        </p:nvSpPr>
        <p:spPr>
          <a:xfrm>
            <a:off x="7885663" y="4831953"/>
            <a:ext cx="1544599" cy="461665"/>
          </a:xfrm>
          <a:prstGeom prst="rect">
            <a:avLst/>
          </a:prstGeom>
          <a:noFill/>
          <a:ln w="19050">
            <a:solidFill>
              <a:schemeClr val="tx1"/>
            </a:solidFill>
          </a:ln>
        </p:spPr>
        <p:txBody>
          <a:bodyPr wrap="square" rtlCol="0">
            <a:spAutoFit/>
          </a:bodyPr>
          <a:lstStyle/>
          <a:p>
            <a:pPr algn="ctr"/>
            <a:r>
              <a:rPr lang="sv-SE" sz="2400" dirty="0" smtClean="0"/>
              <a:t>GRAYLING</a:t>
            </a:r>
            <a:endParaRPr lang="sv-SE" sz="2400" dirty="0"/>
          </a:p>
        </p:txBody>
      </p:sp>
      <p:sp>
        <p:nvSpPr>
          <p:cNvPr id="138" name="TextBox 137"/>
          <p:cNvSpPr txBox="1"/>
          <p:nvPr/>
        </p:nvSpPr>
        <p:spPr>
          <a:xfrm>
            <a:off x="10053864" y="5685825"/>
            <a:ext cx="1410342" cy="461665"/>
          </a:xfrm>
          <a:prstGeom prst="rect">
            <a:avLst/>
          </a:prstGeom>
          <a:noFill/>
          <a:ln w="19050">
            <a:solidFill>
              <a:schemeClr val="tx1"/>
            </a:solidFill>
          </a:ln>
        </p:spPr>
        <p:txBody>
          <a:bodyPr wrap="square" rtlCol="0">
            <a:spAutoFit/>
          </a:bodyPr>
          <a:lstStyle/>
          <a:p>
            <a:pPr algn="ctr"/>
            <a:r>
              <a:rPr lang="sv-SE" sz="2400" dirty="0" smtClean="0"/>
              <a:t>SALMON</a:t>
            </a:r>
            <a:endParaRPr lang="sv-SE" sz="2400" dirty="0"/>
          </a:p>
        </p:txBody>
      </p:sp>
      <p:sp>
        <p:nvSpPr>
          <p:cNvPr id="139" name="TextBox 138"/>
          <p:cNvSpPr txBox="1"/>
          <p:nvPr/>
        </p:nvSpPr>
        <p:spPr>
          <a:xfrm>
            <a:off x="7096187" y="5439664"/>
            <a:ext cx="2027045" cy="461665"/>
          </a:xfrm>
          <a:prstGeom prst="rect">
            <a:avLst/>
          </a:prstGeom>
          <a:noFill/>
          <a:ln w="19050">
            <a:solidFill>
              <a:schemeClr val="tx1"/>
            </a:solidFill>
          </a:ln>
        </p:spPr>
        <p:txBody>
          <a:bodyPr wrap="square" rtlCol="0">
            <a:spAutoFit/>
          </a:bodyPr>
          <a:lstStyle/>
          <a:p>
            <a:pPr algn="ctr"/>
            <a:r>
              <a:rPr lang="sv-SE" sz="2400" dirty="0" smtClean="0"/>
              <a:t>BROOK TROUT</a:t>
            </a:r>
            <a:endParaRPr lang="sv-SE" sz="2400" dirty="0"/>
          </a:p>
        </p:txBody>
      </p:sp>
      <p:sp>
        <p:nvSpPr>
          <p:cNvPr id="140" name="TextBox 139"/>
          <p:cNvSpPr txBox="1"/>
          <p:nvPr/>
        </p:nvSpPr>
        <p:spPr>
          <a:xfrm>
            <a:off x="6996244" y="6612374"/>
            <a:ext cx="2027045" cy="461665"/>
          </a:xfrm>
          <a:prstGeom prst="rect">
            <a:avLst/>
          </a:prstGeom>
          <a:noFill/>
          <a:ln w="19050">
            <a:solidFill>
              <a:schemeClr val="tx1"/>
            </a:solidFill>
          </a:ln>
        </p:spPr>
        <p:txBody>
          <a:bodyPr wrap="square" rtlCol="0">
            <a:spAutoFit/>
          </a:bodyPr>
          <a:lstStyle/>
          <a:p>
            <a:pPr algn="ctr"/>
            <a:r>
              <a:rPr lang="sv-SE" sz="2400" dirty="0" smtClean="0"/>
              <a:t>SCULPIN FISH</a:t>
            </a:r>
            <a:endParaRPr lang="sv-SE" sz="2400" dirty="0"/>
          </a:p>
        </p:txBody>
      </p:sp>
    </p:spTree>
    <p:extLst>
      <p:ext uri="{BB962C8B-B14F-4D97-AF65-F5344CB8AC3E}">
        <p14:creationId xmlns:p14="http://schemas.microsoft.com/office/powerpoint/2010/main" val="368080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51278" y="3684567"/>
            <a:ext cx="5401711" cy="18208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462541" y="3120397"/>
            <a:ext cx="1843357" cy="461665"/>
          </a:xfrm>
          <a:prstGeom prst="rect">
            <a:avLst/>
          </a:prstGeom>
          <a:noFill/>
          <a:ln w="19050">
            <a:solidFill>
              <a:schemeClr val="tx1"/>
            </a:solidFill>
          </a:ln>
        </p:spPr>
        <p:txBody>
          <a:bodyPr wrap="square" rtlCol="0">
            <a:spAutoFit/>
          </a:bodyPr>
          <a:lstStyle/>
          <a:p>
            <a:pPr algn="ctr"/>
            <a:r>
              <a:rPr lang="sv-SE" sz="2400" dirty="0" smtClean="0"/>
              <a:t>SALMON</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5" name="Straight Arrow Connector 24"/>
          <p:cNvCxnSpPr>
            <a:stCxn id="5" idx="0"/>
            <a:endCxn id="13" idx="1"/>
          </p:cNvCxnSpPr>
          <p:nvPr/>
        </p:nvCxnSpPr>
        <p:spPr>
          <a:xfrm flipV="1">
            <a:off x="5524803" y="3351230"/>
            <a:ext cx="3937738" cy="31667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98791"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302471"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0.06</a:t>
            </a:r>
          </a:p>
          <a:p>
            <a:r>
              <a:rPr lang="en-US" sz="1400" dirty="0" smtClean="0"/>
              <a:t>R</a:t>
            </a:r>
            <a:r>
              <a:rPr lang="en-US" sz="1400" baseline="-25000" dirty="0" smtClean="0"/>
              <a:t>c</a:t>
            </a:r>
            <a:r>
              <a:rPr lang="en-US" sz="1400" baseline="30000" dirty="0" smtClean="0"/>
              <a:t>2</a:t>
            </a:r>
            <a:r>
              <a:rPr lang="sv-SE" sz="1400" dirty="0"/>
              <a:t>= </a:t>
            </a:r>
            <a:r>
              <a:rPr lang="sv-SE" sz="1400" dirty="0" smtClean="0"/>
              <a:t>0.69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51" name="Straight Arrow Connector 50"/>
          <p:cNvCxnSpPr>
            <a:stCxn id="15" idx="2"/>
            <a:endCxn id="13" idx="0"/>
          </p:cNvCxnSpPr>
          <p:nvPr/>
        </p:nvCxnSpPr>
        <p:spPr>
          <a:xfrm>
            <a:off x="9381449" y="1358744"/>
            <a:ext cx="1002771" cy="1761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244085" y="1305068"/>
            <a:ext cx="6218456"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1"/>
          </p:cNvCxnSpPr>
          <p:nvPr/>
        </p:nvCxnSpPr>
        <p:spPr>
          <a:xfrm flipV="1">
            <a:off x="3244085" y="3351230"/>
            <a:ext cx="6218456" cy="1541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1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COTTUS</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COTTUS</a:t>
            </a:r>
            <a:endParaRPr lang="en-US" sz="3600" dirty="0"/>
          </a:p>
        </p:txBody>
      </p: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60073" y="3684568"/>
            <a:ext cx="5192916" cy="23620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24425" y="1162611"/>
            <a:ext cx="4928564" cy="1901975"/>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377479" y="3120397"/>
            <a:ext cx="1930976" cy="461665"/>
          </a:xfrm>
          <a:prstGeom prst="rect">
            <a:avLst/>
          </a:prstGeom>
          <a:noFill/>
          <a:ln w="19050">
            <a:solidFill>
              <a:schemeClr val="tx1"/>
            </a:solidFill>
          </a:ln>
        </p:spPr>
        <p:txBody>
          <a:bodyPr wrap="square" rtlCol="0">
            <a:spAutoFit/>
          </a:bodyPr>
          <a:lstStyle/>
          <a:p>
            <a:pPr algn="ctr"/>
            <a:r>
              <a:rPr lang="sv-SE" sz="2400" dirty="0" smtClean="0"/>
              <a:t>SCULPIN FISH</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13729"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89620"/>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0.18</a:t>
            </a:r>
          </a:p>
          <a:p>
            <a:r>
              <a:rPr lang="en-US" sz="1400" dirty="0" smtClean="0"/>
              <a:t>R</a:t>
            </a:r>
            <a:r>
              <a:rPr lang="en-US" sz="1400" baseline="-25000" dirty="0" smtClean="0"/>
              <a:t>c</a:t>
            </a:r>
            <a:r>
              <a:rPr lang="en-US" sz="1400" baseline="30000" dirty="0" smtClean="0"/>
              <a:t>2</a:t>
            </a:r>
            <a:r>
              <a:rPr lang="sv-SE" sz="1400" dirty="0"/>
              <a:t>= </a:t>
            </a:r>
            <a:r>
              <a:rPr lang="sv-SE" sz="1400" dirty="0" smtClean="0"/>
              <a:t>0.82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33" name="Straight Arrow Connector 32"/>
          <p:cNvCxnSpPr>
            <a:stCxn id="4" idx="2"/>
            <a:endCxn id="13" idx="1"/>
          </p:cNvCxnSpPr>
          <p:nvPr/>
        </p:nvCxnSpPr>
        <p:spPr>
          <a:xfrm>
            <a:off x="3244085" y="1305068"/>
            <a:ext cx="6133394"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2"/>
            <a:endCxn id="13" idx="1"/>
          </p:cNvCxnSpPr>
          <p:nvPr/>
        </p:nvCxnSpPr>
        <p:spPr>
          <a:xfrm>
            <a:off x="5332614" y="330470"/>
            <a:ext cx="4044865" cy="302076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3" idx="1"/>
          </p:cNvCxnSpPr>
          <p:nvPr/>
        </p:nvCxnSpPr>
        <p:spPr>
          <a:xfrm flipV="1">
            <a:off x="3608491" y="3351230"/>
            <a:ext cx="5768988" cy="21547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0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7612</TotalTime>
  <Words>13460</Words>
  <Application>Microsoft Office PowerPoint</Application>
  <PresentationFormat>Widescreen</PresentationFormat>
  <Paragraphs>1806</Paragraphs>
  <Slides>59</Slides>
  <Notes>31</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497</cp:revision>
  <dcterms:created xsi:type="dcterms:W3CDTF">2016-11-24T11:10:22Z</dcterms:created>
  <dcterms:modified xsi:type="dcterms:W3CDTF">2017-05-26T07:38:36Z</dcterms:modified>
</cp:coreProperties>
</file>