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21C_900C6955.xml" ContentType="application/vnd.ms-powerpoint.comments+xml"/>
  <Override PartName="/ppt/comments/modernComment_21E_CBDCB70B.xml" ContentType="application/vnd.ms-powerpoint.comments+xml"/>
  <Override PartName="/ppt/comments/modernComment_254_F9C3EDBB.xml" ContentType="application/vnd.ms-powerpoint.comments+xml"/>
  <Override PartName="/ppt/comments/modernComment_20F_92F37F1E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E3_2EE246C7.xml" ContentType="application/vnd.ms-powerpoint.comments+xml"/>
  <Override PartName="/ppt/comments/modernComment_1EA_E3CDF753.xml" ContentType="application/vnd.ms-powerpoint.comments+xml"/>
  <Override PartName="/ppt/comments/modernComment_1FF_D46321B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9"/>
  </p:notesMasterIdLst>
  <p:handoutMasterIdLst>
    <p:handoutMasterId r:id="rId110"/>
  </p:handoutMasterIdLst>
  <p:sldIdLst>
    <p:sldId id="514" r:id="rId5"/>
    <p:sldId id="517" r:id="rId6"/>
    <p:sldId id="518" r:id="rId7"/>
    <p:sldId id="515" r:id="rId8"/>
    <p:sldId id="519" r:id="rId9"/>
    <p:sldId id="516" r:id="rId10"/>
    <p:sldId id="520" r:id="rId11"/>
    <p:sldId id="585" r:id="rId12"/>
    <p:sldId id="513" r:id="rId13"/>
    <p:sldId id="521" r:id="rId14"/>
    <p:sldId id="522" r:id="rId15"/>
    <p:sldId id="523" r:id="rId16"/>
    <p:sldId id="525" r:id="rId17"/>
    <p:sldId id="526" r:id="rId18"/>
    <p:sldId id="561" r:id="rId19"/>
    <p:sldId id="524" r:id="rId20"/>
    <p:sldId id="529" r:id="rId21"/>
    <p:sldId id="528" r:id="rId22"/>
    <p:sldId id="558" r:id="rId23"/>
    <p:sldId id="539" r:id="rId24"/>
    <p:sldId id="540" r:id="rId25"/>
    <p:sldId id="567" r:id="rId26"/>
    <p:sldId id="601" r:id="rId27"/>
    <p:sldId id="542" r:id="rId28"/>
    <p:sldId id="606" r:id="rId29"/>
    <p:sldId id="604" r:id="rId30"/>
    <p:sldId id="607" r:id="rId31"/>
    <p:sldId id="568" r:id="rId32"/>
    <p:sldId id="545" r:id="rId33"/>
    <p:sldId id="599" r:id="rId34"/>
    <p:sldId id="569" r:id="rId35"/>
    <p:sldId id="608" r:id="rId36"/>
    <p:sldId id="576" r:id="rId37"/>
    <p:sldId id="546" r:id="rId38"/>
    <p:sldId id="602" r:id="rId39"/>
    <p:sldId id="603" r:id="rId40"/>
    <p:sldId id="589" r:id="rId41"/>
    <p:sldId id="590" r:id="rId42"/>
    <p:sldId id="580" r:id="rId43"/>
    <p:sldId id="582" r:id="rId44"/>
    <p:sldId id="581" r:id="rId45"/>
    <p:sldId id="592" r:id="rId46"/>
    <p:sldId id="593" r:id="rId47"/>
    <p:sldId id="591" r:id="rId48"/>
    <p:sldId id="595" r:id="rId49"/>
    <p:sldId id="596" r:id="rId50"/>
    <p:sldId id="615" r:id="rId51"/>
    <p:sldId id="614" r:id="rId52"/>
    <p:sldId id="401" r:id="rId53"/>
    <p:sldId id="402" r:id="rId54"/>
    <p:sldId id="403" r:id="rId55"/>
    <p:sldId id="530" r:id="rId56"/>
    <p:sldId id="531" r:id="rId57"/>
    <p:sldId id="532" r:id="rId58"/>
    <p:sldId id="533" r:id="rId59"/>
    <p:sldId id="538" r:id="rId60"/>
    <p:sldId id="535" r:id="rId61"/>
    <p:sldId id="536" r:id="rId62"/>
    <p:sldId id="537" r:id="rId63"/>
    <p:sldId id="527" r:id="rId64"/>
    <p:sldId id="613" r:id="rId65"/>
    <p:sldId id="407" r:id="rId66"/>
    <p:sldId id="408" r:id="rId67"/>
    <p:sldId id="409" r:id="rId68"/>
    <p:sldId id="479" r:id="rId69"/>
    <p:sldId id="562" r:id="rId70"/>
    <p:sldId id="480" r:id="rId71"/>
    <p:sldId id="411" r:id="rId72"/>
    <p:sldId id="412" r:id="rId73"/>
    <p:sldId id="488" r:id="rId74"/>
    <p:sldId id="481" r:id="rId75"/>
    <p:sldId id="483" r:id="rId76"/>
    <p:sldId id="555" r:id="rId77"/>
    <p:sldId id="556" r:id="rId78"/>
    <p:sldId id="482" r:id="rId79"/>
    <p:sldId id="557" r:id="rId80"/>
    <p:sldId id="565" r:id="rId81"/>
    <p:sldId id="485" r:id="rId82"/>
    <p:sldId id="487" r:id="rId83"/>
    <p:sldId id="489" r:id="rId84"/>
    <p:sldId id="563" r:id="rId85"/>
    <p:sldId id="496" r:id="rId86"/>
    <p:sldId id="490" r:id="rId87"/>
    <p:sldId id="611" r:id="rId88"/>
    <p:sldId id="610" r:id="rId89"/>
    <p:sldId id="612" r:id="rId90"/>
    <p:sldId id="492" r:id="rId91"/>
    <p:sldId id="493" r:id="rId92"/>
    <p:sldId id="494" r:id="rId93"/>
    <p:sldId id="564" r:id="rId94"/>
    <p:sldId id="499" r:id="rId95"/>
    <p:sldId id="498" r:id="rId96"/>
    <p:sldId id="566" r:id="rId97"/>
    <p:sldId id="501" r:id="rId98"/>
    <p:sldId id="505" r:id="rId99"/>
    <p:sldId id="502" r:id="rId100"/>
    <p:sldId id="503" r:id="rId101"/>
    <p:sldId id="504" r:id="rId102"/>
    <p:sldId id="506" r:id="rId103"/>
    <p:sldId id="507" r:id="rId104"/>
    <p:sldId id="508" r:id="rId105"/>
    <p:sldId id="509" r:id="rId106"/>
    <p:sldId id="510" r:id="rId107"/>
    <p:sldId id="511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86A37E-0630-7177-7076-BAF21D58A95C}" name="Serena Palmieri" initials="SP" userId="S::10660784@polimi.it::e67d0de4-ef4b-4b1c-8404-41b0489d0a3d" providerId="AD"/>
  <p188:author id="{93941BA0-CBCD-7F42-26F8-5825DFE78542}" name="Elena Maria Pesci" initials="EP" userId="S::10697743@polimi.it::3c9d124e-7c2b-438b-b05e-8815f948639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handoutMaster" Target="handoutMasters/handoutMaster1.xml"/><Relationship Id="rId115" Type="http://schemas.microsoft.com/office/2018/10/relationships/authors" Target="author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comments/modernComment_1E3_2EE246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DB5B7-BB1C-4C35-B12D-5EFE69210B39}" authorId="{93941BA0-CBCD-7F42-26F8-5825DFE78542}" status="resolved" created="2024-07-10T13:22:16.447" complete="100000">
    <pc:sldMkLst xmlns:pc="http://schemas.microsoft.com/office/powerpoint/2013/main/command">
      <pc:docMk/>
      <pc:sldMk cId="786581191" sldId="483"/>
    </pc:sldMkLst>
    <p188:replyLst>
      <p188:reply id="{ED6E1BC5-F03E-4627-90FB-0B1AE1AF98C0}" authorId="{93941BA0-CBCD-7F42-26F8-5825DFE78542}" created="2024-07-11T07:36:28.347">
        <p188:txBody>
          <a:bodyPr/>
          <a:lstStyle/>
          <a:p>
            <a:r>
              <a:rPr lang="it-IT"/>
              <a:t>serve</a:t>
            </a:r>
          </a:p>
        </p188:txBody>
      </p188:reply>
    </p188:replyLst>
    <p188:txBody>
      <a:bodyPr/>
      <a:lstStyle/>
      <a:p>
        <a:r>
          <a:rPr lang="it-IT"/>
          <a:t>Controlla se serve in entrambi closetoOpen</a:t>
        </a:r>
      </a:p>
    </p188:txBody>
  </p188:cm>
</p188:cmLst>
</file>

<file path=ppt/comments/modernComment_1EA_E3CDF7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6B1474-670F-41D6-8C4A-B0B35C977121}" authorId="{F486A37E-0630-7177-7076-BAF21D58A95C}" created="2024-07-12T20:52:51.977">
    <pc:sldMkLst xmlns:pc="http://schemas.microsoft.com/office/powerpoint/2013/main/command">
      <pc:docMk/>
      <pc:sldMk cId="3821926227" sldId="490"/>
    </pc:sldMkLst>
    <p188:txBody>
      <a:bodyPr/>
      <a:lstStyle/>
      <a:p>
        <a:r>
          <a:rPr lang="en-GB"/>
          <a:t>Da dividere</a:t>
        </a:r>
      </a:p>
    </p188:txBody>
  </p188:cm>
</p188:cmLst>
</file>

<file path=ppt/comments/modernComment_1FF_D46321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F97E84-F9B4-41DC-A175-3D1B97BB7E52}" authorId="{F486A37E-0630-7177-7076-BAF21D58A95C}" created="2024-07-12T21:07:48.732">
    <pc:sldMkLst xmlns:pc="http://schemas.microsoft.com/office/powerpoint/2013/main/command">
      <pc:docMk/>
      <pc:sldMk cId="3563266491" sldId="511"/>
    </pc:sldMkLst>
    <p188:txBody>
      <a:bodyPr/>
      <a:lstStyle/>
      <a:p>
        <a:r>
          <a:rPr lang="en-GB"/>
          <a:t>Manca il numero della slide</a:t>
        </a:r>
      </a:p>
    </p188:txBody>
  </p188:cm>
</p188:cmLst>
</file>

<file path=ppt/comments/modernComment_20F_92F37F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C6F661-5FCB-4E04-AA39-54FFE67E3567}" authorId="{F486A37E-0630-7177-7076-BAF21D58A95C}" created="2024-07-12T20:46:04.200">
    <pc:sldMkLst xmlns:pc="http://schemas.microsoft.com/office/powerpoint/2013/main/command">
      <pc:docMk/>
      <pc:sldMk cId="2465431326" sldId="527"/>
    </pc:sldMkLst>
    <p188:txBody>
      <a:bodyPr/>
      <a:lstStyle/>
      <a:p>
        <a:r>
          <a:rPr lang="en-GB"/>
          <a:t>Aggiungi specifiche porte (cose che cambiano N piani in blu)</a:t>
        </a:r>
      </a:p>
    </p188:txBody>
  </p188:cm>
</p188:cmLst>
</file>

<file path=ppt/comments/modernComment_21C_900C69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EC92D9-B621-47BE-B458-CC2C81959C98}" authorId="{F486A37E-0630-7177-7076-BAF21D58A95C}" created="2024-07-12T20:09:08.206">
    <pc:sldMkLst xmlns:pc="http://schemas.microsoft.com/office/powerpoint/2013/main/command">
      <pc:docMk/>
      <pc:sldMk cId="2416732501" sldId="540"/>
    </pc:sldMkLst>
    <p188:txBody>
      <a:bodyPr/>
      <a:lstStyle/>
      <a:p>
        <a:r>
          <a:rPr lang="en-GB"/>
          <a:t>Sistema nomi stati</a:t>
        </a:r>
      </a:p>
    </p188:txBody>
  </p188:cm>
</p188:cmLst>
</file>

<file path=ppt/comments/modernComment_21E_CBDCB7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1F68E3-1DFA-474B-BD94-E1533EFA0BC5}" authorId="{F486A37E-0630-7177-7076-BAF21D58A95C}" created="2024-07-12T20:21:36.650">
    <pc:sldMkLst xmlns:pc="http://schemas.microsoft.com/office/powerpoint/2013/main/command">
      <pc:docMk/>
      <pc:sldMk cId="3420239627" sldId="542"/>
    </pc:sldMkLst>
    <p188:txBody>
      <a:bodyPr/>
      <a:lstStyle/>
      <a:p>
        <a:r>
          <a:rPr lang="en-GB"/>
          <a:t>Dividi blu e rossi</a:t>
        </a:r>
      </a:p>
    </p188:txBody>
  </p188:cm>
</p188:cmLst>
</file>

<file path=ppt/comments/modernComment_254_F9C3ED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039876-98AA-41CB-A7FB-E97B6ED2CBDB}" authorId="{F486A37E-0630-7177-7076-BAF21D58A95C}" created="2024-07-12T22:31:39.323">
    <pc:sldMkLst xmlns:pc="http://schemas.microsoft.com/office/powerpoint/2013/main/command">
      <pc:docMk/>
      <pc:sldMk cId="4190367163" sldId="596"/>
    </pc:sldMkLst>
    <p188:txBody>
      <a:bodyPr/>
      <a:lstStyle/>
      <a:p>
        <a:r>
          <a:rPr lang="en-GB"/>
          <a:t>Prova ad aggiungere sisyema completo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B6E93-33A1-DEDC-46EB-99ECDCE46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F23B6-BE24-013D-C6F3-E76A369466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FEA9-E85D-4733-B73F-1CEE7024C7FD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FE5A7-AC72-320F-362B-D5EEB1A2BC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EA9A3-8960-2521-0E91-0332A3588C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9469D-E14C-424C-9C8B-F488AC0E3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36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502F6-6460-4381-BA2A-6784E64E8C40}" type="datetimeFigureOut">
              <a:rPr lang="it-IT" smtClean="0"/>
              <a:t>12/07/2024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D0C32-DEC5-42AC-8AF3-A3FA50C139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70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0C32-DEC5-42AC-8AF3-A3FA50C1394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74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0C32-DEC5-42AC-8AF3-A3FA50C1394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1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0C32-DEC5-42AC-8AF3-A3FA50C1394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59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0C32-DEC5-42AC-8AF3-A3FA50C1394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89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0C32-DEC5-42AC-8AF3-A3FA50C1394E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48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D0C32-DEC5-42AC-8AF3-A3FA50C1394E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8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2593ACE8-7F79-4ABE-8B0A-775318A16E88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0693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1DF8A6E-B5C8-4B20-9870-88B089515E97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664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EF1C1432-3469-4B64-AD54-C360C7C33409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2872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38900" y="-63500"/>
            <a:ext cx="1866900" cy="5626100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-63500"/>
            <a:ext cx="5448300" cy="56261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D4F2D56-CC98-43A3-87CB-70B5D8F3FCAA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379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1415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329D2BD-245B-48A4-ABE2-6DC9EEBDBEE0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6124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7A4B0227-D8F0-4C90-9716-B94AC237538D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2883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595DA9F-8F4F-4D3F-AA0E-261E3C6F2E2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3802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430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83CBF-FE95-07B3-1B95-45119272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92884D-1FB5-1FCC-1117-10110594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9CC137-8B42-FD3B-81C6-F81C1B52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523F29-254F-6286-73BE-0BA58C0A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C4ED7EB-AAFC-4228-B1CC-694EBBAC335B}" type="slidenum">
              <a:rPr lang="it-IT" smtClean="0">
                <a:cs typeface="+mn-cs"/>
              </a:rPr>
              <a:pPr/>
              <a:t>‹N›</a:t>
            </a:fld>
            <a:endParaRPr lang="it-IT"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BD90B4-503C-22F9-C744-F30DB0F2F523}"/>
              </a:ext>
            </a:extLst>
          </p:cNvPr>
          <p:cNvSpPr txBox="1"/>
          <p:nvPr userDrawn="1"/>
        </p:nvSpPr>
        <p:spPr>
          <a:xfrm>
            <a:off x="685800" y="128587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Fare clic per modificare il contenuto</a:t>
            </a:r>
          </a:p>
        </p:txBody>
      </p:sp>
    </p:spTree>
    <p:extLst>
      <p:ext uri="{BB962C8B-B14F-4D97-AF65-F5344CB8AC3E}">
        <p14:creationId xmlns:p14="http://schemas.microsoft.com/office/powerpoint/2010/main" val="29450554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58381F65-4851-4E78-BC82-57329C2D7E90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2020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2BAA117-3B4E-4AF1-8F15-4D7450894B6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6782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:\logoPoliBlu[1].gif"/>
          <p:cNvPicPr>
            <a:picLocks noChangeAspect="1" noChangeArrowheads="1"/>
          </p:cNvPicPr>
          <p:nvPr userDrawn="1"/>
        </p:nvPicPr>
        <p:blipFill>
          <a:blip r:embed="rId14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7188"/>
            <a:ext cx="8382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-63500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   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010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 flipV="1">
            <a:off x="609600" y="1066800"/>
            <a:ext cx="74676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C4ED7EB-AAFC-4228-B1CC-694EBBAC335B}" type="slidenum">
              <a:rPr lang="it-IT">
                <a:cs typeface="+mn-cs"/>
              </a:rPr>
              <a:pPr/>
              <a:t>‹N›</a:t>
            </a:fld>
            <a:endParaRPr lang="it-IT"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FF_D46321BB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C_900C695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E_CBDCB70B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54_F9C3EDBB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0F_92F37F1E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E3_2EE246C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EA_E3CDF75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E918490-482A-D048-ABA6-B6901A76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729"/>
            <a:ext cx="4399280" cy="450054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05F010-08EF-C385-5993-976D032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341" y="1337884"/>
            <a:ext cx="4213412" cy="4735322"/>
          </a:xfrm>
        </p:spPr>
        <p:txBody>
          <a:bodyPr anchor="b"/>
          <a:lstStyle/>
          <a:p>
            <a:pPr marL="0" indent="0">
              <a:spcBef>
                <a:spcPct val="0"/>
              </a:spcBef>
              <a:buNone/>
            </a:pPr>
            <a:r>
              <a:rPr lang="en-GB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32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with one manually-actuated door</a:t>
            </a:r>
          </a:p>
          <a:p>
            <a:pPr marL="0" indent="0">
              <a:spcBef>
                <a:spcPct val="0"/>
              </a:spcBef>
              <a:buNone/>
            </a:pPr>
            <a:endParaRPr lang="en-GB" sz="3200" b="1" noProof="0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0CFC95-A2D3-253A-1DD0-A1CFCF17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6AB98A0A-F857-340C-A475-8CC14944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noProof="0" dirty="0"/>
              <a:t>2</a:t>
            </a:r>
            <a:r>
              <a:rPr lang="en-GB" baseline="30000" noProof="0" dirty="0"/>
              <a:t>st</a:t>
            </a:r>
            <a:r>
              <a:rPr lang="en-GB" noProof="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18698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start by working on automata of the components.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F560A0-C587-6C75-89C9-03567A7185A6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CONSTRAINTS AND SPECIFICATIONS: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45C6F8-10F4-CABB-B62D-20D1F6D07916}"/>
              </a:ext>
            </a:extLst>
          </p:cNvPr>
          <p:cNvSpPr/>
          <p:nvPr/>
        </p:nvSpPr>
        <p:spPr>
          <a:xfrm>
            <a:off x="729740" y="2871020"/>
            <a:ext cx="6742776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066A85-1FC2-2FAD-BBB1-7A5B21AD2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557836596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100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4377B1-DD2D-D5EB-B126-1B505ADB4703}"/>
              </a:ext>
            </a:extLst>
          </p:cNvPr>
          <p:cNvSpPr txBox="1"/>
          <p:nvPr/>
        </p:nvSpPr>
        <p:spPr>
          <a:xfrm>
            <a:off x="838200" y="1243538"/>
            <a:ext cx="72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DoorMotor</a:t>
            </a:r>
            <a:r>
              <a:rPr lang="it-IT" b="1" dirty="0"/>
              <a:t> || </a:t>
            </a:r>
            <a:r>
              <a:rPr lang="it-IT" b="1" dirty="0" err="1"/>
              <a:t>ElevatorMotor</a:t>
            </a:r>
            <a:r>
              <a:rPr lang="it-IT" b="1" dirty="0"/>
              <a:t> </a:t>
            </a:r>
            <a:endParaRPr lang="it-IT" dirty="0"/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C71D38C5-8800-36EC-0313-890F1E55B46A}"/>
              </a:ext>
            </a:extLst>
          </p:cNvPr>
          <p:cNvGrpSpPr/>
          <p:nvPr/>
        </p:nvGrpSpPr>
        <p:grpSpPr>
          <a:xfrm>
            <a:off x="403258" y="2029757"/>
            <a:ext cx="8132329" cy="3763846"/>
            <a:chOff x="439826" y="1798413"/>
            <a:chExt cx="8132329" cy="3763846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EACF3C2-06A3-3247-EA0F-25303D825ADA}"/>
                </a:ext>
              </a:extLst>
            </p:cNvPr>
            <p:cNvSpPr/>
            <p:nvPr/>
          </p:nvSpPr>
          <p:spPr>
            <a:xfrm>
              <a:off x="3889265" y="3376630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Off-Off</a:t>
              </a:r>
              <a:endParaRPr lang="en-GB" sz="1400" i="1" dirty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7EE194E9-DAD1-8C18-87D6-A9CCB4E13A71}"/>
                </a:ext>
              </a:extLst>
            </p:cNvPr>
            <p:cNvSpPr/>
            <p:nvPr/>
          </p:nvSpPr>
          <p:spPr>
            <a:xfrm>
              <a:off x="1270312" y="3380919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Opening-Off</a:t>
              </a:r>
              <a:endParaRPr lang="en-GB" sz="1400" i="1" dirty="0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7DB1E5C9-2667-1BEE-81BC-56AF0F8BEA34}"/>
                </a:ext>
              </a:extLst>
            </p:cNvPr>
            <p:cNvSpPr/>
            <p:nvPr/>
          </p:nvSpPr>
          <p:spPr>
            <a:xfrm>
              <a:off x="1261614" y="4709882"/>
              <a:ext cx="1374166" cy="617226"/>
            </a:xfrm>
            <a:prstGeom prst="ellipse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>
                  <a:solidFill>
                    <a:srgbClr val="0033CC"/>
                  </a:solidFill>
                </a:rPr>
                <a:t>Opening-Down</a:t>
              </a:r>
              <a:endParaRPr lang="en-GB" sz="1400" i="1" dirty="0">
                <a:solidFill>
                  <a:srgbClr val="0033CC"/>
                </a:solidFill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6B8785A2-9795-0D1F-B806-59FABB9B534D}"/>
                </a:ext>
              </a:extLst>
            </p:cNvPr>
            <p:cNvSpPr/>
            <p:nvPr/>
          </p:nvSpPr>
          <p:spPr>
            <a:xfrm>
              <a:off x="3889265" y="4712769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Off-Down</a:t>
              </a:r>
              <a:endParaRPr lang="en-GB" sz="1400" i="1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1AF1F47-5377-49AC-69BA-7EF066DBB276}"/>
                </a:ext>
              </a:extLst>
            </p:cNvPr>
            <p:cNvSpPr/>
            <p:nvPr/>
          </p:nvSpPr>
          <p:spPr>
            <a:xfrm>
              <a:off x="6508220" y="4709882"/>
              <a:ext cx="1374166" cy="617226"/>
            </a:xfrm>
            <a:prstGeom prst="ellipse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>
                  <a:solidFill>
                    <a:srgbClr val="0033CC"/>
                  </a:solidFill>
                </a:rPr>
                <a:t>Closing-Down</a:t>
              </a:r>
              <a:endParaRPr lang="en-GB" sz="1400" i="1" dirty="0">
                <a:solidFill>
                  <a:srgbClr val="0033CC"/>
                </a:solidFill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C5C5C7B-AA09-1B7A-D27F-CE551E06BFF0}"/>
                </a:ext>
              </a:extLst>
            </p:cNvPr>
            <p:cNvSpPr/>
            <p:nvPr/>
          </p:nvSpPr>
          <p:spPr>
            <a:xfrm>
              <a:off x="6508220" y="3380919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Closing-Off</a:t>
              </a:r>
              <a:endParaRPr lang="en-GB" sz="1400" i="1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3ED3003-FE16-53F9-6483-27438D7308A7}"/>
                </a:ext>
              </a:extLst>
            </p:cNvPr>
            <p:cNvSpPr/>
            <p:nvPr/>
          </p:nvSpPr>
          <p:spPr>
            <a:xfrm>
              <a:off x="6508220" y="2043704"/>
              <a:ext cx="1374166" cy="617226"/>
            </a:xfrm>
            <a:prstGeom prst="ellipse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>
                  <a:solidFill>
                    <a:srgbClr val="0033CC"/>
                  </a:solidFill>
                </a:rPr>
                <a:t>Closing-Up</a:t>
              </a:r>
              <a:endParaRPr lang="en-GB" sz="1400" i="1" dirty="0">
                <a:solidFill>
                  <a:srgbClr val="0033CC"/>
                </a:solidFill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09550092-BB2C-5C6C-598A-ABF9A92A7637}"/>
                </a:ext>
              </a:extLst>
            </p:cNvPr>
            <p:cNvSpPr/>
            <p:nvPr/>
          </p:nvSpPr>
          <p:spPr>
            <a:xfrm>
              <a:off x="3889265" y="2052215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Off-Up</a:t>
              </a:r>
              <a:endParaRPr lang="en-GB" sz="1400" i="1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7D96B07-AC3F-98BC-7EF9-F9078CC03595}"/>
                </a:ext>
              </a:extLst>
            </p:cNvPr>
            <p:cNvSpPr/>
            <p:nvPr/>
          </p:nvSpPr>
          <p:spPr>
            <a:xfrm>
              <a:off x="1270312" y="2052215"/>
              <a:ext cx="1374166" cy="617226"/>
            </a:xfrm>
            <a:prstGeom prst="ellipse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>
                  <a:solidFill>
                    <a:srgbClr val="0033CC"/>
                  </a:solidFill>
                </a:rPr>
                <a:t>Opening-Up</a:t>
              </a:r>
              <a:endParaRPr lang="en-GB" sz="1400" i="1" dirty="0">
                <a:solidFill>
                  <a:srgbClr val="0033CC"/>
                </a:solidFill>
              </a:endParaRPr>
            </a:p>
          </p:txBody>
        </p:sp>
        <p:cxnSp>
          <p:nvCxnSpPr>
            <p:cNvPr id="17" name="Connettore 7 4">
              <a:extLst>
                <a:ext uri="{FF2B5EF4-FFF2-40B4-BE49-F238E27FC236}">
                  <a16:creationId xmlns:a16="http://schemas.microsoft.com/office/drawing/2014/main" id="{2FD14BB8-7A42-8DA1-EBB4-D537BA1D866A}"/>
                </a:ext>
              </a:extLst>
            </p:cNvPr>
            <p:cNvCxnSpPr>
              <a:cxnSpLocks/>
              <a:stCxn id="16" idx="3"/>
              <a:endCxn id="9" idx="1"/>
            </p:cNvCxnSpPr>
            <p:nvPr/>
          </p:nvCxnSpPr>
          <p:spPr>
            <a:xfrm>
              <a:off x="1471554" y="2579050"/>
              <a:ext cx="0" cy="892260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7 4">
              <a:extLst>
                <a:ext uri="{FF2B5EF4-FFF2-40B4-BE49-F238E27FC236}">
                  <a16:creationId xmlns:a16="http://schemas.microsoft.com/office/drawing/2014/main" id="{90E38A81-F48A-4C41-122E-6B43B68CDC2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H="1">
              <a:off x="1462856" y="3907754"/>
              <a:ext cx="8698" cy="892519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7 4">
              <a:extLst>
                <a:ext uri="{FF2B5EF4-FFF2-40B4-BE49-F238E27FC236}">
                  <a16:creationId xmlns:a16="http://schemas.microsoft.com/office/drawing/2014/main" id="{AFE5CB64-2C7D-0EA2-2ED6-FE19149B0E9F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090507" y="2579050"/>
              <a:ext cx="0" cy="8879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7 4">
              <a:extLst>
                <a:ext uri="{FF2B5EF4-FFF2-40B4-BE49-F238E27FC236}">
                  <a16:creationId xmlns:a16="http://schemas.microsoft.com/office/drawing/2014/main" id="{0263E972-1C93-A84B-B3B8-01A2EC05BC5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6709462" y="2570539"/>
              <a:ext cx="0" cy="900771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7 4">
              <a:extLst>
                <a:ext uri="{FF2B5EF4-FFF2-40B4-BE49-F238E27FC236}">
                  <a16:creationId xmlns:a16="http://schemas.microsoft.com/office/drawing/2014/main" id="{1ACF929F-E47D-C505-CB50-05762DC1F82C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>
              <a:off x="6709462" y="3907754"/>
              <a:ext cx="0" cy="892519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7 4">
              <a:extLst>
                <a:ext uri="{FF2B5EF4-FFF2-40B4-BE49-F238E27FC236}">
                  <a16:creationId xmlns:a16="http://schemas.microsoft.com/office/drawing/2014/main" id="{317B4F4C-B571-5D53-6581-0CDD84D016F4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090507" y="3903465"/>
              <a:ext cx="0" cy="8996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7 4">
              <a:extLst>
                <a:ext uri="{FF2B5EF4-FFF2-40B4-BE49-F238E27FC236}">
                  <a16:creationId xmlns:a16="http://schemas.microsoft.com/office/drawing/2014/main" id="{0BB67010-87E7-E729-CEA0-D95033375860}"/>
                </a:ext>
              </a:extLst>
            </p:cNvPr>
            <p:cNvCxnSpPr>
              <a:cxnSpLocks/>
              <a:stCxn id="9" idx="7"/>
              <a:endCxn id="16" idx="5"/>
            </p:cNvCxnSpPr>
            <p:nvPr/>
          </p:nvCxnSpPr>
          <p:spPr>
            <a:xfrm flipV="1">
              <a:off x="2443236" y="2579050"/>
              <a:ext cx="0" cy="892260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7 4">
              <a:extLst>
                <a:ext uri="{FF2B5EF4-FFF2-40B4-BE49-F238E27FC236}">
                  <a16:creationId xmlns:a16="http://schemas.microsoft.com/office/drawing/2014/main" id="{D6F6AA6E-0267-822F-6600-C31B50A1C167}"/>
                </a:ext>
              </a:extLst>
            </p:cNvPr>
            <p:cNvCxnSpPr>
              <a:cxnSpLocks/>
              <a:stCxn id="10" idx="7"/>
              <a:endCxn id="9" idx="5"/>
            </p:cNvCxnSpPr>
            <p:nvPr/>
          </p:nvCxnSpPr>
          <p:spPr>
            <a:xfrm flipV="1">
              <a:off x="2434538" y="3907754"/>
              <a:ext cx="8698" cy="892519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7 4">
              <a:extLst>
                <a:ext uri="{FF2B5EF4-FFF2-40B4-BE49-F238E27FC236}">
                  <a16:creationId xmlns:a16="http://schemas.microsoft.com/office/drawing/2014/main" id="{B9755DEF-C580-C947-A560-9B162D95C67B}"/>
                </a:ext>
              </a:extLst>
            </p:cNvPr>
            <p:cNvCxnSpPr>
              <a:cxnSpLocks/>
              <a:stCxn id="8" idx="7"/>
              <a:endCxn id="15" idx="5"/>
            </p:cNvCxnSpPr>
            <p:nvPr/>
          </p:nvCxnSpPr>
          <p:spPr>
            <a:xfrm flipV="1">
              <a:off x="5062189" y="2579050"/>
              <a:ext cx="0" cy="8879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7 4">
              <a:extLst>
                <a:ext uri="{FF2B5EF4-FFF2-40B4-BE49-F238E27FC236}">
                  <a16:creationId xmlns:a16="http://schemas.microsoft.com/office/drawing/2014/main" id="{F4BF4D90-C23F-9F17-D1F4-16AB70288E15}"/>
                </a:ext>
              </a:extLst>
            </p:cNvPr>
            <p:cNvCxnSpPr>
              <a:cxnSpLocks/>
              <a:stCxn id="11" idx="7"/>
              <a:endCxn id="8" idx="5"/>
            </p:cNvCxnSpPr>
            <p:nvPr/>
          </p:nvCxnSpPr>
          <p:spPr>
            <a:xfrm flipV="1">
              <a:off x="5062189" y="3903465"/>
              <a:ext cx="0" cy="8996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7 4">
              <a:extLst>
                <a:ext uri="{FF2B5EF4-FFF2-40B4-BE49-F238E27FC236}">
                  <a16:creationId xmlns:a16="http://schemas.microsoft.com/office/drawing/2014/main" id="{80A9F7DE-9CC1-D9EA-E97C-FA09D1218CAC}"/>
                </a:ext>
              </a:extLst>
            </p:cNvPr>
            <p:cNvCxnSpPr>
              <a:cxnSpLocks/>
              <a:stCxn id="13" idx="7"/>
              <a:endCxn id="14" idx="5"/>
            </p:cNvCxnSpPr>
            <p:nvPr/>
          </p:nvCxnSpPr>
          <p:spPr>
            <a:xfrm flipV="1">
              <a:off x="7681144" y="2570539"/>
              <a:ext cx="0" cy="900771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7 4">
              <a:extLst>
                <a:ext uri="{FF2B5EF4-FFF2-40B4-BE49-F238E27FC236}">
                  <a16:creationId xmlns:a16="http://schemas.microsoft.com/office/drawing/2014/main" id="{3351D255-9AFE-4D9B-B101-3445CFD75F01}"/>
                </a:ext>
              </a:extLst>
            </p:cNvPr>
            <p:cNvCxnSpPr>
              <a:cxnSpLocks/>
              <a:stCxn id="12" idx="7"/>
              <a:endCxn id="13" idx="5"/>
            </p:cNvCxnSpPr>
            <p:nvPr/>
          </p:nvCxnSpPr>
          <p:spPr>
            <a:xfrm flipV="1">
              <a:off x="7681144" y="3907754"/>
              <a:ext cx="0" cy="892519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7 4">
              <a:extLst>
                <a:ext uri="{FF2B5EF4-FFF2-40B4-BE49-F238E27FC236}">
                  <a16:creationId xmlns:a16="http://schemas.microsoft.com/office/drawing/2014/main" id="{5BE3AD87-E63D-1B2A-8C5E-53D6CC86C2E0}"/>
                </a:ext>
              </a:extLst>
            </p:cNvPr>
            <p:cNvCxnSpPr>
              <a:cxnSpLocks/>
              <a:stCxn id="15" idx="1"/>
              <a:endCxn id="16" idx="7"/>
            </p:cNvCxnSpPr>
            <p:nvPr/>
          </p:nvCxnSpPr>
          <p:spPr>
            <a:xfrm flipH="1">
              <a:off x="2443236" y="2142606"/>
              <a:ext cx="1647271" cy="0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7 4">
              <a:extLst>
                <a:ext uri="{FF2B5EF4-FFF2-40B4-BE49-F238E27FC236}">
                  <a16:creationId xmlns:a16="http://schemas.microsoft.com/office/drawing/2014/main" id="{9ECF9442-2352-35C6-6664-810659BFC296}"/>
                </a:ext>
              </a:extLst>
            </p:cNvPr>
            <p:cNvCxnSpPr>
              <a:cxnSpLocks/>
              <a:stCxn id="14" idx="1"/>
              <a:endCxn id="15" idx="7"/>
            </p:cNvCxnSpPr>
            <p:nvPr/>
          </p:nvCxnSpPr>
          <p:spPr>
            <a:xfrm flipH="1">
              <a:off x="5062189" y="2134095"/>
              <a:ext cx="1647273" cy="8511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ttore 7 4">
              <a:extLst>
                <a:ext uri="{FF2B5EF4-FFF2-40B4-BE49-F238E27FC236}">
                  <a16:creationId xmlns:a16="http://schemas.microsoft.com/office/drawing/2014/main" id="{973257E3-A9CE-CFBA-54E1-BC7F8E18A631}"/>
                </a:ext>
              </a:extLst>
            </p:cNvPr>
            <p:cNvCxnSpPr>
              <a:cxnSpLocks/>
              <a:stCxn id="13" idx="1"/>
              <a:endCxn id="8" idx="7"/>
            </p:cNvCxnSpPr>
            <p:nvPr/>
          </p:nvCxnSpPr>
          <p:spPr>
            <a:xfrm flipH="1" flipV="1">
              <a:off x="5062189" y="3467021"/>
              <a:ext cx="1647273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ttore 7 4">
              <a:extLst>
                <a:ext uri="{FF2B5EF4-FFF2-40B4-BE49-F238E27FC236}">
                  <a16:creationId xmlns:a16="http://schemas.microsoft.com/office/drawing/2014/main" id="{DF8B9CC5-3104-9E5E-ADFE-6C701F634711}"/>
                </a:ext>
              </a:extLst>
            </p:cNvPr>
            <p:cNvCxnSpPr>
              <a:cxnSpLocks/>
              <a:stCxn id="12" idx="1"/>
              <a:endCxn id="11" idx="7"/>
            </p:cNvCxnSpPr>
            <p:nvPr/>
          </p:nvCxnSpPr>
          <p:spPr>
            <a:xfrm flipH="1">
              <a:off x="5062189" y="4800273"/>
              <a:ext cx="1647273" cy="2887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ttore 7 4">
              <a:extLst>
                <a:ext uri="{FF2B5EF4-FFF2-40B4-BE49-F238E27FC236}">
                  <a16:creationId xmlns:a16="http://schemas.microsoft.com/office/drawing/2014/main" id="{DC234B68-065D-FFE9-D0D4-DB95C0D16DFA}"/>
                </a:ext>
              </a:extLst>
            </p:cNvPr>
            <p:cNvCxnSpPr>
              <a:cxnSpLocks/>
              <a:stCxn id="11" idx="1"/>
              <a:endCxn id="10" idx="7"/>
            </p:cNvCxnSpPr>
            <p:nvPr/>
          </p:nvCxnSpPr>
          <p:spPr>
            <a:xfrm flipH="1" flipV="1">
              <a:off x="2434538" y="4800273"/>
              <a:ext cx="1655969" cy="2887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ttore 7 4">
              <a:extLst>
                <a:ext uri="{FF2B5EF4-FFF2-40B4-BE49-F238E27FC236}">
                  <a16:creationId xmlns:a16="http://schemas.microsoft.com/office/drawing/2014/main" id="{7A4D6D6A-5900-F253-A0CA-1C5732310346}"/>
                </a:ext>
              </a:extLst>
            </p:cNvPr>
            <p:cNvCxnSpPr>
              <a:cxnSpLocks/>
              <a:stCxn id="8" idx="1"/>
              <a:endCxn id="9" idx="7"/>
            </p:cNvCxnSpPr>
            <p:nvPr/>
          </p:nvCxnSpPr>
          <p:spPr>
            <a:xfrm flipH="1">
              <a:off x="2443236" y="3467021"/>
              <a:ext cx="1647271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ttore 7 4">
              <a:extLst>
                <a:ext uri="{FF2B5EF4-FFF2-40B4-BE49-F238E27FC236}">
                  <a16:creationId xmlns:a16="http://schemas.microsoft.com/office/drawing/2014/main" id="{4DCAA807-AEAF-977D-502C-3978E3082BE0}"/>
                </a:ext>
              </a:extLst>
            </p:cNvPr>
            <p:cNvCxnSpPr>
              <a:cxnSpLocks/>
              <a:stCxn id="16" idx="5"/>
              <a:endCxn id="15" idx="3"/>
            </p:cNvCxnSpPr>
            <p:nvPr/>
          </p:nvCxnSpPr>
          <p:spPr>
            <a:xfrm>
              <a:off x="2443236" y="2579050"/>
              <a:ext cx="1647271" cy="0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ttore 7 4">
              <a:extLst>
                <a:ext uri="{FF2B5EF4-FFF2-40B4-BE49-F238E27FC236}">
                  <a16:creationId xmlns:a16="http://schemas.microsoft.com/office/drawing/2014/main" id="{2D261B09-AF04-29AC-1083-EBD259992BBF}"/>
                </a:ext>
              </a:extLst>
            </p:cNvPr>
            <p:cNvCxnSpPr>
              <a:cxnSpLocks/>
              <a:stCxn id="9" idx="5"/>
              <a:endCxn id="8" idx="3"/>
            </p:cNvCxnSpPr>
            <p:nvPr/>
          </p:nvCxnSpPr>
          <p:spPr>
            <a:xfrm flipV="1">
              <a:off x="2443236" y="3903465"/>
              <a:ext cx="1647271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7 4">
              <a:extLst>
                <a:ext uri="{FF2B5EF4-FFF2-40B4-BE49-F238E27FC236}">
                  <a16:creationId xmlns:a16="http://schemas.microsoft.com/office/drawing/2014/main" id="{A1635FEC-172F-605B-6728-1DA050240C49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434538" y="5236717"/>
              <a:ext cx="1655969" cy="2887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ttore 7 4">
              <a:extLst>
                <a:ext uri="{FF2B5EF4-FFF2-40B4-BE49-F238E27FC236}">
                  <a16:creationId xmlns:a16="http://schemas.microsoft.com/office/drawing/2014/main" id="{90502A5E-0D16-6D66-6D01-246717E09B68}"/>
                </a:ext>
              </a:extLst>
            </p:cNvPr>
            <p:cNvCxnSpPr>
              <a:cxnSpLocks/>
              <a:stCxn id="15" idx="5"/>
              <a:endCxn id="14" idx="3"/>
            </p:cNvCxnSpPr>
            <p:nvPr/>
          </p:nvCxnSpPr>
          <p:spPr>
            <a:xfrm flipV="1">
              <a:off x="5062189" y="2570539"/>
              <a:ext cx="1647273" cy="8511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7 4">
              <a:extLst>
                <a:ext uri="{FF2B5EF4-FFF2-40B4-BE49-F238E27FC236}">
                  <a16:creationId xmlns:a16="http://schemas.microsoft.com/office/drawing/2014/main" id="{5A359FD5-1A60-F56D-01A8-6167DBE6B205}"/>
                </a:ext>
              </a:extLst>
            </p:cNvPr>
            <p:cNvCxnSpPr>
              <a:cxnSpLocks/>
              <a:stCxn id="8" idx="5"/>
              <a:endCxn id="13" idx="3"/>
            </p:cNvCxnSpPr>
            <p:nvPr/>
          </p:nvCxnSpPr>
          <p:spPr>
            <a:xfrm>
              <a:off x="5062189" y="3903465"/>
              <a:ext cx="1647273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ttore 7 4">
              <a:extLst>
                <a:ext uri="{FF2B5EF4-FFF2-40B4-BE49-F238E27FC236}">
                  <a16:creationId xmlns:a16="http://schemas.microsoft.com/office/drawing/2014/main" id="{62C7B398-1BBB-D5BC-9314-BE0F6F3558F8}"/>
                </a:ext>
              </a:extLst>
            </p:cNvPr>
            <p:cNvCxnSpPr>
              <a:cxnSpLocks/>
              <a:stCxn id="11" idx="5"/>
              <a:endCxn id="12" idx="3"/>
            </p:cNvCxnSpPr>
            <p:nvPr/>
          </p:nvCxnSpPr>
          <p:spPr>
            <a:xfrm flipV="1">
              <a:off x="5062189" y="5236717"/>
              <a:ext cx="1647273" cy="2887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CasellaDiTesto 27">
              <a:extLst>
                <a:ext uri="{FF2B5EF4-FFF2-40B4-BE49-F238E27FC236}">
                  <a16:creationId xmlns:a16="http://schemas.microsoft.com/office/drawing/2014/main" id="{B3AAD329-1077-150D-F8AA-03507CB9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525" y="5218185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CasellaDiTesto 27">
              <a:extLst>
                <a:ext uri="{FF2B5EF4-FFF2-40B4-BE49-F238E27FC236}">
                  <a16:creationId xmlns:a16="http://schemas.microsoft.com/office/drawing/2014/main" id="{BBE633FE-420C-9630-2226-0D432B848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618" y="3889234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CasellaDiTesto 27">
              <a:extLst>
                <a:ext uri="{FF2B5EF4-FFF2-40B4-BE49-F238E27FC236}">
                  <a16:creationId xmlns:a16="http://schemas.microsoft.com/office/drawing/2014/main" id="{2B6CE3C3-B14F-0290-4146-9309F5C22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980" y="2230110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CasellaDiTesto 27">
              <a:extLst>
                <a:ext uri="{FF2B5EF4-FFF2-40B4-BE49-F238E27FC236}">
                  <a16:creationId xmlns:a16="http://schemas.microsoft.com/office/drawing/2014/main" id="{246C9E7A-1F4C-2862-4B12-47E166E5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431" y="1798413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CasellaDiTesto 27">
              <a:extLst>
                <a:ext uri="{FF2B5EF4-FFF2-40B4-BE49-F238E27FC236}">
                  <a16:creationId xmlns:a16="http://schemas.microsoft.com/office/drawing/2014/main" id="{CF40F3C8-2B23-09FE-4581-ED0DDF0C5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980" y="3465630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asellaDiTesto 27">
              <a:extLst>
                <a:ext uri="{FF2B5EF4-FFF2-40B4-BE49-F238E27FC236}">
                  <a16:creationId xmlns:a16="http://schemas.microsoft.com/office/drawing/2014/main" id="{8D0CFC9F-E584-FBEF-4BF9-E2073A49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073" y="4774234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CasellaDiTesto 27">
              <a:extLst>
                <a:ext uri="{FF2B5EF4-FFF2-40B4-BE49-F238E27FC236}">
                  <a16:creationId xmlns:a16="http://schemas.microsoft.com/office/drawing/2014/main" id="{B8BA5937-0CD1-B3AE-429A-90C23D8C6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420" y="3471527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CasellaDiTesto 27">
              <a:extLst>
                <a:ext uri="{FF2B5EF4-FFF2-40B4-BE49-F238E27FC236}">
                  <a16:creationId xmlns:a16="http://schemas.microsoft.com/office/drawing/2014/main" id="{FFCDFE5B-9D17-E5F4-084A-ECC3843A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262" y="4789442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CasellaDiTesto 27">
              <a:extLst>
                <a:ext uri="{FF2B5EF4-FFF2-40B4-BE49-F238E27FC236}">
                  <a16:creationId xmlns:a16="http://schemas.microsoft.com/office/drawing/2014/main" id="{337EE09D-4483-FE5D-F93A-61E1C9E3C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478" y="1820925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CasellaDiTesto 50">
              <a:extLst>
                <a:ext uri="{FF2B5EF4-FFF2-40B4-BE49-F238E27FC236}">
                  <a16:creationId xmlns:a16="http://schemas.microsoft.com/office/drawing/2014/main" id="{BDBBF6E6-09E2-BDF9-97BF-EE01B55C5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483" y="2235743"/>
              <a:ext cx="9885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sellaDiTesto 50">
              <a:extLst>
                <a:ext uri="{FF2B5EF4-FFF2-40B4-BE49-F238E27FC236}">
                  <a16:creationId xmlns:a16="http://schemas.microsoft.com/office/drawing/2014/main" id="{2538BA7F-EFDA-022B-D6E1-0AC70F6EE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363" y="3914310"/>
              <a:ext cx="9885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CasellaDiTesto 50">
              <a:extLst>
                <a:ext uri="{FF2B5EF4-FFF2-40B4-BE49-F238E27FC236}">
                  <a16:creationId xmlns:a16="http://schemas.microsoft.com/office/drawing/2014/main" id="{D2729B2F-78C7-4398-BB48-A1FF8D06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341" y="5223705"/>
              <a:ext cx="9885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CasellaDiTesto 50">
              <a:extLst>
                <a:ext uri="{FF2B5EF4-FFF2-40B4-BE49-F238E27FC236}">
                  <a16:creationId xmlns:a16="http://schemas.microsoft.com/office/drawing/2014/main" id="{1F796741-840F-B53D-EA0B-05F503A55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695" y="4182927"/>
              <a:ext cx="1008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CasellaDiTesto 50">
              <a:extLst>
                <a:ext uri="{FF2B5EF4-FFF2-40B4-BE49-F238E27FC236}">
                  <a16:creationId xmlns:a16="http://schemas.microsoft.com/office/drawing/2014/main" id="{48B4DA60-A90E-3569-EA05-882274260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2087" y="4183890"/>
              <a:ext cx="1008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CasellaDiTesto 50">
              <a:extLst>
                <a:ext uri="{FF2B5EF4-FFF2-40B4-BE49-F238E27FC236}">
                  <a16:creationId xmlns:a16="http://schemas.microsoft.com/office/drawing/2014/main" id="{C13CB354-DA74-57CB-7CAD-6F08AAAFA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848" y="4204098"/>
              <a:ext cx="1008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sellaDiTesto 50">
              <a:extLst>
                <a:ext uri="{FF2B5EF4-FFF2-40B4-BE49-F238E27FC236}">
                  <a16:creationId xmlns:a16="http://schemas.microsoft.com/office/drawing/2014/main" id="{2E831170-1D9A-A762-5D9A-06924AFC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956" y="4186608"/>
              <a:ext cx="1163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CasellaDiTesto 50">
              <a:extLst>
                <a:ext uri="{FF2B5EF4-FFF2-40B4-BE49-F238E27FC236}">
                  <a16:creationId xmlns:a16="http://schemas.microsoft.com/office/drawing/2014/main" id="{4C0A1EDC-F1A9-F912-8FBC-52F09F13D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214" y="4182927"/>
              <a:ext cx="1163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CasellaDiTesto 50">
              <a:extLst>
                <a:ext uri="{FF2B5EF4-FFF2-40B4-BE49-F238E27FC236}">
                  <a16:creationId xmlns:a16="http://schemas.microsoft.com/office/drawing/2014/main" id="{F6FE6DDB-74FD-7AEC-C961-53C8CB565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26" y="4182927"/>
              <a:ext cx="1163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CasellaDiTesto 50">
              <a:extLst>
                <a:ext uri="{FF2B5EF4-FFF2-40B4-BE49-F238E27FC236}">
                  <a16:creationId xmlns:a16="http://schemas.microsoft.com/office/drawing/2014/main" id="{BAD02E79-6008-B778-7D6E-EC29B3C0A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203" y="2847897"/>
              <a:ext cx="9154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CasellaDiTesto 50">
              <a:extLst>
                <a:ext uri="{FF2B5EF4-FFF2-40B4-BE49-F238E27FC236}">
                  <a16:creationId xmlns:a16="http://schemas.microsoft.com/office/drawing/2014/main" id="{C8BEB576-D164-D884-7D6A-F84196BFC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6201" y="2811110"/>
              <a:ext cx="9154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CasellaDiTesto 50">
              <a:extLst>
                <a:ext uri="{FF2B5EF4-FFF2-40B4-BE49-F238E27FC236}">
                  <a16:creationId xmlns:a16="http://schemas.microsoft.com/office/drawing/2014/main" id="{A9B02060-72AE-D857-5186-ECE754D89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485" y="2858322"/>
              <a:ext cx="9154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CasellaDiTesto 50">
              <a:extLst>
                <a:ext uri="{FF2B5EF4-FFF2-40B4-BE49-F238E27FC236}">
                  <a16:creationId xmlns:a16="http://schemas.microsoft.com/office/drawing/2014/main" id="{C7576AA4-CE95-7637-AB8F-F855C4691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236" y="2847211"/>
              <a:ext cx="8656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CasellaDiTesto 50">
              <a:extLst>
                <a:ext uri="{FF2B5EF4-FFF2-40B4-BE49-F238E27FC236}">
                  <a16:creationId xmlns:a16="http://schemas.microsoft.com/office/drawing/2014/main" id="{DE3CBECC-ABBC-C97B-BFE7-C328E276E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471" y="2860232"/>
              <a:ext cx="8656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CasellaDiTesto 50">
              <a:extLst>
                <a:ext uri="{FF2B5EF4-FFF2-40B4-BE49-F238E27FC236}">
                  <a16:creationId xmlns:a16="http://schemas.microsoft.com/office/drawing/2014/main" id="{7FFD6A67-AE57-4823-7562-5F6B2846B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6531" y="2805047"/>
              <a:ext cx="8656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33A099B8-930B-C79F-3B0B-F13E0CFA696D}"/>
              </a:ext>
            </a:extLst>
          </p:cNvPr>
          <p:cNvSpPr txBox="1"/>
          <p:nvPr/>
        </p:nvSpPr>
        <p:spPr>
          <a:xfrm>
            <a:off x="838200" y="1592915"/>
            <a:ext cx="48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BEFCD018-1D97-D623-F069-1E55AC95626A}"/>
              </a:ext>
            </a:extLst>
          </p:cNvPr>
          <p:cNvGrpSpPr/>
          <p:nvPr/>
        </p:nvGrpSpPr>
        <p:grpSpPr>
          <a:xfrm>
            <a:off x="1216348" y="2379100"/>
            <a:ext cx="6693908" cy="3768067"/>
            <a:chOff x="1225046" y="2468610"/>
            <a:chExt cx="6693908" cy="3768067"/>
          </a:xfrm>
        </p:grpSpPr>
        <p:sp>
          <p:nvSpPr>
            <p:cNvPr id="143" name="Arco 21">
              <a:extLst>
                <a:ext uri="{FF2B5EF4-FFF2-40B4-BE49-F238E27FC236}">
                  <a16:creationId xmlns:a16="http://schemas.microsoft.com/office/drawing/2014/main" id="{2D32EEED-5B24-DAE3-F094-462B2AF304C9}"/>
                </a:ext>
              </a:extLst>
            </p:cNvPr>
            <p:cNvSpPr/>
            <p:nvPr/>
          </p:nvSpPr>
          <p:spPr>
            <a:xfrm flipV="1">
              <a:off x="1225046" y="2468610"/>
              <a:ext cx="6693908" cy="3768067"/>
            </a:xfrm>
            <a:prstGeom prst="arc">
              <a:avLst>
                <a:gd name="adj1" fmla="val 10533331"/>
                <a:gd name="adj2" fmla="val 384708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44" name="CasellaDiTesto 50">
              <a:extLst>
                <a:ext uri="{FF2B5EF4-FFF2-40B4-BE49-F238E27FC236}">
                  <a16:creationId xmlns:a16="http://schemas.microsoft.com/office/drawing/2014/main" id="{01CE1A9A-AEB7-944D-3E3D-3A3F14B26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697" y="5849478"/>
              <a:ext cx="13779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AC4866C2-1A74-DC60-0668-FA4F7F4CD5CF}"/>
              </a:ext>
            </a:extLst>
          </p:cNvPr>
          <p:cNvCxnSpPr/>
          <p:nvPr/>
        </p:nvCxnSpPr>
        <p:spPr>
          <a:xfrm>
            <a:off x="3668027" y="3301770"/>
            <a:ext cx="3603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06296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101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34377B1-DD2D-D5EB-B126-1B505ADB4703}"/>
                  </a:ext>
                </a:extLst>
              </p:cNvPr>
              <p:cNvSpPr txBox="1"/>
              <p:nvPr/>
            </p:nvSpPr>
            <p:spPr>
              <a:xfrm>
                <a:off x="838200" y="1243538"/>
                <a:ext cx="726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Spi1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DoorMotor</a:t>
                </a:r>
                <a:r>
                  <a:rPr lang="it-IT" b="1" dirty="0"/>
                  <a:t> || </a:t>
                </a:r>
                <a:r>
                  <a:rPr lang="it-IT" b="1" dirty="0" err="1"/>
                  <a:t>ElevatorMotor</a:t>
                </a:r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34377B1-DD2D-D5EB-B126-1B505ADB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43538"/>
                <a:ext cx="7262446" cy="369332"/>
              </a:xfrm>
              <a:prstGeom prst="rect">
                <a:avLst/>
              </a:prstGeom>
              <a:blipFill>
                <a:blip r:embed="rId2"/>
                <a:stretch>
                  <a:fillRect l="-756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C71D38C5-8800-36EC-0313-890F1E55B46A}"/>
              </a:ext>
            </a:extLst>
          </p:cNvPr>
          <p:cNvGrpSpPr/>
          <p:nvPr/>
        </p:nvGrpSpPr>
        <p:grpSpPr>
          <a:xfrm>
            <a:off x="1233744" y="2273762"/>
            <a:ext cx="6612074" cy="3277780"/>
            <a:chOff x="1270312" y="2052215"/>
            <a:chExt cx="6612074" cy="3277780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EACF3C2-06A3-3247-EA0F-25303D825ADA}"/>
                </a:ext>
              </a:extLst>
            </p:cNvPr>
            <p:cNvSpPr/>
            <p:nvPr/>
          </p:nvSpPr>
          <p:spPr>
            <a:xfrm>
              <a:off x="3889265" y="3376630"/>
              <a:ext cx="1374166" cy="6172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Off-Off</a:t>
              </a:r>
              <a:endParaRPr lang="en-GB" sz="1400" i="1" dirty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7EE194E9-DAD1-8C18-87D6-A9CCB4E13A71}"/>
                </a:ext>
              </a:extLst>
            </p:cNvPr>
            <p:cNvSpPr/>
            <p:nvPr/>
          </p:nvSpPr>
          <p:spPr>
            <a:xfrm>
              <a:off x="1270312" y="3380919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Opening-Off</a:t>
              </a:r>
              <a:endParaRPr lang="en-GB" sz="1400" i="1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6B8785A2-9795-0D1F-B806-59FABB9B534D}"/>
                </a:ext>
              </a:extLst>
            </p:cNvPr>
            <p:cNvSpPr/>
            <p:nvPr/>
          </p:nvSpPr>
          <p:spPr>
            <a:xfrm>
              <a:off x="3889265" y="4712769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Off-Down</a:t>
              </a:r>
              <a:endParaRPr lang="en-GB" sz="1400" i="1" dirty="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C5C5C7B-AA09-1B7A-D27F-CE551E06BFF0}"/>
                </a:ext>
              </a:extLst>
            </p:cNvPr>
            <p:cNvSpPr/>
            <p:nvPr/>
          </p:nvSpPr>
          <p:spPr>
            <a:xfrm>
              <a:off x="6508220" y="3380919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Closing-Off</a:t>
              </a:r>
              <a:endParaRPr lang="en-GB" sz="1400" i="1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09550092-BB2C-5C6C-598A-ABF9A92A7637}"/>
                </a:ext>
              </a:extLst>
            </p:cNvPr>
            <p:cNvSpPr/>
            <p:nvPr/>
          </p:nvSpPr>
          <p:spPr>
            <a:xfrm>
              <a:off x="3889265" y="2052215"/>
              <a:ext cx="137416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400" i="1" dirty="0"/>
                <a:t>Off-Up</a:t>
              </a:r>
              <a:endParaRPr lang="en-GB" sz="1400" i="1" dirty="0"/>
            </a:p>
          </p:txBody>
        </p:sp>
        <p:cxnSp>
          <p:nvCxnSpPr>
            <p:cNvPr id="23" name="Connettore 7 4">
              <a:extLst>
                <a:ext uri="{FF2B5EF4-FFF2-40B4-BE49-F238E27FC236}">
                  <a16:creationId xmlns:a16="http://schemas.microsoft.com/office/drawing/2014/main" id="{AFE5CB64-2C7D-0EA2-2ED6-FE19149B0E9F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090507" y="2579050"/>
              <a:ext cx="0" cy="8879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7 4">
              <a:extLst>
                <a:ext uri="{FF2B5EF4-FFF2-40B4-BE49-F238E27FC236}">
                  <a16:creationId xmlns:a16="http://schemas.microsoft.com/office/drawing/2014/main" id="{317B4F4C-B571-5D53-6581-0CDD84D016F4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090507" y="3903465"/>
              <a:ext cx="0" cy="8996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7 4">
              <a:extLst>
                <a:ext uri="{FF2B5EF4-FFF2-40B4-BE49-F238E27FC236}">
                  <a16:creationId xmlns:a16="http://schemas.microsoft.com/office/drawing/2014/main" id="{B9755DEF-C580-C947-A560-9B162D95C67B}"/>
                </a:ext>
              </a:extLst>
            </p:cNvPr>
            <p:cNvCxnSpPr>
              <a:cxnSpLocks/>
              <a:stCxn id="8" idx="7"/>
              <a:endCxn id="15" idx="5"/>
            </p:cNvCxnSpPr>
            <p:nvPr/>
          </p:nvCxnSpPr>
          <p:spPr>
            <a:xfrm flipV="1">
              <a:off x="5062189" y="2579050"/>
              <a:ext cx="0" cy="8879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7 4">
              <a:extLst>
                <a:ext uri="{FF2B5EF4-FFF2-40B4-BE49-F238E27FC236}">
                  <a16:creationId xmlns:a16="http://schemas.microsoft.com/office/drawing/2014/main" id="{F4BF4D90-C23F-9F17-D1F4-16AB70288E15}"/>
                </a:ext>
              </a:extLst>
            </p:cNvPr>
            <p:cNvCxnSpPr>
              <a:cxnSpLocks/>
              <a:stCxn id="11" idx="7"/>
              <a:endCxn id="8" idx="5"/>
            </p:cNvCxnSpPr>
            <p:nvPr/>
          </p:nvCxnSpPr>
          <p:spPr>
            <a:xfrm flipV="1">
              <a:off x="5062189" y="3903465"/>
              <a:ext cx="0" cy="8996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ttore 7 4">
              <a:extLst>
                <a:ext uri="{FF2B5EF4-FFF2-40B4-BE49-F238E27FC236}">
                  <a16:creationId xmlns:a16="http://schemas.microsoft.com/office/drawing/2014/main" id="{973257E3-A9CE-CFBA-54E1-BC7F8E18A631}"/>
                </a:ext>
              </a:extLst>
            </p:cNvPr>
            <p:cNvCxnSpPr>
              <a:cxnSpLocks/>
              <a:stCxn id="13" idx="1"/>
              <a:endCxn id="8" idx="7"/>
            </p:cNvCxnSpPr>
            <p:nvPr/>
          </p:nvCxnSpPr>
          <p:spPr>
            <a:xfrm flipH="1" flipV="1">
              <a:off x="5062189" y="3467021"/>
              <a:ext cx="1647273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ttore 7 4">
              <a:extLst>
                <a:ext uri="{FF2B5EF4-FFF2-40B4-BE49-F238E27FC236}">
                  <a16:creationId xmlns:a16="http://schemas.microsoft.com/office/drawing/2014/main" id="{7A4D6D6A-5900-F253-A0CA-1C5732310346}"/>
                </a:ext>
              </a:extLst>
            </p:cNvPr>
            <p:cNvCxnSpPr>
              <a:cxnSpLocks/>
              <a:stCxn id="8" idx="1"/>
              <a:endCxn id="9" idx="7"/>
            </p:cNvCxnSpPr>
            <p:nvPr/>
          </p:nvCxnSpPr>
          <p:spPr>
            <a:xfrm flipH="1">
              <a:off x="2443236" y="3467021"/>
              <a:ext cx="1647271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ttore 7 4">
              <a:extLst>
                <a:ext uri="{FF2B5EF4-FFF2-40B4-BE49-F238E27FC236}">
                  <a16:creationId xmlns:a16="http://schemas.microsoft.com/office/drawing/2014/main" id="{2D261B09-AF04-29AC-1083-EBD259992BBF}"/>
                </a:ext>
              </a:extLst>
            </p:cNvPr>
            <p:cNvCxnSpPr>
              <a:cxnSpLocks/>
              <a:stCxn id="9" idx="5"/>
              <a:endCxn id="8" idx="3"/>
            </p:cNvCxnSpPr>
            <p:nvPr/>
          </p:nvCxnSpPr>
          <p:spPr>
            <a:xfrm flipV="1">
              <a:off x="2443236" y="3903465"/>
              <a:ext cx="1647271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7 4">
              <a:extLst>
                <a:ext uri="{FF2B5EF4-FFF2-40B4-BE49-F238E27FC236}">
                  <a16:creationId xmlns:a16="http://schemas.microsoft.com/office/drawing/2014/main" id="{5A359FD5-1A60-F56D-01A8-6167DBE6B205}"/>
                </a:ext>
              </a:extLst>
            </p:cNvPr>
            <p:cNvCxnSpPr>
              <a:cxnSpLocks/>
              <a:stCxn id="8" idx="5"/>
              <a:endCxn id="13" idx="3"/>
            </p:cNvCxnSpPr>
            <p:nvPr/>
          </p:nvCxnSpPr>
          <p:spPr>
            <a:xfrm>
              <a:off x="5062189" y="3903465"/>
              <a:ext cx="1647273" cy="42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CasellaDiTesto 27">
              <a:extLst>
                <a:ext uri="{FF2B5EF4-FFF2-40B4-BE49-F238E27FC236}">
                  <a16:creationId xmlns:a16="http://schemas.microsoft.com/office/drawing/2014/main" id="{BBE633FE-420C-9630-2226-0D432B848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618" y="3889234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CasellaDiTesto 27">
              <a:extLst>
                <a:ext uri="{FF2B5EF4-FFF2-40B4-BE49-F238E27FC236}">
                  <a16:creationId xmlns:a16="http://schemas.microsoft.com/office/drawing/2014/main" id="{CF40F3C8-2B23-09FE-4581-ED0DDF0C5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980" y="3465630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CasellaDiTesto 27">
              <a:extLst>
                <a:ext uri="{FF2B5EF4-FFF2-40B4-BE49-F238E27FC236}">
                  <a16:creationId xmlns:a16="http://schemas.microsoft.com/office/drawing/2014/main" id="{B8BA5937-0CD1-B3AE-429A-90C23D8C6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420" y="3471527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sellaDiTesto 50">
              <a:extLst>
                <a:ext uri="{FF2B5EF4-FFF2-40B4-BE49-F238E27FC236}">
                  <a16:creationId xmlns:a16="http://schemas.microsoft.com/office/drawing/2014/main" id="{2538BA7F-EFDA-022B-D6E1-0AC70F6EE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363" y="3914310"/>
              <a:ext cx="9885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CasellaDiTesto 50">
              <a:extLst>
                <a:ext uri="{FF2B5EF4-FFF2-40B4-BE49-F238E27FC236}">
                  <a16:creationId xmlns:a16="http://schemas.microsoft.com/office/drawing/2014/main" id="{1F796741-840F-B53D-EA0B-05F503A55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695" y="4182927"/>
              <a:ext cx="1008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sellaDiTesto 50">
              <a:extLst>
                <a:ext uri="{FF2B5EF4-FFF2-40B4-BE49-F238E27FC236}">
                  <a16:creationId xmlns:a16="http://schemas.microsoft.com/office/drawing/2014/main" id="{2E831170-1D9A-A762-5D9A-06924AFC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956" y="4186608"/>
              <a:ext cx="1163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CasellaDiTesto 50">
              <a:extLst>
                <a:ext uri="{FF2B5EF4-FFF2-40B4-BE49-F238E27FC236}">
                  <a16:creationId xmlns:a16="http://schemas.microsoft.com/office/drawing/2014/main" id="{BAD02E79-6008-B778-7D6E-EC29B3C0A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203" y="2847897"/>
              <a:ext cx="9154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CasellaDiTesto 50">
              <a:extLst>
                <a:ext uri="{FF2B5EF4-FFF2-40B4-BE49-F238E27FC236}">
                  <a16:creationId xmlns:a16="http://schemas.microsoft.com/office/drawing/2014/main" id="{DE3CBECC-ABBC-C97B-BFE7-C328E276E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471" y="2860232"/>
              <a:ext cx="8656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32714F-783C-801A-4794-151D54E8E93E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 :</a:t>
            </a:r>
          </a:p>
        </p:txBody>
      </p:sp>
      <p:sp>
        <p:nvSpPr>
          <p:cNvPr id="7" name="Arco 21">
            <a:extLst>
              <a:ext uri="{FF2B5EF4-FFF2-40B4-BE49-F238E27FC236}">
                <a16:creationId xmlns:a16="http://schemas.microsoft.com/office/drawing/2014/main" id="{5FD53D54-FC32-2A5D-4645-3FA5FE6F26B5}"/>
              </a:ext>
            </a:extLst>
          </p:cNvPr>
          <p:cNvSpPr/>
          <p:nvPr/>
        </p:nvSpPr>
        <p:spPr>
          <a:xfrm flipV="1">
            <a:off x="1216348" y="2379100"/>
            <a:ext cx="6693908" cy="3768067"/>
          </a:xfrm>
          <a:prstGeom prst="arc">
            <a:avLst>
              <a:gd name="adj1" fmla="val 10533331"/>
              <a:gd name="adj2" fmla="val 384708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18" name="CasellaDiTesto 50">
            <a:extLst>
              <a:ext uri="{FF2B5EF4-FFF2-40B4-BE49-F238E27FC236}">
                <a16:creationId xmlns:a16="http://schemas.microsoft.com/office/drawing/2014/main" id="{2ACF6402-2161-0802-60CF-3B7BE2E90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999" y="5759968"/>
            <a:ext cx="13779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closeToOpen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A78346-7263-4E30-F24F-0A8A06DA94A7}"/>
              </a:ext>
            </a:extLst>
          </p:cNvPr>
          <p:cNvCxnSpPr/>
          <p:nvPr/>
        </p:nvCxnSpPr>
        <p:spPr>
          <a:xfrm>
            <a:off x="3668027" y="3301770"/>
            <a:ext cx="3603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64473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102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4377B1-DD2D-D5EB-B126-1B505ADB4703}"/>
              </a:ext>
            </a:extLst>
          </p:cNvPr>
          <p:cNvSpPr txBox="1"/>
          <p:nvPr/>
        </p:nvSpPr>
        <p:spPr>
          <a:xfrm>
            <a:off x="838200" y="1243538"/>
            <a:ext cx="72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DoorPosition</a:t>
            </a:r>
            <a:r>
              <a:rPr lang="it-IT" b="1" dirty="0"/>
              <a:t> || </a:t>
            </a:r>
            <a:r>
              <a:rPr lang="it-IT" b="1" dirty="0" err="1"/>
              <a:t>ElevatorMotor</a:t>
            </a:r>
            <a:endParaRPr lang="it-IT" dirty="0"/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33A099B8-930B-C79F-3B0B-F13E0CFA696D}"/>
              </a:ext>
            </a:extLst>
          </p:cNvPr>
          <p:cNvSpPr txBox="1"/>
          <p:nvPr/>
        </p:nvSpPr>
        <p:spPr>
          <a:xfrm>
            <a:off x="838200" y="1592915"/>
            <a:ext cx="456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6C382899-8F9F-FF3E-8E63-CFE0198BEE2A}"/>
              </a:ext>
            </a:extLst>
          </p:cNvPr>
          <p:cNvGrpSpPr/>
          <p:nvPr/>
        </p:nvGrpSpPr>
        <p:grpSpPr>
          <a:xfrm>
            <a:off x="403569" y="2529104"/>
            <a:ext cx="8131708" cy="2988949"/>
            <a:chOff x="302291" y="2505720"/>
            <a:chExt cx="8131708" cy="2988949"/>
          </a:xfrm>
        </p:grpSpPr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C71D38C5-8800-36EC-0313-890F1E55B46A}"/>
                </a:ext>
              </a:extLst>
            </p:cNvPr>
            <p:cNvGrpSpPr/>
            <p:nvPr/>
          </p:nvGrpSpPr>
          <p:grpSpPr>
            <a:xfrm>
              <a:off x="1093067" y="2505720"/>
              <a:ext cx="6612074" cy="2759365"/>
              <a:chOff x="1270312" y="1493499"/>
              <a:chExt cx="6612074" cy="2759365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4EACF3C2-06A3-3247-EA0F-25303D825ADA}"/>
                  </a:ext>
                </a:extLst>
              </p:cNvPr>
              <p:cNvSpPr/>
              <p:nvPr/>
            </p:nvSpPr>
            <p:spPr>
              <a:xfrm>
                <a:off x="3889265" y="3376630"/>
                <a:ext cx="1374166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/>
                  <a:t>Open-Off</a:t>
                </a:r>
                <a:endParaRPr lang="en-GB" sz="1400" i="1" dirty="0"/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7EE194E9-DAD1-8C18-87D6-A9CCB4E13A71}"/>
                  </a:ext>
                </a:extLst>
              </p:cNvPr>
              <p:cNvSpPr/>
              <p:nvPr/>
            </p:nvSpPr>
            <p:spPr>
              <a:xfrm>
                <a:off x="1270312" y="3380919"/>
                <a:ext cx="1374166" cy="617226"/>
              </a:xfrm>
              <a:prstGeom prst="ellipse">
                <a:avLst/>
              </a:prstGeom>
              <a:ln>
                <a:solidFill>
                  <a:srgbClr val="0033CC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>
                    <a:solidFill>
                      <a:srgbClr val="0033CC"/>
                    </a:solidFill>
                  </a:rPr>
                  <a:t>Open-Up</a:t>
                </a:r>
                <a:endParaRPr lang="en-GB" sz="1400" i="1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C5C5C7B-AA09-1B7A-D27F-CE551E06BFF0}"/>
                  </a:ext>
                </a:extLst>
              </p:cNvPr>
              <p:cNvSpPr/>
              <p:nvPr/>
            </p:nvSpPr>
            <p:spPr>
              <a:xfrm>
                <a:off x="6508220" y="3380919"/>
                <a:ext cx="1374166" cy="617226"/>
              </a:xfrm>
              <a:prstGeom prst="ellipse">
                <a:avLst/>
              </a:prstGeom>
              <a:ln>
                <a:solidFill>
                  <a:srgbClr val="0033CC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>
                    <a:solidFill>
                      <a:srgbClr val="0033CC"/>
                    </a:solidFill>
                  </a:rPr>
                  <a:t>Open-Down</a:t>
                </a:r>
                <a:endParaRPr lang="en-GB" sz="1400" i="1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23ED3003-FE16-53F9-6483-27438D7308A7}"/>
                  </a:ext>
                </a:extLst>
              </p:cNvPr>
              <p:cNvSpPr/>
              <p:nvPr/>
            </p:nvSpPr>
            <p:spPr>
              <a:xfrm>
                <a:off x="6508218" y="1762156"/>
                <a:ext cx="1374166" cy="6172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 err="1">
                    <a:solidFill>
                      <a:schemeClr val="tx1"/>
                    </a:solidFill>
                  </a:rPr>
                  <a:t>Closed</a:t>
                </a:r>
                <a:r>
                  <a:rPr lang="it-IT" sz="1400" i="1" dirty="0">
                    <a:solidFill>
                      <a:schemeClr val="tx1"/>
                    </a:solidFill>
                  </a:rPr>
                  <a:t>-Down</a:t>
                </a:r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09550092-BB2C-5C6C-598A-ABF9A92A7637}"/>
                  </a:ext>
                </a:extLst>
              </p:cNvPr>
              <p:cNvSpPr/>
              <p:nvPr/>
            </p:nvSpPr>
            <p:spPr>
              <a:xfrm>
                <a:off x="3900379" y="1767901"/>
                <a:ext cx="1374166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 err="1"/>
                  <a:t>Closed</a:t>
                </a:r>
                <a:r>
                  <a:rPr lang="it-IT" sz="1400" i="1" dirty="0"/>
                  <a:t>-Off</a:t>
                </a:r>
                <a:endParaRPr lang="en-GB" sz="1400" i="1" dirty="0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D7D96B07-AC3F-98BC-7EF9-F9078CC03595}"/>
                  </a:ext>
                </a:extLst>
              </p:cNvPr>
              <p:cNvSpPr/>
              <p:nvPr/>
            </p:nvSpPr>
            <p:spPr>
              <a:xfrm>
                <a:off x="1281424" y="1757387"/>
                <a:ext cx="1374166" cy="6172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 err="1">
                    <a:solidFill>
                      <a:schemeClr val="tx1"/>
                    </a:solidFill>
                  </a:rPr>
                  <a:t>Closed</a:t>
                </a:r>
                <a:r>
                  <a:rPr lang="it-IT" sz="1400" i="1" dirty="0">
                    <a:solidFill>
                      <a:schemeClr val="tx1"/>
                    </a:solidFill>
                  </a:rPr>
                  <a:t>-Up</a:t>
                </a:r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Connettore 7 4">
                <a:extLst>
                  <a:ext uri="{FF2B5EF4-FFF2-40B4-BE49-F238E27FC236}">
                    <a16:creationId xmlns:a16="http://schemas.microsoft.com/office/drawing/2014/main" id="{2FD14BB8-7A42-8DA1-EBB4-D537BA1D866A}"/>
                  </a:ext>
                </a:extLst>
              </p:cNvPr>
              <p:cNvCxnSpPr>
                <a:cxnSpLocks/>
                <a:stCxn id="16" idx="3"/>
                <a:endCxn id="9" idx="1"/>
              </p:cNvCxnSpPr>
              <p:nvPr/>
            </p:nvCxnSpPr>
            <p:spPr>
              <a:xfrm flipH="1">
                <a:off x="1471554" y="2284222"/>
                <a:ext cx="11112" cy="1187088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ttore 7 4">
                <a:extLst>
                  <a:ext uri="{FF2B5EF4-FFF2-40B4-BE49-F238E27FC236}">
                    <a16:creationId xmlns:a16="http://schemas.microsoft.com/office/drawing/2014/main" id="{AFE5CB64-2C7D-0EA2-2ED6-FE19149B0E9F}"/>
                  </a:ext>
                </a:extLst>
              </p:cNvPr>
              <p:cNvCxnSpPr>
                <a:cxnSpLocks/>
                <a:stCxn id="15" idx="3"/>
                <a:endCxn id="8" idx="1"/>
              </p:cNvCxnSpPr>
              <p:nvPr/>
            </p:nvCxnSpPr>
            <p:spPr>
              <a:xfrm flipH="1">
                <a:off x="4090507" y="2294736"/>
                <a:ext cx="11114" cy="11722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ttore 7 4">
                <a:extLst>
                  <a:ext uri="{FF2B5EF4-FFF2-40B4-BE49-F238E27FC236}">
                    <a16:creationId xmlns:a16="http://schemas.microsoft.com/office/drawing/2014/main" id="{0263E972-1C93-A84B-B3B8-01A2EC05BC5F}"/>
                  </a:ext>
                </a:extLst>
              </p:cNvPr>
              <p:cNvCxnSpPr>
                <a:cxnSpLocks/>
                <a:stCxn id="14" idx="3"/>
                <a:endCxn id="13" idx="1"/>
              </p:cNvCxnSpPr>
              <p:nvPr/>
            </p:nvCxnSpPr>
            <p:spPr>
              <a:xfrm>
                <a:off x="6709460" y="2288991"/>
                <a:ext cx="2" cy="1182319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7 4">
                <a:extLst>
                  <a:ext uri="{FF2B5EF4-FFF2-40B4-BE49-F238E27FC236}">
                    <a16:creationId xmlns:a16="http://schemas.microsoft.com/office/drawing/2014/main" id="{0BB67010-87E7-E729-CEA0-D95033375860}"/>
                  </a:ext>
                </a:extLst>
              </p:cNvPr>
              <p:cNvCxnSpPr>
                <a:cxnSpLocks/>
                <a:stCxn id="9" idx="7"/>
                <a:endCxn id="16" idx="5"/>
              </p:cNvCxnSpPr>
              <p:nvPr/>
            </p:nvCxnSpPr>
            <p:spPr>
              <a:xfrm flipV="1">
                <a:off x="2443236" y="2284222"/>
                <a:ext cx="11112" cy="1187088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7 4">
                <a:extLst>
                  <a:ext uri="{FF2B5EF4-FFF2-40B4-BE49-F238E27FC236}">
                    <a16:creationId xmlns:a16="http://schemas.microsoft.com/office/drawing/2014/main" id="{B9755DEF-C580-C947-A560-9B162D95C67B}"/>
                  </a:ext>
                </a:extLst>
              </p:cNvPr>
              <p:cNvCxnSpPr>
                <a:cxnSpLocks/>
                <a:stCxn id="8" idx="7"/>
                <a:endCxn id="15" idx="5"/>
              </p:cNvCxnSpPr>
              <p:nvPr/>
            </p:nvCxnSpPr>
            <p:spPr>
              <a:xfrm flipV="1">
                <a:off x="5062189" y="2294736"/>
                <a:ext cx="11114" cy="11722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7 4">
                <a:extLst>
                  <a:ext uri="{FF2B5EF4-FFF2-40B4-BE49-F238E27FC236}">
                    <a16:creationId xmlns:a16="http://schemas.microsoft.com/office/drawing/2014/main" id="{80A9F7DE-9CC1-D9EA-E97C-FA09D1218CAC}"/>
                  </a:ext>
                </a:extLst>
              </p:cNvPr>
              <p:cNvCxnSpPr>
                <a:cxnSpLocks/>
                <a:stCxn id="13" idx="7"/>
                <a:endCxn id="14" idx="5"/>
              </p:cNvCxnSpPr>
              <p:nvPr/>
            </p:nvCxnSpPr>
            <p:spPr>
              <a:xfrm flipH="1" flipV="1">
                <a:off x="7681142" y="2288991"/>
                <a:ext cx="2" cy="1182319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7 4">
                <a:extLst>
                  <a:ext uri="{FF2B5EF4-FFF2-40B4-BE49-F238E27FC236}">
                    <a16:creationId xmlns:a16="http://schemas.microsoft.com/office/drawing/2014/main" id="{5BE3AD87-E63D-1B2A-8C5E-53D6CC86C2E0}"/>
                  </a:ext>
                </a:extLst>
              </p:cNvPr>
              <p:cNvCxnSpPr>
                <a:cxnSpLocks/>
                <a:stCxn id="15" idx="1"/>
                <a:endCxn id="16" idx="7"/>
              </p:cNvCxnSpPr>
              <p:nvPr/>
            </p:nvCxnSpPr>
            <p:spPr>
              <a:xfrm flipH="1" flipV="1">
                <a:off x="2454348" y="1847778"/>
                <a:ext cx="1647273" cy="10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7 4">
                <a:extLst>
                  <a:ext uri="{FF2B5EF4-FFF2-40B4-BE49-F238E27FC236}">
                    <a16:creationId xmlns:a16="http://schemas.microsoft.com/office/drawing/2014/main" id="{9ECF9442-2352-35C6-6664-810659BFC296}"/>
                  </a:ext>
                </a:extLst>
              </p:cNvPr>
              <p:cNvCxnSpPr>
                <a:cxnSpLocks/>
                <a:stCxn id="14" idx="1"/>
                <a:endCxn id="15" idx="7"/>
              </p:cNvCxnSpPr>
              <p:nvPr/>
            </p:nvCxnSpPr>
            <p:spPr>
              <a:xfrm flipH="1">
                <a:off x="5073303" y="1852547"/>
                <a:ext cx="1636157" cy="5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ttore 7 4">
                <a:extLst>
                  <a:ext uri="{FF2B5EF4-FFF2-40B4-BE49-F238E27FC236}">
                    <a16:creationId xmlns:a16="http://schemas.microsoft.com/office/drawing/2014/main" id="{973257E3-A9CE-CFBA-54E1-BC7F8E18A631}"/>
                  </a:ext>
                </a:extLst>
              </p:cNvPr>
              <p:cNvCxnSpPr>
                <a:cxnSpLocks/>
                <a:stCxn id="13" idx="1"/>
                <a:endCxn id="8" idx="7"/>
              </p:cNvCxnSpPr>
              <p:nvPr/>
            </p:nvCxnSpPr>
            <p:spPr>
              <a:xfrm flipH="1" flipV="1">
                <a:off x="5062189" y="3467021"/>
                <a:ext cx="1647273" cy="4289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ttore 7 4">
                <a:extLst>
                  <a:ext uri="{FF2B5EF4-FFF2-40B4-BE49-F238E27FC236}">
                    <a16:creationId xmlns:a16="http://schemas.microsoft.com/office/drawing/2014/main" id="{7A4D6D6A-5900-F253-A0CA-1C5732310346}"/>
                  </a:ext>
                </a:extLst>
              </p:cNvPr>
              <p:cNvCxnSpPr>
                <a:cxnSpLocks/>
                <a:stCxn id="8" idx="1"/>
                <a:endCxn id="9" idx="7"/>
              </p:cNvCxnSpPr>
              <p:nvPr/>
            </p:nvCxnSpPr>
            <p:spPr>
              <a:xfrm flipH="1">
                <a:off x="2443236" y="3467021"/>
                <a:ext cx="1647271" cy="4289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ttore 7 4">
                <a:extLst>
                  <a:ext uri="{FF2B5EF4-FFF2-40B4-BE49-F238E27FC236}">
                    <a16:creationId xmlns:a16="http://schemas.microsoft.com/office/drawing/2014/main" id="{4DCAA807-AEAF-977D-502C-3978E3082BE0}"/>
                  </a:ext>
                </a:extLst>
              </p:cNvPr>
              <p:cNvCxnSpPr>
                <a:cxnSpLocks/>
                <a:stCxn id="16" idx="5"/>
                <a:endCxn id="15" idx="3"/>
              </p:cNvCxnSpPr>
              <p:nvPr/>
            </p:nvCxnSpPr>
            <p:spPr>
              <a:xfrm>
                <a:off x="2454348" y="2284222"/>
                <a:ext cx="1647273" cy="10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ttore 7 4">
                <a:extLst>
                  <a:ext uri="{FF2B5EF4-FFF2-40B4-BE49-F238E27FC236}">
                    <a16:creationId xmlns:a16="http://schemas.microsoft.com/office/drawing/2014/main" id="{2D261B09-AF04-29AC-1083-EBD259992BBF}"/>
                  </a:ext>
                </a:extLst>
              </p:cNvPr>
              <p:cNvCxnSpPr>
                <a:cxnSpLocks/>
                <a:stCxn id="9" idx="5"/>
                <a:endCxn id="8" idx="3"/>
              </p:cNvCxnSpPr>
              <p:nvPr/>
            </p:nvCxnSpPr>
            <p:spPr>
              <a:xfrm flipV="1">
                <a:off x="2443236" y="3903465"/>
                <a:ext cx="1647271" cy="4289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ttore 7 4">
                <a:extLst>
                  <a:ext uri="{FF2B5EF4-FFF2-40B4-BE49-F238E27FC236}">
                    <a16:creationId xmlns:a16="http://schemas.microsoft.com/office/drawing/2014/main" id="{90502A5E-0D16-6D66-6D01-246717E09B68}"/>
                  </a:ext>
                </a:extLst>
              </p:cNvPr>
              <p:cNvCxnSpPr>
                <a:cxnSpLocks/>
                <a:stCxn id="15" idx="5"/>
                <a:endCxn id="14" idx="3"/>
              </p:cNvCxnSpPr>
              <p:nvPr/>
            </p:nvCxnSpPr>
            <p:spPr>
              <a:xfrm flipV="1">
                <a:off x="5073303" y="2288991"/>
                <a:ext cx="1636157" cy="5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ttore 7 4">
                <a:extLst>
                  <a:ext uri="{FF2B5EF4-FFF2-40B4-BE49-F238E27FC236}">
                    <a16:creationId xmlns:a16="http://schemas.microsoft.com/office/drawing/2014/main" id="{5A359FD5-1A60-F56D-01A8-6167DBE6B205}"/>
                  </a:ext>
                </a:extLst>
              </p:cNvPr>
              <p:cNvCxnSpPr>
                <a:cxnSpLocks/>
                <a:stCxn id="8" idx="5"/>
                <a:endCxn id="13" idx="3"/>
              </p:cNvCxnSpPr>
              <p:nvPr/>
            </p:nvCxnSpPr>
            <p:spPr>
              <a:xfrm>
                <a:off x="5062189" y="3903465"/>
                <a:ext cx="1647273" cy="4289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CasellaDiTesto 50">
                <a:extLst>
                  <a:ext uri="{FF2B5EF4-FFF2-40B4-BE49-F238E27FC236}">
                    <a16:creationId xmlns:a16="http://schemas.microsoft.com/office/drawing/2014/main" id="{BAD02E79-6008-B778-7D6E-EC29B3C0A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939" y="2285817"/>
                <a:ext cx="9154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CasellaDiTesto 50">
                <a:extLst>
                  <a:ext uri="{FF2B5EF4-FFF2-40B4-BE49-F238E27FC236}">
                    <a16:creationId xmlns:a16="http://schemas.microsoft.com/office/drawing/2014/main" id="{A9B02060-72AE-D857-5186-ECE754D89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24" y="3914310"/>
                <a:ext cx="9154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6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CasellaDiTesto 50">
                <a:extLst>
                  <a:ext uri="{FF2B5EF4-FFF2-40B4-BE49-F238E27FC236}">
                    <a16:creationId xmlns:a16="http://schemas.microsoft.com/office/drawing/2014/main" id="{C7576AA4-CE95-7637-AB8F-F855C4691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24" y="3143601"/>
                <a:ext cx="8656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6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CasellaDiTesto 50">
                <a:extLst>
                  <a:ext uri="{FF2B5EF4-FFF2-40B4-BE49-F238E27FC236}">
                    <a16:creationId xmlns:a16="http://schemas.microsoft.com/office/drawing/2014/main" id="{DE3CBECC-ABBC-C97B-BFE7-C328E276E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9240" y="1493499"/>
                <a:ext cx="8656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7DB99EE6-1034-DB64-9A1F-796B0CE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579" y="4140688"/>
              <a:ext cx="1163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sellaDiTesto 50">
              <a:extLst>
                <a:ext uri="{FF2B5EF4-FFF2-40B4-BE49-F238E27FC236}">
                  <a16:creationId xmlns:a16="http://schemas.microsoft.com/office/drawing/2014/main" id="{F0AE6B8F-16E8-7ED3-7E74-28A6C7DCC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6996" y="4926531"/>
              <a:ext cx="1008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sellaDiTesto 50">
              <a:extLst>
                <a:ext uri="{FF2B5EF4-FFF2-40B4-BE49-F238E27FC236}">
                  <a16:creationId xmlns:a16="http://schemas.microsoft.com/office/drawing/2014/main" id="{F392D3C0-ED6A-7530-B302-C033A03E8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569" y="3343527"/>
              <a:ext cx="1163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sellaDiTesto 50">
              <a:extLst>
                <a:ext uri="{FF2B5EF4-FFF2-40B4-BE49-F238E27FC236}">
                  <a16:creationId xmlns:a16="http://schemas.microsoft.com/office/drawing/2014/main" id="{9DAD8819-D327-A724-56AB-F3479DD91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569" y="2511661"/>
              <a:ext cx="1008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sellaDiTesto 50">
              <a:extLst>
                <a:ext uri="{FF2B5EF4-FFF2-40B4-BE49-F238E27FC236}">
                  <a16:creationId xmlns:a16="http://schemas.microsoft.com/office/drawing/2014/main" id="{E5991783-672B-E079-6C7D-BD5C29586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3897" y="3705881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sellaDiTesto 50">
              <a:extLst>
                <a:ext uri="{FF2B5EF4-FFF2-40B4-BE49-F238E27FC236}">
                  <a16:creationId xmlns:a16="http://schemas.microsoft.com/office/drawing/2014/main" id="{0A762B10-CFC8-C7AB-253E-67F1B9EAB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521" y="3743399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E8E4EF2F-E9E6-41B1-57ED-7551011D7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365" y="3743401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sellaDiTesto 50">
              <a:extLst>
                <a:ext uri="{FF2B5EF4-FFF2-40B4-BE49-F238E27FC236}">
                  <a16:creationId xmlns:a16="http://schemas.microsoft.com/office/drawing/2014/main" id="{2F0C9146-1026-7A37-3073-3EA27AE40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91" y="3737133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17E2D2F-6346-6A25-10E0-76D4992C1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460" y="3743400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95D8F604-BAA0-03DD-720D-939B9256B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2300" y="3737133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nettore 7 4">
              <a:extLst>
                <a:ext uri="{FF2B5EF4-FFF2-40B4-BE49-F238E27FC236}">
                  <a16:creationId xmlns:a16="http://schemas.microsoft.com/office/drawing/2014/main" id="{26520230-99C3-9F01-C8D3-9D8EABAB89D6}"/>
                </a:ext>
              </a:extLst>
            </p:cNvPr>
            <p:cNvCxnSpPr>
              <a:cxnSpLocks/>
              <a:stCxn id="13" idx="6"/>
              <a:endCxn id="13" idx="5"/>
            </p:cNvCxnSpPr>
            <p:nvPr/>
          </p:nvCxnSpPr>
          <p:spPr>
            <a:xfrm flipH="1">
              <a:off x="7503899" y="4701753"/>
              <a:ext cx="201242" cy="218222"/>
            </a:xfrm>
            <a:prstGeom prst="curvedConnector4">
              <a:avLst>
                <a:gd name="adj1" fmla="val -113595"/>
                <a:gd name="adj2" fmla="val 203200"/>
              </a:avLst>
            </a:prstGeom>
            <a:ln>
              <a:solidFill>
                <a:srgbClr val="0033C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7 4">
              <a:extLst>
                <a:ext uri="{FF2B5EF4-FFF2-40B4-BE49-F238E27FC236}">
                  <a16:creationId xmlns:a16="http://schemas.microsoft.com/office/drawing/2014/main" id="{06C1B2FA-F593-BC37-F997-4A7C4B3A4476}"/>
                </a:ext>
              </a:extLst>
            </p:cNvPr>
            <p:cNvCxnSpPr>
              <a:cxnSpLocks/>
              <a:stCxn id="9" idx="2"/>
              <a:endCxn id="9" idx="3"/>
            </p:cNvCxnSpPr>
            <p:nvPr/>
          </p:nvCxnSpPr>
          <p:spPr>
            <a:xfrm rot="10800000" flipH="1" flipV="1">
              <a:off x="1093067" y="4701753"/>
              <a:ext cx="201242" cy="218222"/>
            </a:xfrm>
            <a:prstGeom prst="curvedConnector4">
              <a:avLst>
                <a:gd name="adj1" fmla="val -113595"/>
                <a:gd name="adj2" fmla="val 197828"/>
              </a:avLst>
            </a:prstGeom>
            <a:ln>
              <a:solidFill>
                <a:srgbClr val="0033C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asellaDiTesto 50">
              <a:extLst>
                <a:ext uri="{FF2B5EF4-FFF2-40B4-BE49-F238E27FC236}">
                  <a16:creationId xmlns:a16="http://schemas.microsoft.com/office/drawing/2014/main" id="{2F046CE2-577C-C99C-893E-12D1E640B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37" y="5098685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sellaDiTesto 50">
              <a:extLst>
                <a:ext uri="{FF2B5EF4-FFF2-40B4-BE49-F238E27FC236}">
                  <a16:creationId xmlns:a16="http://schemas.microsoft.com/office/drawing/2014/main" id="{D5291C85-C27F-0114-E548-C84B89A1C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0088" y="5098684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Connettore 7 4">
              <a:extLst>
                <a:ext uri="{FF2B5EF4-FFF2-40B4-BE49-F238E27FC236}">
                  <a16:creationId xmlns:a16="http://schemas.microsoft.com/office/drawing/2014/main" id="{6AD5E6A8-A2F3-8A0A-69FD-5705EEE68BD8}"/>
                </a:ext>
              </a:extLst>
            </p:cNvPr>
            <p:cNvCxnSpPr>
              <a:cxnSpLocks/>
              <a:stCxn id="8" idx="5"/>
              <a:endCxn id="8" idx="4"/>
            </p:cNvCxnSpPr>
            <p:nvPr/>
          </p:nvCxnSpPr>
          <p:spPr>
            <a:xfrm rot="5400000">
              <a:off x="4596829" y="4717961"/>
              <a:ext cx="90391" cy="485841"/>
            </a:xfrm>
            <a:prstGeom prst="curvedConnector3">
              <a:avLst>
                <a:gd name="adj1" fmla="val 3529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asellaDiTesto 50">
              <a:extLst>
                <a:ext uri="{FF2B5EF4-FFF2-40B4-BE49-F238E27FC236}">
                  <a16:creationId xmlns:a16="http://schemas.microsoft.com/office/drawing/2014/main" id="{1EE9C749-B784-5127-1D3A-497898B6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166" y="5186892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6DA854FE-8501-A6A7-660D-D85AF7AA4EB9}"/>
              </a:ext>
            </a:extLst>
          </p:cNvPr>
          <p:cNvCxnSpPr/>
          <p:nvPr/>
        </p:nvCxnSpPr>
        <p:spPr>
          <a:xfrm>
            <a:off x="3803127" y="2466089"/>
            <a:ext cx="3603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69461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103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34377B1-DD2D-D5EB-B126-1B505ADB4703}"/>
                  </a:ext>
                </a:extLst>
              </p:cNvPr>
              <p:cNvSpPr txBox="1"/>
              <p:nvPr/>
            </p:nvSpPr>
            <p:spPr>
              <a:xfrm>
                <a:off x="838200" y="1243538"/>
                <a:ext cx="726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Spi2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DoorPosition</a:t>
                </a:r>
                <a:r>
                  <a:rPr lang="it-IT" b="1" dirty="0"/>
                  <a:t> || </a:t>
                </a:r>
                <a:r>
                  <a:rPr lang="it-IT" b="1" dirty="0" err="1"/>
                  <a:t>ElevatorMotor</a:t>
                </a:r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34377B1-DD2D-D5EB-B126-1B505ADB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43538"/>
                <a:ext cx="7262446" cy="369332"/>
              </a:xfrm>
              <a:prstGeom prst="rect">
                <a:avLst/>
              </a:prstGeom>
              <a:blipFill>
                <a:blip r:embed="rId2"/>
                <a:stretch>
                  <a:fillRect l="-756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uppo 71">
            <a:extLst>
              <a:ext uri="{FF2B5EF4-FFF2-40B4-BE49-F238E27FC236}">
                <a16:creationId xmlns:a16="http://schemas.microsoft.com/office/drawing/2014/main" id="{6C382899-8F9F-FF3E-8E63-CFE0198BEE2A}"/>
              </a:ext>
            </a:extLst>
          </p:cNvPr>
          <p:cNvGrpSpPr/>
          <p:nvPr/>
        </p:nvGrpSpPr>
        <p:grpSpPr>
          <a:xfrm>
            <a:off x="1205457" y="2529104"/>
            <a:ext cx="6600960" cy="2988949"/>
            <a:chOff x="1104179" y="2505720"/>
            <a:chExt cx="6600960" cy="2988949"/>
          </a:xfrm>
        </p:grpSpPr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C71D38C5-8800-36EC-0313-890F1E55B46A}"/>
                </a:ext>
              </a:extLst>
            </p:cNvPr>
            <p:cNvGrpSpPr/>
            <p:nvPr/>
          </p:nvGrpSpPr>
          <p:grpSpPr>
            <a:xfrm>
              <a:off x="1104179" y="2505720"/>
              <a:ext cx="6600960" cy="2500357"/>
              <a:chOff x="1281424" y="1493499"/>
              <a:chExt cx="6600960" cy="2500357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4EACF3C2-06A3-3247-EA0F-25303D825ADA}"/>
                  </a:ext>
                </a:extLst>
              </p:cNvPr>
              <p:cNvSpPr/>
              <p:nvPr/>
            </p:nvSpPr>
            <p:spPr>
              <a:xfrm>
                <a:off x="3889265" y="3376630"/>
                <a:ext cx="1374166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/>
                  <a:t>Open-Off</a:t>
                </a:r>
                <a:endParaRPr lang="en-GB" sz="1400" i="1" dirty="0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23ED3003-FE16-53F9-6483-27438D7308A7}"/>
                  </a:ext>
                </a:extLst>
              </p:cNvPr>
              <p:cNvSpPr/>
              <p:nvPr/>
            </p:nvSpPr>
            <p:spPr>
              <a:xfrm>
                <a:off x="6508218" y="1762156"/>
                <a:ext cx="1374166" cy="6172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 err="1">
                    <a:solidFill>
                      <a:schemeClr val="tx1"/>
                    </a:solidFill>
                  </a:rPr>
                  <a:t>Closed</a:t>
                </a:r>
                <a:r>
                  <a:rPr lang="it-IT" sz="1400" i="1" dirty="0">
                    <a:solidFill>
                      <a:schemeClr val="tx1"/>
                    </a:solidFill>
                  </a:rPr>
                  <a:t>-Down</a:t>
                </a:r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09550092-BB2C-5C6C-598A-ABF9A92A7637}"/>
                  </a:ext>
                </a:extLst>
              </p:cNvPr>
              <p:cNvSpPr/>
              <p:nvPr/>
            </p:nvSpPr>
            <p:spPr>
              <a:xfrm>
                <a:off x="3900379" y="1767901"/>
                <a:ext cx="1374166" cy="61722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 err="1"/>
                  <a:t>Closed</a:t>
                </a:r>
                <a:r>
                  <a:rPr lang="it-IT" sz="1400" i="1" dirty="0"/>
                  <a:t>-Off</a:t>
                </a:r>
                <a:endParaRPr lang="en-GB" sz="1400" i="1" dirty="0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D7D96B07-AC3F-98BC-7EF9-F9078CC03595}"/>
                  </a:ext>
                </a:extLst>
              </p:cNvPr>
              <p:cNvSpPr/>
              <p:nvPr/>
            </p:nvSpPr>
            <p:spPr>
              <a:xfrm>
                <a:off x="1281424" y="1757387"/>
                <a:ext cx="1374166" cy="6172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400" i="1" dirty="0" err="1">
                    <a:solidFill>
                      <a:schemeClr val="tx1"/>
                    </a:solidFill>
                  </a:rPr>
                  <a:t>Closed</a:t>
                </a:r>
                <a:r>
                  <a:rPr lang="it-IT" sz="1400" i="1" dirty="0">
                    <a:solidFill>
                      <a:schemeClr val="tx1"/>
                    </a:solidFill>
                  </a:rPr>
                  <a:t>-Up</a:t>
                </a:r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nettore 7 4">
                <a:extLst>
                  <a:ext uri="{FF2B5EF4-FFF2-40B4-BE49-F238E27FC236}">
                    <a16:creationId xmlns:a16="http://schemas.microsoft.com/office/drawing/2014/main" id="{AFE5CB64-2C7D-0EA2-2ED6-FE19149B0E9F}"/>
                  </a:ext>
                </a:extLst>
              </p:cNvPr>
              <p:cNvCxnSpPr>
                <a:cxnSpLocks/>
                <a:stCxn id="15" idx="3"/>
                <a:endCxn id="8" idx="1"/>
              </p:cNvCxnSpPr>
              <p:nvPr/>
            </p:nvCxnSpPr>
            <p:spPr>
              <a:xfrm flipH="1">
                <a:off x="4090507" y="2294736"/>
                <a:ext cx="11114" cy="11722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7 4">
                <a:extLst>
                  <a:ext uri="{FF2B5EF4-FFF2-40B4-BE49-F238E27FC236}">
                    <a16:creationId xmlns:a16="http://schemas.microsoft.com/office/drawing/2014/main" id="{B9755DEF-C580-C947-A560-9B162D95C67B}"/>
                  </a:ext>
                </a:extLst>
              </p:cNvPr>
              <p:cNvCxnSpPr>
                <a:cxnSpLocks/>
                <a:stCxn id="8" idx="7"/>
                <a:endCxn id="15" idx="5"/>
              </p:cNvCxnSpPr>
              <p:nvPr/>
            </p:nvCxnSpPr>
            <p:spPr>
              <a:xfrm flipV="1">
                <a:off x="5062189" y="2294736"/>
                <a:ext cx="11114" cy="11722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7 4">
                <a:extLst>
                  <a:ext uri="{FF2B5EF4-FFF2-40B4-BE49-F238E27FC236}">
                    <a16:creationId xmlns:a16="http://schemas.microsoft.com/office/drawing/2014/main" id="{5BE3AD87-E63D-1B2A-8C5E-53D6CC86C2E0}"/>
                  </a:ext>
                </a:extLst>
              </p:cNvPr>
              <p:cNvCxnSpPr>
                <a:cxnSpLocks/>
                <a:stCxn id="15" idx="1"/>
                <a:endCxn id="16" idx="7"/>
              </p:cNvCxnSpPr>
              <p:nvPr/>
            </p:nvCxnSpPr>
            <p:spPr>
              <a:xfrm flipH="1" flipV="1">
                <a:off x="2454348" y="1847778"/>
                <a:ext cx="1647273" cy="10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7 4">
                <a:extLst>
                  <a:ext uri="{FF2B5EF4-FFF2-40B4-BE49-F238E27FC236}">
                    <a16:creationId xmlns:a16="http://schemas.microsoft.com/office/drawing/2014/main" id="{9ECF9442-2352-35C6-6664-810659BFC296}"/>
                  </a:ext>
                </a:extLst>
              </p:cNvPr>
              <p:cNvCxnSpPr>
                <a:cxnSpLocks/>
                <a:stCxn id="14" idx="1"/>
                <a:endCxn id="15" idx="7"/>
              </p:cNvCxnSpPr>
              <p:nvPr/>
            </p:nvCxnSpPr>
            <p:spPr>
              <a:xfrm flipH="1">
                <a:off x="5073303" y="1852547"/>
                <a:ext cx="1636157" cy="5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ttore 7 4">
                <a:extLst>
                  <a:ext uri="{FF2B5EF4-FFF2-40B4-BE49-F238E27FC236}">
                    <a16:creationId xmlns:a16="http://schemas.microsoft.com/office/drawing/2014/main" id="{4DCAA807-AEAF-977D-502C-3978E3082BE0}"/>
                  </a:ext>
                </a:extLst>
              </p:cNvPr>
              <p:cNvCxnSpPr>
                <a:cxnSpLocks/>
                <a:stCxn id="16" idx="5"/>
                <a:endCxn id="15" idx="3"/>
              </p:cNvCxnSpPr>
              <p:nvPr/>
            </p:nvCxnSpPr>
            <p:spPr>
              <a:xfrm>
                <a:off x="2454348" y="2284222"/>
                <a:ext cx="1647273" cy="10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ttore 7 4">
                <a:extLst>
                  <a:ext uri="{FF2B5EF4-FFF2-40B4-BE49-F238E27FC236}">
                    <a16:creationId xmlns:a16="http://schemas.microsoft.com/office/drawing/2014/main" id="{90502A5E-0D16-6D66-6D01-246717E09B68}"/>
                  </a:ext>
                </a:extLst>
              </p:cNvPr>
              <p:cNvCxnSpPr>
                <a:cxnSpLocks/>
                <a:stCxn id="15" idx="5"/>
                <a:endCxn id="14" idx="3"/>
              </p:cNvCxnSpPr>
              <p:nvPr/>
            </p:nvCxnSpPr>
            <p:spPr>
              <a:xfrm flipV="1">
                <a:off x="5073303" y="2288991"/>
                <a:ext cx="1636157" cy="5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CasellaDiTesto 50">
                <a:extLst>
                  <a:ext uri="{FF2B5EF4-FFF2-40B4-BE49-F238E27FC236}">
                    <a16:creationId xmlns:a16="http://schemas.microsoft.com/office/drawing/2014/main" id="{BAD02E79-6008-B778-7D6E-EC29B3C0A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939" y="2285817"/>
                <a:ext cx="9154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CasellaDiTesto 50">
                <a:extLst>
                  <a:ext uri="{FF2B5EF4-FFF2-40B4-BE49-F238E27FC236}">
                    <a16:creationId xmlns:a16="http://schemas.microsoft.com/office/drawing/2014/main" id="{DE3CBECC-ABBC-C97B-BFE7-C328E276E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9240" y="1493499"/>
                <a:ext cx="8656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CasellaDiTesto 50">
              <a:extLst>
                <a:ext uri="{FF2B5EF4-FFF2-40B4-BE49-F238E27FC236}">
                  <a16:creationId xmlns:a16="http://schemas.microsoft.com/office/drawing/2014/main" id="{F392D3C0-ED6A-7530-B302-C033A03E8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569" y="3343527"/>
              <a:ext cx="1163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sellaDiTesto 50">
              <a:extLst>
                <a:ext uri="{FF2B5EF4-FFF2-40B4-BE49-F238E27FC236}">
                  <a16:creationId xmlns:a16="http://schemas.microsoft.com/office/drawing/2014/main" id="{9DAD8819-D327-A724-56AB-F3479DD91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569" y="2511661"/>
              <a:ext cx="1008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E8E4EF2F-E9E6-41B1-57ED-7551011D7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365" y="3743401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17E2D2F-6346-6A25-10E0-76D4992C1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460" y="3743400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Connettore 7 4">
              <a:extLst>
                <a:ext uri="{FF2B5EF4-FFF2-40B4-BE49-F238E27FC236}">
                  <a16:creationId xmlns:a16="http://schemas.microsoft.com/office/drawing/2014/main" id="{6AD5E6A8-A2F3-8A0A-69FD-5705EEE68BD8}"/>
                </a:ext>
              </a:extLst>
            </p:cNvPr>
            <p:cNvCxnSpPr>
              <a:cxnSpLocks/>
              <a:stCxn id="8" idx="5"/>
              <a:endCxn id="8" idx="4"/>
            </p:cNvCxnSpPr>
            <p:nvPr/>
          </p:nvCxnSpPr>
          <p:spPr>
            <a:xfrm rot="5400000">
              <a:off x="4596829" y="4717961"/>
              <a:ext cx="90391" cy="485841"/>
            </a:xfrm>
            <a:prstGeom prst="curvedConnector3">
              <a:avLst>
                <a:gd name="adj1" fmla="val 3529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asellaDiTesto 50">
              <a:extLst>
                <a:ext uri="{FF2B5EF4-FFF2-40B4-BE49-F238E27FC236}">
                  <a16:creationId xmlns:a16="http://schemas.microsoft.com/office/drawing/2014/main" id="{1EE9C749-B784-5127-1D3A-497898B6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166" y="5186892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FE08E5-EA91-19AC-1A5D-2174CAD96DB7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 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3637132-9177-659E-0BF3-DF581F5EA2E2}"/>
              </a:ext>
            </a:extLst>
          </p:cNvPr>
          <p:cNvCxnSpPr/>
          <p:nvPr/>
        </p:nvCxnSpPr>
        <p:spPr>
          <a:xfrm>
            <a:off x="3803127" y="2466089"/>
            <a:ext cx="3603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471068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104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4377B1-DD2D-D5EB-B126-1B505ADB4703}"/>
              </a:ext>
            </a:extLst>
          </p:cNvPr>
          <p:cNvSpPr txBox="1"/>
          <p:nvPr/>
        </p:nvSpPr>
        <p:spPr>
          <a:xfrm>
            <a:off x="486508" y="1537582"/>
            <a:ext cx="817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Spi1||Spi2||</a:t>
            </a:r>
            <a:r>
              <a:rPr lang="it-IT" b="1" dirty="0" err="1"/>
              <a:t>DoorAut</a:t>
            </a:r>
            <a:r>
              <a:rPr lang="it-IT" b="1" dirty="0"/>
              <a:t>||SP1 = </a:t>
            </a:r>
            <a:r>
              <a:rPr lang="en-GB" b="1" dirty="0"/>
              <a:t>Sp</a:t>
            </a:r>
            <a:r>
              <a:rPr lang="en-GB" b="1" baseline="-25000" dirty="0"/>
              <a:t>int1 </a:t>
            </a:r>
            <a:r>
              <a:rPr lang="it-IT" b="1" dirty="0"/>
              <a:t>||</a:t>
            </a:r>
            <a:r>
              <a:rPr lang="en-GB" b="1" dirty="0"/>
              <a:t>Sp</a:t>
            </a:r>
            <a:r>
              <a:rPr lang="en-GB" b="1" baseline="-25000" dirty="0"/>
              <a:t>int2 </a:t>
            </a:r>
            <a:r>
              <a:rPr lang="it-IT" b="1" dirty="0"/>
              <a:t>||</a:t>
            </a:r>
            <a:r>
              <a:rPr lang="en-GB" b="1" dirty="0"/>
              <a:t>Sp</a:t>
            </a:r>
            <a:r>
              <a:rPr lang="en-GB" b="1" baseline="-25000" dirty="0"/>
              <a:t>int3 </a:t>
            </a:r>
            <a:r>
              <a:rPr lang="it-IT" b="1" dirty="0"/>
              <a:t>||</a:t>
            </a:r>
            <a:r>
              <a:rPr lang="it-IT" b="1" dirty="0" err="1"/>
              <a:t>DoorAut</a:t>
            </a:r>
            <a:r>
              <a:rPr lang="it-IT" b="1" dirty="0"/>
              <a:t>||Position2||Spb2</a:t>
            </a:r>
            <a:endParaRPr lang="it-IT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67FFFAA-67FA-B3CC-12E1-0CCCF541F131}"/>
              </a:ext>
            </a:extLst>
          </p:cNvPr>
          <p:cNvGrpSpPr/>
          <p:nvPr/>
        </p:nvGrpSpPr>
        <p:grpSpPr>
          <a:xfrm>
            <a:off x="371836" y="1982685"/>
            <a:ext cx="8285655" cy="4225600"/>
            <a:chOff x="419645" y="2551918"/>
            <a:chExt cx="8285655" cy="4225600"/>
          </a:xfrm>
        </p:grpSpPr>
        <p:cxnSp>
          <p:nvCxnSpPr>
            <p:cNvPr id="7" name="Connettore 2 20">
              <a:extLst>
                <a:ext uri="{FF2B5EF4-FFF2-40B4-BE49-F238E27FC236}">
                  <a16:creationId xmlns:a16="http://schemas.microsoft.com/office/drawing/2014/main" id="{7CD25BAF-D720-BA09-6971-1EB92153E9EA}"/>
                </a:ext>
              </a:extLst>
            </p:cNvPr>
            <p:cNvCxnSpPr/>
            <p:nvPr/>
          </p:nvCxnSpPr>
          <p:spPr>
            <a:xfrm>
              <a:off x="3554236" y="3681697"/>
              <a:ext cx="270272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e 33">
              <a:extLst>
                <a:ext uri="{FF2B5EF4-FFF2-40B4-BE49-F238E27FC236}">
                  <a16:creationId xmlns:a16="http://schemas.microsoft.com/office/drawing/2014/main" id="{1A5A3260-B4E9-BD9B-1493-AF0BD3FB79AF}"/>
                </a:ext>
              </a:extLst>
            </p:cNvPr>
            <p:cNvSpPr/>
            <p:nvPr/>
          </p:nvSpPr>
          <p:spPr>
            <a:xfrm>
              <a:off x="3844985" y="3736932"/>
              <a:ext cx="1435725" cy="715583"/>
            </a:xfrm>
            <a:prstGeom prst="ellipse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F1 - Closed - Off</a:t>
              </a:r>
            </a:p>
          </p:txBody>
        </p:sp>
        <p:sp>
          <p:nvSpPr>
            <p:cNvPr id="10" name="Ovale 2">
              <a:extLst>
                <a:ext uri="{FF2B5EF4-FFF2-40B4-BE49-F238E27FC236}">
                  <a16:creationId xmlns:a16="http://schemas.microsoft.com/office/drawing/2014/main" id="{435B4276-0BBA-FCB7-7D78-07C844CF7075}"/>
                </a:ext>
              </a:extLst>
            </p:cNvPr>
            <p:cNvSpPr/>
            <p:nvPr/>
          </p:nvSpPr>
          <p:spPr>
            <a:xfrm>
              <a:off x="420394" y="3772134"/>
              <a:ext cx="1435725" cy="6803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F1 - Closed - Down</a:t>
              </a:r>
            </a:p>
          </p:txBody>
        </p:sp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437136CA-F4AE-9EBE-8F93-0B98E238F718}"/>
                </a:ext>
              </a:extLst>
            </p:cNvPr>
            <p:cNvSpPr/>
            <p:nvPr/>
          </p:nvSpPr>
          <p:spPr>
            <a:xfrm>
              <a:off x="7269393" y="3745732"/>
              <a:ext cx="1435725" cy="7155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GB" sz="1400" i="1" dirty="0"/>
                <a:t>F1 - Closed - Up</a:t>
              </a:r>
            </a:p>
          </p:txBody>
        </p:sp>
        <p:cxnSp>
          <p:nvCxnSpPr>
            <p:cNvPr id="12" name="Connettore 2 10">
              <a:extLst>
                <a:ext uri="{FF2B5EF4-FFF2-40B4-BE49-F238E27FC236}">
                  <a16:creationId xmlns:a16="http://schemas.microsoft.com/office/drawing/2014/main" id="{A2872769-E5F0-BA16-468F-6854819556A6}"/>
                </a:ext>
              </a:extLst>
            </p:cNvPr>
            <p:cNvCxnSpPr>
              <a:cxnSpLocks/>
              <a:stCxn id="10" idx="6"/>
              <a:endCxn id="9" idx="2"/>
            </p:cNvCxnSpPr>
            <p:nvPr/>
          </p:nvCxnSpPr>
          <p:spPr>
            <a:xfrm flipV="1">
              <a:off x="1856119" y="4094724"/>
              <a:ext cx="1988866" cy="17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sellaDiTesto 50">
              <a:extLst>
                <a:ext uri="{FF2B5EF4-FFF2-40B4-BE49-F238E27FC236}">
                  <a16:creationId xmlns:a16="http://schemas.microsoft.com/office/drawing/2014/main" id="{B2C4C8BA-5394-1419-9D8C-48D6592BC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358" y="4111813"/>
              <a:ext cx="11272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asellaDiTesto 50">
              <a:extLst>
                <a:ext uri="{FF2B5EF4-FFF2-40B4-BE49-F238E27FC236}">
                  <a16:creationId xmlns:a16="http://schemas.microsoft.com/office/drawing/2014/main" id="{1BADFA76-F0E2-4260-FA66-7BEB889A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3354" y="4496090"/>
              <a:ext cx="686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18" name="Ovale 19">
              <a:extLst>
                <a:ext uri="{FF2B5EF4-FFF2-40B4-BE49-F238E27FC236}">
                  <a16:creationId xmlns:a16="http://schemas.microsoft.com/office/drawing/2014/main" id="{75FC566D-B857-D51D-0EE9-C58C95D4CF0E}"/>
                </a:ext>
              </a:extLst>
            </p:cNvPr>
            <p:cNvSpPr/>
            <p:nvPr/>
          </p:nvSpPr>
          <p:spPr>
            <a:xfrm>
              <a:off x="7269575" y="4869420"/>
              <a:ext cx="1435725" cy="6768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GB" sz="1400" i="1" dirty="0"/>
                <a:t>F2 - Closed - Up</a:t>
              </a:r>
            </a:p>
          </p:txBody>
        </p:sp>
        <p:sp>
          <p:nvSpPr>
            <p:cNvPr id="19" name="Ovale 21">
              <a:extLst>
                <a:ext uri="{FF2B5EF4-FFF2-40B4-BE49-F238E27FC236}">
                  <a16:creationId xmlns:a16="http://schemas.microsoft.com/office/drawing/2014/main" id="{ED7EEC5A-B442-1636-5414-B5FE0526CEA3}"/>
                </a:ext>
              </a:extLst>
            </p:cNvPr>
            <p:cNvSpPr/>
            <p:nvPr/>
          </p:nvSpPr>
          <p:spPr>
            <a:xfrm>
              <a:off x="3857613" y="4844997"/>
              <a:ext cx="1435725" cy="711445"/>
            </a:xfrm>
            <a:prstGeom prst="ellipse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F2 - Closed - Off</a:t>
              </a:r>
            </a:p>
          </p:txBody>
        </p:sp>
        <p:cxnSp>
          <p:nvCxnSpPr>
            <p:cNvPr id="20" name="Connettore 2 22">
              <a:extLst>
                <a:ext uri="{FF2B5EF4-FFF2-40B4-BE49-F238E27FC236}">
                  <a16:creationId xmlns:a16="http://schemas.microsoft.com/office/drawing/2014/main" id="{CFAB0522-8971-0EDD-BAA1-2796FF330426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 flipV="1">
              <a:off x="5293338" y="5200720"/>
              <a:ext cx="1976237" cy="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249B65C-3AC2-8105-4F62-0D3D3C98C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462" y="5200405"/>
              <a:ext cx="8589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e 29">
              <a:extLst>
                <a:ext uri="{FF2B5EF4-FFF2-40B4-BE49-F238E27FC236}">
                  <a16:creationId xmlns:a16="http://schemas.microsoft.com/office/drawing/2014/main" id="{325F8347-4EE0-0950-EAFB-B702F885E671}"/>
                </a:ext>
              </a:extLst>
            </p:cNvPr>
            <p:cNvSpPr/>
            <p:nvPr/>
          </p:nvSpPr>
          <p:spPr>
            <a:xfrm>
              <a:off x="419645" y="4841430"/>
              <a:ext cx="1435725" cy="6803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F2 - Closed - Down</a:t>
              </a:r>
            </a:p>
          </p:txBody>
        </p:sp>
        <p:sp>
          <p:nvSpPr>
            <p:cNvPr id="24" name="CasellaDiTesto 50">
              <a:extLst>
                <a:ext uri="{FF2B5EF4-FFF2-40B4-BE49-F238E27FC236}">
                  <a16:creationId xmlns:a16="http://schemas.microsoft.com/office/drawing/2014/main" id="{AD543151-B18D-5A62-5CCB-DAFED55B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060" y="4481481"/>
              <a:ext cx="6865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25" name="Ovale 40">
              <a:extLst>
                <a:ext uri="{FF2B5EF4-FFF2-40B4-BE49-F238E27FC236}">
                  <a16:creationId xmlns:a16="http://schemas.microsoft.com/office/drawing/2014/main" id="{CE38DB7D-CE51-3856-3701-A3E4BC0C54CE}"/>
                </a:ext>
              </a:extLst>
            </p:cNvPr>
            <p:cNvSpPr/>
            <p:nvPr/>
          </p:nvSpPr>
          <p:spPr>
            <a:xfrm>
              <a:off x="3837601" y="2551918"/>
              <a:ext cx="1435725" cy="6985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Automatic Door </a:t>
              </a:r>
            </a:p>
          </p:txBody>
        </p:sp>
        <p:sp>
          <p:nvSpPr>
            <p:cNvPr id="26" name="Ovale 42">
              <a:extLst>
                <a:ext uri="{FF2B5EF4-FFF2-40B4-BE49-F238E27FC236}">
                  <a16:creationId xmlns:a16="http://schemas.microsoft.com/office/drawing/2014/main" id="{178738BA-74E1-1AE7-9CA1-8526A570B0F1}"/>
                </a:ext>
              </a:extLst>
            </p:cNvPr>
            <p:cNvSpPr/>
            <p:nvPr/>
          </p:nvSpPr>
          <p:spPr>
            <a:xfrm>
              <a:off x="3857612" y="6051580"/>
              <a:ext cx="1435725" cy="7259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Automatic Door</a:t>
              </a:r>
            </a:p>
          </p:txBody>
        </p:sp>
        <p:cxnSp>
          <p:nvCxnSpPr>
            <p:cNvPr id="27" name="Connettore 2 44">
              <a:extLst>
                <a:ext uri="{FF2B5EF4-FFF2-40B4-BE49-F238E27FC236}">
                  <a16:creationId xmlns:a16="http://schemas.microsoft.com/office/drawing/2014/main" id="{4F8AE85A-BD5F-1CB9-F4EF-8AF47E8B9DAB}"/>
                </a:ext>
              </a:extLst>
            </p:cNvPr>
            <p:cNvCxnSpPr>
              <a:cxnSpLocks/>
              <a:stCxn id="22" idx="0"/>
              <a:endCxn id="10" idx="4"/>
            </p:cNvCxnSpPr>
            <p:nvPr/>
          </p:nvCxnSpPr>
          <p:spPr>
            <a:xfrm flipV="1">
              <a:off x="1137508" y="4452515"/>
              <a:ext cx="749" cy="388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2 46">
              <a:extLst>
                <a:ext uri="{FF2B5EF4-FFF2-40B4-BE49-F238E27FC236}">
                  <a16:creationId xmlns:a16="http://schemas.microsoft.com/office/drawing/2014/main" id="{623F980F-3347-AB49-7D0E-7EABEB465231}"/>
                </a:ext>
              </a:extLst>
            </p:cNvPr>
            <p:cNvCxnSpPr>
              <a:cxnSpLocks/>
              <a:stCxn id="11" idx="4"/>
              <a:endCxn id="18" idx="0"/>
            </p:cNvCxnSpPr>
            <p:nvPr/>
          </p:nvCxnSpPr>
          <p:spPr>
            <a:xfrm>
              <a:off x="7987256" y="4461315"/>
              <a:ext cx="182" cy="408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50">
              <a:extLst>
                <a:ext uri="{FF2B5EF4-FFF2-40B4-BE49-F238E27FC236}">
                  <a16:creationId xmlns:a16="http://schemas.microsoft.com/office/drawing/2014/main" id="{CE0D99CA-EE93-5123-7ECF-D86F263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858" y="3351630"/>
              <a:ext cx="9511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sellaDiTesto 50">
              <a:extLst>
                <a:ext uri="{FF2B5EF4-FFF2-40B4-BE49-F238E27FC236}">
                  <a16:creationId xmlns:a16="http://schemas.microsoft.com/office/drawing/2014/main" id="{E9D7BE77-78A5-4C65-DA10-B59369048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069" y="3346411"/>
              <a:ext cx="1082795" cy="34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sellaDiTesto 50">
              <a:extLst>
                <a:ext uri="{FF2B5EF4-FFF2-40B4-BE49-F238E27FC236}">
                  <a16:creationId xmlns:a16="http://schemas.microsoft.com/office/drawing/2014/main" id="{2A84C3C2-C48C-064D-FE04-12FFF29EE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838" y="4108742"/>
              <a:ext cx="77085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DB4C33AE-C376-AE83-7955-453D2766DB2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280710" y="4094724"/>
              <a:ext cx="1988683" cy="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2F9CD17E-2CFE-7280-38FC-AAB2EBF4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774" y="5181909"/>
              <a:ext cx="9824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63B399E0-2A13-25EC-1DD3-88100D93DC8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1851261" y="5200720"/>
              <a:ext cx="2006352" cy="1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Connettore 7 4">
            <a:extLst>
              <a:ext uri="{FF2B5EF4-FFF2-40B4-BE49-F238E27FC236}">
                <a16:creationId xmlns:a16="http://schemas.microsoft.com/office/drawing/2014/main" id="{30BB4C66-FBCC-E764-C078-A0EEC1D9F11B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>
            <a:off x="4000049" y="2578948"/>
            <a:ext cx="7384" cy="6935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7 4">
            <a:extLst>
              <a:ext uri="{FF2B5EF4-FFF2-40B4-BE49-F238E27FC236}">
                <a16:creationId xmlns:a16="http://schemas.microsoft.com/office/drawing/2014/main" id="{EB1FEF36-4FC2-6214-9D39-8A74581D3532}"/>
              </a:ext>
            </a:extLst>
          </p:cNvPr>
          <p:cNvCxnSpPr>
            <a:cxnSpLocks/>
            <a:stCxn id="19" idx="5"/>
            <a:endCxn id="26" idx="7"/>
          </p:cNvCxnSpPr>
          <p:nvPr/>
        </p:nvCxnSpPr>
        <p:spPr>
          <a:xfrm flipH="1">
            <a:off x="5035271" y="4883020"/>
            <a:ext cx="1" cy="7056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7 4">
            <a:extLst>
              <a:ext uri="{FF2B5EF4-FFF2-40B4-BE49-F238E27FC236}">
                <a16:creationId xmlns:a16="http://schemas.microsoft.com/office/drawing/2014/main" id="{14C0C27F-75C8-123E-7B0C-4C6D067748E7}"/>
              </a:ext>
            </a:extLst>
          </p:cNvPr>
          <p:cNvCxnSpPr>
            <a:cxnSpLocks/>
            <a:stCxn id="9" idx="7"/>
            <a:endCxn id="25" idx="5"/>
          </p:cNvCxnSpPr>
          <p:nvPr/>
        </p:nvCxnSpPr>
        <p:spPr>
          <a:xfrm flipH="1" flipV="1">
            <a:off x="5015260" y="2578948"/>
            <a:ext cx="7384" cy="6935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7 4">
            <a:extLst>
              <a:ext uri="{FF2B5EF4-FFF2-40B4-BE49-F238E27FC236}">
                <a16:creationId xmlns:a16="http://schemas.microsoft.com/office/drawing/2014/main" id="{9CA84AD1-B626-5EBF-4525-6256BB94B8D3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V="1">
            <a:off x="4020060" y="4883020"/>
            <a:ext cx="1" cy="7056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asellaDiTesto 50">
            <a:extLst>
              <a:ext uri="{FF2B5EF4-FFF2-40B4-BE49-F238E27FC236}">
                <a16:creationId xmlns:a16="http://schemas.microsoft.com/office/drawing/2014/main" id="{3465FFF2-C995-AB84-0728-1E36D1F9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302" y="4915524"/>
            <a:ext cx="9511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asellaDiTesto 50">
            <a:extLst>
              <a:ext uri="{FF2B5EF4-FFF2-40B4-BE49-F238E27FC236}">
                <a16:creationId xmlns:a16="http://schemas.microsoft.com/office/drawing/2014/main" id="{40F32F22-DEF7-7ECD-9191-465A4B5EA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085" y="4898628"/>
            <a:ext cx="1082795" cy="34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closeOFF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FBA1EEE-7DA5-267E-940D-FC43095E2313}"/>
              </a:ext>
            </a:extLst>
          </p:cNvPr>
          <p:cNvSpPr txBox="1"/>
          <p:nvPr/>
        </p:nvSpPr>
        <p:spPr>
          <a:xfrm>
            <a:off x="5622789" y="2061912"/>
            <a:ext cx="296934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state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representation</a:t>
            </a:r>
            <a:r>
              <a:rPr lang="it-IT" sz="1400" dirty="0"/>
              <a:t> of the </a:t>
            </a:r>
            <a:r>
              <a:rPr lang="it-IT" sz="1400" dirty="0" err="1"/>
              <a:t>behaviour</a:t>
            </a:r>
            <a:r>
              <a:rPr lang="it-IT" sz="1400" dirty="0"/>
              <a:t> </a:t>
            </a:r>
            <a:r>
              <a:rPr lang="it-IT" sz="1400" dirty="0" err="1"/>
              <a:t>showed</a:t>
            </a:r>
            <a:r>
              <a:rPr lang="it-IT" sz="1400" dirty="0"/>
              <a:t> in slide 93 </a:t>
            </a:r>
          </a:p>
        </p:txBody>
      </p:sp>
      <p:sp>
        <p:nvSpPr>
          <p:cNvPr id="95" name="CasellaDiTesto 5">
            <a:extLst>
              <a:ext uri="{FF2B5EF4-FFF2-40B4-BE49-F238E27FC236}">
                <a16:creationId xmlns:a16="http://schemas.microsoft.com/office/drawing/2014/main" id="{FEB4B08A-D61B-187A-FEED-D65B8F2CD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6" y="1196760"/>
            <a:ext cx="755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3563266491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elevator cannot go any lower than floor 1 or any higher than floor 3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44C556B-5E7A-F639-ACAE-DE12316D6F58}"/>
              </a:ext>
            </a:extLst>
          </p:cNvPr>
          <p:cNvGrpSpPr/>
          <p:nvPr/>
        </p:nvGrpSpPr>
        <p:grpSpPr>
          <a:xfrm>
            <a:off x="1699087" y="3094839"/>
            <a:ext cx="5745825" cy="2283484"/>
            <a:chOff x="1584477" y="2575954"/>
            <a:chExt cx="5745825" cy="2283484"/>
          </a:xfrm>
        </p:grpSpPr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0D1442C6-88E3-A5FB-AB38-3EB193E42A14}"/>
                </a:ext>
              </a:extLst>
            </p:cNvPr>
            <p:cNvSpPr/>
            <p:nvPr/>
          </p:nvSpPr>
          <p:spPr>
            <a:xfrm>
              <a:off x="1871814" y="3713359"/>
              <a:ext cx="144085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/>
                <a:t>F1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4EDB7C68-658D-FCEA-F6AA-F8ADE4C91DB4}"/>
                </a:ext>
              </a:extLst>
            </p:cNvPr>
            <p:cNvCxnSpPr/>
            <p:nvPr/>
          </p:nvCxnSpPr>
          <p:spPr>
            <a:xfrm>
              <a:off x="1584477" y="3497459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4F03FB7F-EC50-9EF1-7224-BBE7CA661BA0}"/>
                </a:ext>
              </a:extLst>
            </p:cNvPr>
            <p:cNvSpPr/>
            <p:nvPr/>
          </p:nvSpPr>
          <p:spPr>
            <a:xfrm>
              <a:off x="3816750" y="3713359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/>
                <a:t>F2</a:t>
              </a:r>
            </a:p>
          </p:txBody>
        </p:sp>
        <p:cxnSp>
          <p:nvCxnSpPr>
            <p:cNvPr id="30" name="Connettore 7 4">
              <a:extLst>
                <a:ext uri="{FF2B5EF4-FFF2-40B4-BE49-F238E27FC236}">
                  <a16:creationId xmlns:a16="http://schemas.microsoft.com/office/drawing/2014/main" id="{E9217197-1BC9-2C83-D34E-823A5DA3A584}"/>
                </a:ext>
              </a:extLst>
            </p:cNvPr>
            <p:cNvCxnSpPr>
              <a:stCxn id="21" idx="7"/>
              <a:endCxn id="29" idx="1"/>
            </p:cNvCxnSpPr>
            <p:nvPr/>
          </p:nvCxnSpPr>
          <p:spPr>
            <a:xfrm rot="5400000" flipH="1" flipV="1">
              <a:off x="3559384" y="3346027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7 21">
              <a:extLst>
                <a:ext uri="{FF2B5EF4-FFF2-40B4-BE49-F238E27FC236}">
                  <a16:creationId xmlns:a16="http://schemas.microsoft.com/office/drawing/2014/main" id="{FFD335BD-C0AA-5E63-F4E7-8ED0BE71F683}"/>
                </a:ext>
              </a:extLst>
            </p:cNvPr>
            <p:cNvCxnSpPr>
              <a:stCxn id="29" idx="3"/>
              <a:endCxn id="21" idx="5"/>
            </p:cNvCxnSpPr>
            <p:nvPr/>
          </p:nvCxnSpPr>
          <p:spPr>
            <a:xfrm rot="5400000">
              <a:off x="3559385" y="3782471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asellaDiTesto 50">
              <a:extLst>
                <a:ext uri="{FF2B5EF4-FFF2-40B4-BE49-F238E27FC236}">
                  <a16:creationId xmlns:a16="http://schemas.microsoft.com/office/drawing/2014/main" id="{AF7ED1F1-5170-2AD2-4F83-8BC2750AC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685" y="3196069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33" name="CasellaDiTesto 50">
              <a:extLst>
                <a:ext uri="{FF2B5EF4-FFF2-40B4-BE49-F238E27FC236}">
                  <a16:creationId xmlns:a16="http://schemas.microsoft.com/office/drawing/2014/main" id="{1D84B583-A99E-07DB-E19B-27206E00D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289" y="4551661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E8AFE1FC-4F11-B2B0-D4FA-495EC564C12F}"/>
                </a:ext>
              </a:extLst>
            </p:cNvPr>
            <p:cNvSpPr/>
            <p:nvPr/>
          </p:nvSpPr>
          <p:spPr>
            <a:xfrm>
              <a:off x="5688958" y="3713359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F3</a:t>
              </a:r>
            </a:p>
          </p:txBody>
        </p:sp>
        <p:cxnSp>
          <p:nvCxnSpPr>
            <p:cNvPr id="35" name="Connettore 7 21">
              <a:extLst>
                <a:ext uri="{FF2B5EF4-FFF2-40B4-BE49-F238E27FC236}">
                  <a16:creationId xmlns:a16="http://schemas.microsoft.com/office/drawing/2014/main" id="{158763F5-F222-10B5-EC62-94D4F8822048}"/>
                </a:ext>
              </a:extLst>
            </p:cNvPr>
            <p:cNvCxnSpPr/>
            <p:nvPr/>
          </p:nvCxnSpPr>
          <p:spPr>
            <a:xfrm rot="5400000">
              <a:off x="5432330" y="3782471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sellaDiTesto 50">
              <a:extLst>
                <a:ext uri="{FF2B5EF4-FFF2-40B4-BE49-F238E27FC236}">
                  <a16:creationId xmlns:a16="http://schemas.microsoft.com/office/drawing/2014/main" id="{61D9A04D-92A2-852D-9674-A0A01330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1234" y="4551661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cxnSp>
          <p:nvCxnSpPr>
            <p:cNvPr id="37" name="Connettore 7 4">
              <a:extLst>
                <a:ext uri="{FF2B5EF4-FFF2-40B4-BE49-F238E27FC236}">
                  <a16:creationId xmlns:a16="http://schemas.microsoft.com/office/drawing/2014/main" id="{0BEA02D0-DB0A-AFB9-411A-EE255EC4BDF5}"/>
                </a:ext>
              </a:extLst>
            </p:cNvPr>
            <p:cNvCxnSpPr/>
            <p:nvPr/>
          </p:nvCxnSpPr>
          <p:spPr>
            <a:xfrm rot="5400000" flipH="1" flipV="1">
              <a:off x="5437953" y="3334464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sellaDiTesto 50">
              <a:extLst>
                <a:ext uri="{FF2B5EF4-FFF2-40B4-BE49-F238E27FC236}">
                  <a16:creationId xmlns:a16="http://schemas.microsoft.com/office/drawing/2014/main" id="{2A51E833-A121-2F56-2CD0-798506A7A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254" y="318450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39" name="Arco 157">
              <a:extLst>
                <a:ext uri="{FF2B5EF4-FFF2-40B4-BE49-F238E27FC236}">
                  <a16:creationId xmlns:a16="http://schemas.microsoft.com/office/drawing/2014/main" id="{83C00133-DB35-263B-2048-026455F6FD81}"/>
                </a:ext>
              </a:extLst>
            </p:cNvPr>
            <p:cNvSpPr/>
            <p:nvPr/>
          </p:nvSpPr>
          <p:spPr>
            <a:xfrm rot="21369294" flipH="1">
              <a:off x="2031877" y="3156156"/>
              <a:ext cx="808617" cy="635065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40" name="Arco 157">
              <a:extLst>
                <a:ext uri="{FF2B5EF4-FFF2-40B4-BE49-F238E27FC236}">
                  <a16:creationId xmlns:a16="http://schemas.microsoft.com/office/drawing/2014/main" id="{9E1FD820-2B36-C8E6-4221-D32199DD8563}"/>
                </a:ext>
              </a:extLst>
            </p:cNvPr>
            <p:cNvSpPr/>
            <p:nvPr/>
          </p:nvSpPr>
          <p:spPr>
            <a:xfrm rot="168055" flipH="1">
              <a:off x="4168109" y="3128118"/>
              <a:ext cx="797180" cy="65133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1" name="Arco 157">
              <a:extLst>
                <a:ext uri="{FF2B5EF4-FFF2-40B4-BE49-F238E27FC236}">
                  <a16:creationId xmlns:a16="http://schemas.microsoft.com/office/drawing/2014/main" id="{645B7EB2-0FF4-B18E-2D9E-209312605AEC}"/>
                </a:ext>
              </a:extLst>
            </p:cNvPr>
            <p:cNvSpPr/>
            <p:nvPr/>
          </p:nvSpPr>
          <p:spPr>
            <a:xfrm rot="668776" flipH="1">
              <a:off x="6298911" y="3178612"/>
              <a:ext cx="780712" cy="623309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3" name="CasellaDiTesto 27">
              <a:extLst>
                <a:ext uri="{FF2B5EF4-FFF2-40B4-BE49-F238E27FC236}">
                  <a16:creationId xmlns:a16="http://schemas.microsoft.com/office/drawing/2014/main" id="{1720B881-7102-5752-4D48-27F1EDF96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551" y="2845952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6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sellaDiTesto 27">
              <a:extLst>
                <a:ext uri="{FF2B5EF4-FFF2-40B4-BE49-F238E27FC236}">
                  <a16:creationId xmlns:a16="http://schemas.microsoft.com/office/drawing/2014/main" id="{B625FE56-F108-D477-AB4D-79D155E8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399" y="2575954"/>
              <a:ext cx="1170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6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sz="1600" dirty="0" err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sellaDiTesto 27">
              <a:extLst>
                <a:ext uri="{FF2B5EF4-FFF2-40B4-BE49-F238E27FC236}">
                  <a16:creationId xmlns:a16="http://schemas.microsoft.com/office/drawing/2014/main" id="{4A2604E4-97A2-2693-BB6A-6D2FCECA5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702" y="2845952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6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4E48E3-9117-A0EC-515E-CE19548D0D8C}"/>
              </a:ext>
            </a:extLst>
          </p:cNvPr>
          <p:cNvSpPr txBox="1"/>
          <p:nvPr/>
        </p:nvSpPr>
        <p:spPr>
          <a:xfrm>
            <a:off x="3672739" y="2475021"/>
            <a:ext cx="40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PositionSensors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BEAF6E-1BA6-CF3C-A72C-ADED4CDC1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9100391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Elevator must go up (down) if the motor is working upwards (downwards)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AC58FFD-E822-635B-DD26-6A9DCF68D08E}"/>
              </a:ext>
            </a:extLst>
          </p:cNvPr>
          <p:cNvSpPr txBox="1"/>
          <p:nvPr/>
        </p:nvSpPr>
        <p:spPr>
          <a:xfrm>
            <a:off x="870947" y="4872945"/>
            <a:ext cx="790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enough to model the physical constraint when the elevator is on the second floor, since it can go up and down. It’s necessary to add specific constraints.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3F4641-2EBF-89B9-E3A3-705E84F67CB0}"/>
              </a:ext>
            </a:extLst>
          </p:cNvPr>
          <p:cNvGrpSpPr/>
          <p:nvPr/>
        </p:nvGrpSpPr>
        <p:grpSpPr>
          <a:xfrm>
            <a:off x="752038" y="2348860"/>
            <a:ext cx="7639923" cy="2435428"/>
            <a:chOff x="784658" y="2232479"/>
            <a:chExt cx="7639923" cy="2435428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BBC3DC74-A68D-C586-A54B-76F8CD5D3113}"/>
                </a:ext>
              </a:extLst>
            </p:cNvPr>
            <p:cNvGrpSpPr/>
            <p:nvPr/>
          </p:nvGrpSpPr>
          <p:grpSpPr>
            <a:xfrm>
              <a:off x="784658" y="2806849"/>
              <a:ext cx="7639923" cy="1861058"/>
              <a:chOff x="735735" y="2585881"/>
              <a:chExt cx="7639923" cy="1861058"/>
            </a:xfrm>
          </p:grpSpPr>
          <p:sp>
            <p:nvSpPr>
              <p:cNvPr id="6" name="Ovale 5">
                <a:extLst>
                  <a:ext uri="{FF2B5EF4-FFF2-40B4-BE49-F238E27FC236}">
                    <a16:creationId xmlns:a16="http://schemas.microsoft.com/office/drawing/2014/main" id="{A405D5C6-25BA-36A3-6176-860F89CF6473}"/>
                  </a:ext>
                </a:extLst>
              </p:cNvPr>
              <p:cNvSpPr/>
              <p:nvPr/>
            </p:nvSpPr>
            <p:spPr>
              <a:xfrm>
                <a:off x="1943000" y="3120387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Down</a:t>
                </a:r>
              </a:p>
            </p:txBody>
          </p:sp>
          <p:cxnSp>
            <p:nvCxnSpPr>
              <p:cNvPr id="7" name="Connettore 2 6">
                <a:extLst>
                  <a:ext uri="{FF2B5EF4-FFF2-40B4-BE49-F238E27FC236}">
                    <a16:creationId xmlns:a16="http://schemas.microsoft.com/office/drawing/2014/main" id="{B3D62EEC-3CE8-0BE6-B93C-99FE9589BF7E}"/>
                  </a:ext>
                </a:extLst>
              </p:cNvPr>
              <p:cNvCxnSpPr/>
              <p:nvPr/>
            </p:nvCxnSpPr>
            <p:spPr>
              <a:xfrm>
                <a:off x="4211636" y="2731075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247901FC-017B-461F-C4C1-95B2CCF7FA56}"/>
                  </a:ext>
                </a:extLst>
              </p:cNvPr>
              <p:cNvSpPr/>
              <p:nvPr/>
            </p:nvSpPr>
            <p:spPr>
              <a:xfrm>
                <a:off x="3887936" y="312038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Off</a:t>
                </a:r>
              </a:p>
            </p:txBody>
          </p:sp>
          <p:cxnSp>
            <p:nvCxnSpPr>
              <p:cNvPr id="9" name="Connettore 7 4">
                <a:extLst>
                  <a:ext uri="{FF2B5EF4-FFF2-40B4-BE49-F238E27FC236}">
                    <a16:creationId xmlns:a16="http://schemas.microsoft.com/office/drawing/2014/main" id="{CDC6CDDC-A778-559B-9983-FE0F8F2DFB48}"/>
                  </a:ext>
                </a:extLst>
              </p:cNvPr>
              <p:cNvCxnSpPr>
                <a:stCxn id="6" idx="7"/>
                <a:endCxn id="8" idx="1"/>
              </p:cNvCxnSpPr>
              <p:nvPr/>
            </p:nvCxnSpPr>
            <p:spPr>
              <a:xfrm rot="5400000" flipH="1" flipV="1">
                <a:off x="3630570" y="275305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7 21">
                <a:extLst>
                  <a:ext uri="{FF2B5EF4-FFF2-40B4-BE49-F238E27FC236}">
                    <a16:creationId xmlns:a16="http://schemas.microsoft.com/office/drawing/2014/main" id="{2A7B8F08-DEC9-20C4-CC0F-8E549723A836}"/>
                  </a:ext>
                </a:extLst>
              </p:cNvPr>
              <p:cNvCxnSpPr>
                <a:stCxn id="8" idx="3"/>
                <a:endCxn id="6" idx="5"/>
              </p:cNvCxnSpPr>
              <p:nvPr/>
            </p:nvCxnSpPr>
            <p:spPr>
              <a:xfrm rot="5400000">
                <a:off x="3630571" y="3189499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CasellaDiTesto 50">
                <a:extLst>
                  <a:ext uri="{FF2B5EF4-FFF2-40B4-BE49-F238E27FC236}">
                    <a16:creationId xmlns:a16="http://schemas.microsoft.com/office/drawing/2014/main" id="{59ED8ACE-B464-62EF-5E9E-3B3EB331D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196" y="2585881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CasellaDiTesto 50">
                <a:extLst>
                  <a:ext uri="{FF2B5EF4-FFF2-40B4-BE49-F238E27FC236}">
                    <a16:creationId xmlns:a16="http://schemas.microsoft.com/office/drawing/2014/main" id="{4FA1D94F-96D1-E537-77E7-FEF2AC236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360" y="3950321"/>
                <a:ext cx="103227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4132AA28-7DC9-AC3C-01A5-4A562462D550}"/>
                  </a:ext>
                </a:extLst>
              </p:cNvPr>
              <p:cNvSpPr/>
              <p:nvPr/>
            </p:nvSpPr>
            <p:spPr>
              <a:xfrm>
                <a:off x="5767373" y="3131658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Up</a:t>
                </a:r>
              </a:p>
            </p:txBody>
          </p:sp>
          <p:cxnSp>
            <p:nvCxnSpPr>
              <p:cNvPr id="14" name="Connettore 7 4">
                <a:extLst>
                  <a:ext uri="{FF2B5EF4-FFF2-40B4-BE49-F238E27FC236}">
                    <a16:creationId xmlns:a16="http://schemas.microsoft.com/office/drawing/2014/main" id="{974E2033-0ACE-3695-A50E-44E02A2163E5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 rot="5400000" flipH="1" flipV="1">
                <a:off x="5510007" y="2764326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ttore 7 21">
                <a:extLst>
                  <a:ext uri="{FF2B5EF4-FFF2-40B4-BE49-F238E27FC236}">
                    <a16:creationId xmlns:a16="http://schemas.microsoft.com/office/drawing/2014/main" id="{231A0FC8-228E-B38F-FFB7-06A078198B61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 rot="5400000">
                <a:off x="5510008" y="3200770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asellaDiTesto 50">
                <a:extLst>
                  <a:ext uri="{FF2B5EF4-FFF2-40B4-BE49-F238E27FC236}">
                    <a16:creationId xmlns:a16="http://schemas.microsoft.com/office/drawing/2014/main" id="{3347F1CA-D11C-C296-8F66-0F6C806E43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2127" y="2596152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CasellaDiTesto 50">
                <a:extLst>
                  <a:ext uri="{FF2B5EF4-FFF2-40B4-BE49-F238E27FC236}">
                    <a16:creationId xmlns:a16="http://schemas.microsoft.com/office/drawing/2014/main" id="{578CA624-73A6-FDEE-1C01-F5FF83DE0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5423" y="3923719"/>
                <a:ext cx="7875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Arco 157">
                <a:extLst>
                  <a:ext uri="{FF2B5EF4-FFF2-40B4-BE49-F238E27FC236}">
                    <a16:creationId xmlns:a16="http://schemas.microsoft.com/office/drawing/2014/main" id="{379A246F-B62E-098C-F846-8665E2A1F064}"/>
                  </a:ext>
                </a:extLst>
              </p:cNvPr>
              <p:cNvSpPr/>
              <p:nvPr/>
            </p:nvSpPr>
            <p:spPr>
              <a:xfrm rot="17217238" flipH="1">
                <a:off x="1413271" y="3017584"/>
                <a:ext cx="808617" cy="635065"/>
              </a:xfrm>
              <a:prstGeom prst="arc">
                <a:avLst>
                  <a:gd name="adj1" fmla="val 7389836"/>
                  <a:gd name="adj2" fmla="val 3173426"/>
                </a:avLst>
              </a:prstGeom>
              <a:ln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19" name="Arco 157">
                <a:extLst>
                  <a:ext uri="{FF2B5EF4-FFF2-40B4-BE49-F238E27FC236}">
                    <a16:creationId xmlns:a16="http://schemas.microsoft.com/office/drawing/2014/main" id="{5F3D1841-284D-DA05-9375-C1FA1DAD287C}"/>
                  </a:ext>
                </a:extLst>
              </p:cNvPr>
              <p:cNvSpPr/>
              <p:nvPr/>
            </p:nvSpPr>
            <p:spPr>
              <a:xfrm rot="3701139" flipH="1">
                <a:off x="6866841" y="2971278"/>
                <a:ext cx="808617" cy="635065"/>
              </a:xfrm>
              <a:prstGeom prst="arc">
                <a:avLst>
                  <a:gd name="adj1" fmla="val 7609581"/>
                  <a:gd name="adj2" fmla="val 2759616"/>
                </a:avLst>
              </a:prstGeom>
              <a:ln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26" name="CasellaDiTesto 27">
                <a:extLst>
                  <a:ext uri="{FF2B5EF4-FFF2-40B4-BE49-F238E27FC236}">
                    <a16:creationId xmlns:a16="http://schemas.microsoft.com/office/drawing/2014/main" id="{A9AA6931-60D5-FFBD-F337-D114C81135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735" y="2961337"/>
                <a:ext cx="1170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to1</a:t>
                </a:r>
              </a:p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  <p:sp>
            <p:nvSpPr>
              <p:cNvPr id="27" name="CasellaDiTesto 27">
                <a:extLst>
                  <a:ext uri="{FF2B5EF4-FFF2-40B4-BE49-F238E27FC236}">
                    <a16:creationId xmlns:a16="http://schemas.microsoft.com/office/drawing/2014/main" id="{A0AF00B6-898C-B624-B9ED-45DBD1D70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5058" y="2877765"/>
                <a:ext cx="1170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to3</a:t>
                </a:r>
              </a:p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59F72E3-0CEA-38A5-6211-07194CE869C6}"/>
                </a:ext>
              </a:extLst>
            </p:cNvPr>
            <p:cNvSpPr txBox="1"/>
            <p:nvPr/>
          </p:nvSpPr>
          <p:spPr>
            <a:xfrm>
              <a:off x="3572244" y="2232479"/>
              <a:ext cx="19951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Elevator motor</a:t>
              </a:r>
              <a:endParaRPr lang="it-IT" dirty="0"/>
            </a:p>
          </p:txBody>
        </p:sp>
        <p:sp>
          <p:nvSpPr>
            <p:cNvPr id="20" name="Arco 157">
              <a:extLst>
                <a:ext uri="{FF2B5EF4-FFF2-40B4-BE49-F238E27FC236}">
                  <a16:creationId xmlns:a16="http://schemas.microsoft.com/office/drawing/2014/main" id="{43D126F6-D23C-AF8C-5468-D30C4309618B}"/>
                </a:ext>
              </a:extLst>
            </p:cNvPr>
            <p:cNvSpPr/>
            <p:nvPr/>
          </p:nvSpPr>
          <p:spPr>
            <a:xfrm flipH="1">
              <a:off x="2284514" y="2787906"/>
              <a:ext cx="808617" cy="635065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23" name="Arco 157">
              <a:extLst>
                <a:ext uri="{FF2B5EF4-FFF2-40B4-BE49-F238E27FC236}">
                  <a16:creationId xmlns:a16="http://schemas.microsoft.com/office/drawing/2014/main" id="{307DA5A2-53C1-C7CF-8FD2-D8E71F0B4FF5}"/>
                </a:ext>
              </a:extLst>
            </p:cNvPr>
            <p:cNvSpPr/>
            <p:nvPr/>
          </p:nvSpPr>
          <p:spPr>
            <a:xfrm>
              <a:off x="6111578" y="2787906"/>
              <a:ext cx="808617" cy="65728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24" name="CasellaDiTesto 50">
              <a:extLst>
                <a:ext uri="{FF2B5EF4-FFF2-40B4-BE49-F238E27FC236}">
                  <a16:creationId xmlns:a16="http://schemas.microsoft.com/office/drawing/2014/main" id="{8D8AFD23-A322-F9D0-8B79-963A7230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400" y="2472228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DC3ED6D6-A578-C36E-692B-E4A0E6221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498" y="2473445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DA9C9CB9-C2BF-6AA0-C917-C8BAEAC3E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34272239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Elevator must go up if the motor is working upwards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9F72E3-0CEA-38A5-6211-07194CE869C6}"/>
              </a:ext>
            </a:extLst>
          </p:cNvPr>
          <p:cNvSpPr txBox="1"/>
          <p:nvPr/>
        </p:nvSpPr>
        <p:spPr>
          <a:xfrm>
            <a:off x="3672210" y="2651848"/>
            <a:ext cx="173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UpConstraint</a:t>
            </a:r>
            <a:endParaRPr lang="it-IT" dirty="0">
              <a:solidFill>
                <a:srgbClr val="FF0000"/>
              </a:solidFill>
            </a:endParaRPr>
          </a:p>
        </p:txBody>
      </p: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22F99DF7-2F7E-5470-EF23-080A932DEDAC}"/>
              </a:ext>
            </a:extLst>
          </p:cNvPr>
          <p:cNvGrpSpPr/>
          <p:nvPr/>
        </p:nvGrpSpPr>
        <p:grpSpPr>
          <a:xfrm>
            <a:off x="373030" y="3217978"/>
            <a:ext cx="8170924" cy="2007171"/>
            <a:chOff x="373030" y="3217978"/>
            <a:chExt cx="8170924" cy="2007171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768ED646-8064-33CE-F8D5-913AA7D1D03B}"/>
                </a:ext>
              </a:extLst>
            </p:cNvPr>
            <p:cNvSpPr/>
            <p:nvPr/>
          </p:nvSpPr>
          <p:spPr>
            <a:xfrm>
              <a:off x="940148" y="3770060"/>
              <a:ext cx="103227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 err="1">
                  <a:solidFill>
                    <a:schemeClr val="tx1"/>
                  </a:solidFill>
                </a:rPr>
                <a:t>NoUp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184FBE0F-D161-F3D1-BFCC-B7BCB934CD51}"/>
                </a:ext>
              </a:extLst>
            </p:cNvPr>
            <p:cNvCxnSpPr/>
            <p:nvPr/>
          </p:nvCxnSpPr>
          <p:spPr>
            <a:xfrm>
              <a:off x="995629" y="3387301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BFF26940-D9EA-413A-1C5D-5434EA307423}"/>
                </a:ext>
              </a:extLst>
            </p:cNvPr>
            <p:cNvSpPr/>
            <p:nvPr/>
          </p:nvSpPr>
          <p:spPr>
            <a:xfrm>
              <a:off x="2882783" y="3790715"/>
              <a:ext cx="88958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Rise</a:t>
              </a:r>
            </a:p>
          </p:txBody>
        </p:sp>
        <p:cxnSp>
          <p:nvCxnSpPr>
            <p:cNvPr id="29" name="Connettore 7 4">
              <a:extLst>
                <a:ext uri="{FF2B5EF4-FFF2-40B4-BE49-F238E27FC236}">
                  <a16:creationId xmlns:a16="http://schemas.microsoft.com/office/drawing/2014/main" id="{B9205D0C-2A03-06B5-EA10-C2B6088D768D}"/>
                </a:ext>
              </a:extLst>
            </p:cNvPr>
            <p:cNvCxnSpPr>
              <a:cxnSpLocks/>
              <a:stCxn id="23" idx="5"/>
              <a:endCxn id="25" idx="3"/>
            </p:cNvCxnSpPr>
            <p:nvPr/>
          </p:nvCxnSpPr>
          <p:spPr>
            <a:xfrm rot="16200000" flipH="1">
              <a:off x="2406828" y="3711317"/>
              <a:ext cx="20655" cy="1191809"/>
            </a:xfrm>
            <a:prstGeom prst="curvedConnector3">
              <a:avLst>
                <a:gd name="adj1" fmla="val 1644377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7 21">
              <a:extLst>
                <a:ext uri="{FF2B5EF4-FFF2-40B4-BE49-F238E27FC236}">
                  <a16:creationId xmlns:a16="http://schemas.microsoft.com/office/drawing/2014/main" id="{F3C50FDD-BD33-23B2-4CD8-0AC3B3272661}"/>
                </a:ext>
              </a:extLst>
            </p:cNvPr>
            <p:cNvCxnSpPr>
              <a:cxnSpLocks/>
              <a:stCxn id="25" idx="1"/>
              <a:endCxn id="23" idx="7"/>
            </p:cNvCxnSpPr>
            <p:nvPr/>
          </p:nvCxnSpPr>
          <p:spPr>
            <a:xfrm rot="16200000" flipV="1">
              <a:off x="2406829" y="3274874"/>
              <a:ext cx="20655" cy="1191809"/>
            </a:xfrm>
            <a:prstGeom prst="curvedConnector3">
              <a:avLst>
                <a:gd name="adj1" fmla="val 1644377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sellaDiTesto 50">
              <a:extLst>
                <a:ext uri="{FF2B5EF4-FFF2-40B4-BE49-F238E27FC236}">
                  <a16:creationId xmlns:a16="http://schemas.microsoft.com/office/drawing/2014/main" id="{A257A9AE-6FDB-FA30-F354-02B64658E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686" y="3229848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sellaDiTesto 50">
              <a:extLst>
                <a:ext uri="{FF2B5EF4-FFF2-40B4-BE49-F238E27FC236}">
                  <a16:creationId xmlns:a16="http://schemas.microsoft.com/office/drawing/2014/main" id="{9D900C49-C3D7-A3EA-3F09-1B82F26B6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686" y="4290354"/>
              <a:ext cx="10322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22F1F77B-277D-F613-3DD9-B244066328D3}"/>
                </a:ext>
              </a:extLst>
            </p:cNvPr>
            <p:cNvSpPr/>
            <p:nvPr/>
          </p:nvSpPr>
          <p:spPr>
            <a:xfrm>
              <a:off x="4389742" y="3790715"/>
              <a:ext cx="88438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F2</a:t>
              </a:r>
            </a:p>
          </p:txBody>
        </p:sp>
        <p:cxnSp>
          <p:nvCxnSpPr>
            <p:cNvPr id="35" name="Connettore 7 21">
              <a:extLst>
                <a:ext uri="{FF2B5EF4-FFF2-40B4-BE49-F238E27FC236}">
                  <a16:creationId xmlns:a16="http://schemas.microsoft.com/office/drawing/2014/main" id="{1A98DB95-3DF1-692D-7F4B-565CE523A158}"/>
                </a:ext>
              </a:extLst>
            </p:cNvPr>
            <p:cNvCxnSpPr>
              <a:cxnSpLocks/>
              <a:stCxn id="33" idx="4"/>
              <a:endCxn id="23" idx="5"/>
            </p:cNvCxnSpPr>
            <p:nvPr/>
          </p:nvCxnSpPr>
          <p:spPr>
            <a:xfrm rot="5400000" flipH="1">
              <a:off x="3271071" y="2847076"/>
              <a:ext cx="111046" cy="3010685"/>
            </a:xfrm>
            <a:prstGeom prst="curvedConnector3">
              <a:avLst>
                <a:gd name="adj1" fmla="val -4170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sellaDiTesto 50">
              <a:extLst>
                <a:ext uri="{FF2B5EF4-FFF2-40B4-BE49-F238E27FC236}">
                  <a16:creationId xmlns:a16="http://schemas.microsoft.com/office/drawing/2014/main" id="{8921C024-1C07-4626-56F6-12D1BE975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872" y="4558803"/>
              <a:ext cx="7875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Arco 157">
              <a:extLst>
                <a:ext uri="{FF2B5EF4-FFF2-40B4-BE49-F238E27FC236}">
                  <a16:creationId xmlns:a16="http://schemas.microsoft.com/office/drawing/2014/main" id="{EB081D81-34BA-F176-B1C4-7D0C0A30299D}"/>
                </a:ext>
              </a:extLst>
            </p:cNvPr>
            <p:cNvSpPr/>
            <p:nvPr/>
          </p:nvSpPr>
          <p:spPr>
            <a:xfrm rot="17946645" flipH="1">
              <a:off x="506465" y="3649929"/>
              <a:ext cx="624800" cy="577935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0" name="CasellaDiTesto 27">
              <a:extLst>
                <a:ext uri="{FF2B5EF4-FFF2-40B4-BE49-F238E27FC236}">
                  <a16:creationId xmlns:a16="http://schemas.microsoft.com/office/drawing/2014/main" id="{D0E5625A-651A-6DD0-5896-FA8C0B039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30" y="4198447"/>
              <a:ext cx="5671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B29D4BAE-C447-B5BB-B0AC-F1C103C0EA51}"/>
                </a:ext>
              </a:extLst>
            </p:cNvPr>
            <p:cNvSpPr/>
            <p:nvPr/>
          </p:nvSpPr>
          <p:spPr>
            <a:xfrm>
              <a:off x="7659566" y="3777263"/>
              <a:ext cx="88438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F3</a:t>
              </a:r>
            </a:p>
          </p:txBody>
        </p:sp>
        <p:cxnSp>
          <p:nvCxnSpPr>
            <p:cNvPr id="77" name="Connettore 7 4">
              <a:extLst>
                <a:ext uri="{FF2B5EF4-FFF2-40B4-BE49-F238E27FC236}">
                  <a16:creationId xmlns:a16="http://schemas.microsoft.com/office/drawing/2014/main" id="{8FBE2CC6-B4F4-E1DB-5DAE-CDB510D82FB6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H="1">
              <a:off x="3772371" y="4099328"/>
              <a:ext cx="617371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asellaDiTesto 27">
              <a:extLst>
                <a:ext uri="{FF2B5EF4-FFF2-40B4-BE49-F238E27FC236}">
                  <a16:creationId xmlns:a16="http://schemas.microsoft.com/office/drawing/2014/main" id="{977D5C44-7773-F87C-76B5-F9B9F2303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044" y="3801625"/>
              <a:ext cx="538755" cy="34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cxnSp>
          <p:nvCxnSpPr>
            <p:cNvPr id="88" name="Connettore 7 21">
              <a:extLst>
                <a:ext uri="{FF2B5EF4-FFF2-40B4-BE49-F238E27FC236}">
                  <a16:creationId xmlns:a16="http://schemas.microsoft.com/office/drawing/2014/main" id="{EC5A4055-676D-AA05-520C-B92D7D2C2FE2}"/>
                </a:ext>
              </a:extLst>
            </p:cNvPr>
            <p:cNvCxnSpPr>
              <a:cxnSpLocks/>
              <a:stCxn id="76" idx="4"/>
              <a:endCxn id="23" idx="5"/>
            </p:cNvCxnSpPr>
            <p:nvPr/>
          </p:nvCxnSpPr>
          <p:spPr>
            <a:xfrm rot="5400000" flipH="1">
              <a:off x="4912709" y="1205438"/>
              <a:ext cx="97594" cy="6280509"/>
            </a:xfrm>
            <a:prstGeom prst="curvedConnector3">
              <a:avLst>
                <a:gd name="adj1" fmla="val -666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CasellaDiTesto 50">
              <a:extLst>
                <a:ext uri="{FF2B5EF4-FFF2-40B4-BE49-F238E27FC236}">
                  <a16:creationId xmlns:a16="http://schemas.microsoft.com/office/drawing/2014/main" id="{836A82FD-9E3C-D9C5-C41B-86E566A10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520" y="4701929"/>
              <a:ext cx="7875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Connettore 7 4">
              <a:extLst>
                <a:ext uri="{FF2B5EF4-FFF2-40B4-BE49-F238E27FC236}">
                  <a16:creationId xmlns:a16="http://schemas.microsoft.com/office/drawing/2014/main" id="{85C530C8-0C22-D190-D1A6-DABD3672EFC4}"/>
                </a:ext>
              </a:extLst>
            </p:cNvPr>
            <p:cNvCxnSpPr>
              <a:cxnSpLocks/>
              <a:stCxn id="76" idx="2"/>
              <a:endCxn id="46" idx="6"/>
            </p:cNvCxnSpPr>
            <p:nvPr/>
          </p:nvCxnSpPr>
          <p:spPr>
            <a:xfrm flipH="1">
              <a:off x="7148723" y="4085876"/>
              <a:ext cx="510843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CasellaDiTesto 27">
              <a:extLst>
                <a:ext uri="{FF2B5EF4-FFF2-40B4-BE49-F238E27FC236}">
                  <a16:creationId xmlns:a16="http://schemas.microsoft.com/office/drawing/2014/main" id="{980B29EA-CDDB-1C7F-4032-FE0E0869F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6803" y="3809031"/>
              <a:ext cx="500789" cy="34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cxnSp>
          <p:nvCxnSpPr>
            <p:cNvPr id="102" name="Connettore 7 21">
              <a:extLst>
                <a:ext uri="{FF2B5EF4-FFF2-40B4-BE49-F238E27FC236}">
                  <a16:creationId xmlns:a16="http://schemas.microsoft.com/office/drawing/2014/main" id="{D218210C-6AD9-0307-AF78-B3690D64BDF0}"/>
                </a:ext>
              </a:extLst>
            </p:cNvPr>
            <p:cNvCxnSpPr>
              <a:cxnSpLocks/>
              <a:stCxn id="25" idx="7"/>
              <a:endCxn id="76" idx="1"/>
            </p:cNvCxnSpPr>
            <p:nvPr/>
          </p:nvCxnSpPr>
          <p:spPr>
            <a:xfrm rot="5400000" flipH="1" flipV="1">
              <a:off x="5708862" y="1800886"/>
              <a:ext cx="13452" cy="4146988"/>
            </a:xfrm>
            <a:prstGeom prst="curvedConnector3">
              <a:avLst>
                <a:gd name="adj1" fmla="val 24713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asellaDiTesto 27">
              <a:extLst>
                <a:ext uri="{FF2B5EF4-FFF2-40B4-BE49-F238E27FC236}">
                  <a16:creationId xmlns:a16="http://schemas.microsoft.com/office/drawing/2014/main" id="{A743EAE5-96D0-A4FB-C267-A6AC8D593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635" y="3217978"/>
              <a:ext cx="500789" cy="34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883DE84-9D2D-D621-A726-B1594F7EC8D3}"/>
                </a:ext>
              </a:extLst>
            </p:cNvPr>
            <p:cNvSpPr/>
            <p:nvPr/>
          </p:nvSpPr>
          <p:spPr>
            <a:xfrm>
              <a:off x="6264335" y="3777263"/>
              <a:ext cx="88438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F3.5</a:t>
              </a:r>
            </a:p>
          </p:txBody>
        </p:sp>
        <p:cxnSp>
          <p:nvCxnSpPr>
            <p:cNvPr id="83" name="Connettore 7 4">
              <a:extLst>
                <a:ext uri="{FF2B5EF4-FFF2-40B4-BE49-F238E27FC236}">
                  <a16:creationId xmlns:a16="http://schemas.microsoft.com/office/drawing/2014/main" id="{ECDD927F-E2C4-EA9F-92AF-E0AF9D0DAAFE}"/>
                </a:ext>
              </a:extLst>
            </p:cNvPr>
            <p:cNvCxnSpPr>
              <a:cxnSpLocks/>
              <a:stCxn id="46" idx="2"/>
              <a:endCxn id="33" idx="6"/>
            </p:cNvCxnSpPr>
            <p:nvPr/>
          </p:nvCxnSpPr>
          <p:spPr>
            <a:xfrm flipH="1">
              <a:off x="5274130" y="4085876"/>
              <a:ext cx="990205" cy="134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asellaDiTesto 50">
              <a:extLst>
                <a:ext uri="{FF2B5EF4-FFF2-40B4-BE49-F238E27FC236}">
                  <a16:creationId xmlns:a16="http://schemas.microsoft.com/office/drawing/2014/main" id="{F7D11DB0-D691-E940-7C6C-1753A87B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801" y="3790715"/>
              <a:ext cx="8773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763BBD6-C4D1-7BAC-E087-63DBFBBA8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8243705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Elevator must go down if the motor is working downwards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C92EAEA-8A31-D3BE-3076-4756790982E4}"/>
              </a:ext>
            </a:extLst>
          </p:cNvPr>
          <p:cNvGrpSpPr/>
          <p:nvPr/>
        </p:nvGrpSpPr>
        <p:grpSpPr>
          <a:xfrm>
            <a:off x="373030" y="3228219"/>
            <a:ext cx="8170924" cy="2007171"/>
            <a:chOff x="373030" y="3217978"/>
            <a:chExt cx="8170924" cy="2007171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BE0782FF-C753-C7C2-F9AC-0E1B6CC319C8}"/>
                </a:ext>
              </a:extLst>
            </p:cNvPr>
            <p:cNvSpPr/>
            <p:nvPr/>
          </p:nvSpPr>
          <p:spPr>
            <a:xfrm>
              <a:off x="725415" y="3770060"/>
              <a:ext cx="1440854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 err="1">
                  <a:solidFill>
                    <a:schemeClr val="tx1"/>
                  </a:solidFill>
                </a:rPr>
                <a:t>NoDown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A5020DE7-F13D-F4EE-B074-6FEAF0C87EB2}"/>
                </a:ext>
              </a:extLst>
            </p:cNvPr>
            <p:cNvCxnSpPr/>
            <p:nvPr/>
          </p:nvCxnSpPr>
          <p:spPr>
            <a:xfrm>
              <a:off x="995629" y="3387301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763F7B49-CA42-A744-C39C-FA2B4B38BF3B}"/>
                </a:ext>
              </a:extLst>
            </p:cNvPr>
            <p:cNvSpPr/>
            <p:nvPr/>
          </p:nvSpPr>
          <p:spPr>
            <a:xfrm>
              <a:off x="2677112" y="3790715"/>
              <a:ext cx="1095259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Lower</a:t>
              </a:r>
            </a:p>
          </p:txBody>
        </p:sp>
        <p:cxnSp>
          <p:nvCxnSpPr>
            <p:cNvPr id="12" name="Connettore 7 4">
              <a:extLst>
                <a:ext uri="{FF2B5EF4-FFF2-40B4-BE49-F238E27FC236}">
                  <a16:creationId xmlns:a16="http://schemas.microsoft.com/office/drawing/2014/main" id="{0595A3F7-2E29-A034-1757-F06EECCD356F}"/>
                </a:ext>
              </a:extLst>
            </p:cNvPr>
            <p:cNvCxnSpPr>
              <a:cxnSpLocks/>
              <a:stCxn id="9" idx="5"/>
              <a:endCxn id="11" idx="3"/>
            </p:cNvCxnSpPr>
            <p:nvPr/>
          </p:nvCxnSpPr>
          <p:spPr>
            <a:xfrm rot="16200000" flipH="1">
              <a:off x="2386058" y="3866098"/>
              <a:ext cx="20655" cy="882248"/>
            </a:xfrm>
            <a:prstGeom prst="curvedConnector3">
              <a:avLst>
                <a:gd name="adj1" fmla="val 1644377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7 21">
              <a:extLst>
                <a:ext uri="{FF2B5EF4-FFF2-40B4-BE49-F238E27FC236}">
                  <a16:creationId xmlns:a16="http://schemas.microsoft.com/office/drawing/2014/main" id="{35797E68-9BA0-0F32-589B-1692B7708950}"/>
                </a:ext>
              </a:extLst>
            </p:cNvPr>
            <p:cNvCxnSpPr>
              <a:cxnSpLocks/>
              <a:stCxn id="11" idx="1"/>
              <a:endCxn id="9" idx="7"/>
            </p:cNvCxnSpPr>
            <p:nvPr/>
          </p:nvCxnSpPr>
          <p:spPr>
            <a:xfrm rot="16200000" flipV="1">
              <a:off x="2386058" y="3429655"/>
              <a:ext cx="20655" cy="882248"/>
            </a:xfrm>
            <a:prstGeom prst="curvedConnector3">
              <a:avLst>
                <a:gd name="adj1" fmla="val 1644377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50">
              <a:extLst>
                <a:ext uri="{FF2B5EF4-FFF2-40B4-BE49-F238E27FC236}">
                  <a16:creationId xmlns:a16="http://schemas.microsoft.com/office/drawing/2014/main" id="{E53A3321-80B8-F04C-7FC8-22846AD4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773" y="3231928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asellaDiTesto 50">
              <a:extLst>
                <a:ext uri="{FF2B5EF4-FFF2-40B4-BE49-F238E27FC236}">
                  <a16:creationId xmlns:a16="http://schemas.microsoft.com/office/drawing/2014/main" id="{EF9BD5AB-C333-66A4-FD54-8CB07A4E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374" y="4233397"/>
              <a:ext cx="10322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6A59D9CC-7A03-4607-6C54-94BF72E5196C}"/>
                </a:ext>
              </a:extLst>
            </p:cNvPr>
            <p:cNvSpPr/>
            <p:nvPr/>
          </p:nvSpPr>
          <p:spPr>
            <a:xfrm>
              <a:off x="4389742" y="3790715"/>
              <a:ext cx="88438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F2</a:t>
              </a:r>
            </a:p>
          </p:txBody>
        </p:sp>
        <p:cxnSp>
          <p:nvCxnSpPr>
            <p:cNvPr id="17" name="Connettore 7 21">
              <a:extLst>
                <a:ext uri="{FF2B5EF4-FFF2-40B4-BE49-F238E27FC236}">
                  <a16:creationId xmlns:a16="http://schemas.microsoft.com/office/drawing/2014/main" id="{B11566C6-3297-07AD-8380-79DA7400499B}"/>
                </a:ext>
              </a:extLst>
            </p:cNvPr>
            <p:cNvCxnSpPr>
              <a:cxnSpLocks/>
              <a:stCxn id="16" idx="4"/>
              <a:endCxn id="9" idx="5"/>
            </p:cNvCxnSpPr>
            <p:nvPr/>
          </p:nvCxnSpPr>
          <p:spPr>
            <a:xfrm rot="5400000" flipH="1">
              <a:off x="3338076" y="2914081"/>
              <a:ext cx="111046" cy="2876675"/>
            </a:xfrm>
            <a:prstGeom prst="curvedConnector3">
              <a:avLst>
                <a:gd name="adj1" fmla="val -4170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sellaDiTesto 50">
              <a:extLst>
                <a:ext uri="{FF2B5EF4-FFF2-40B4-BE49-F238E27FC236}">
                  <a16:creationId xmlns:a16="http://schemas.microsoft.com/office/drawing/2014/main" id="{6D289E98-BC02-A25D-D676-014AAD51D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872" y="4558803"/>
              <a:ext cx="10322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co 157">
              <a:extLst>
                <a:ext uri="{FF2B5EF4-FFF2-40B4-BE49-F238E27FC236}">
                  <a16:creationId xmlns:a16="http://schemas.microsoft.com/office/drawing/2014/main" id="{5ECC824B-36F0-860C-0189-958220090E25}"/>
                </a:ext>
              </a:extLst>
            </p:cNvPr>
            <p:cNvSpPr/>
            <p:nvPr/>
          </p:nvSpPr>
          <p:spPr>
            <a:xfrm rot="17946645" flipH="1">
              <a:off x="377296" y="3648954"/>
              <a:ext cx="624800" cy="579248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22" name="CasellaDiTesto 27">
              <a:extLst>
                <a:ext uri="{FF2B5EF4-FFF2-40B4-BE49-F238E27FC236}">
                  <a16:creationId xmlns:a16="http://schemas.microsoft.com/office/drawing/2014/main" id="{282F3AEC-56CB-3212-FF36-EE203508F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30" y="4198447"/>
              <a:ext cx="5671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FB255F7D-8A49-577A-FCB2-5549324E7F61}"/>
                </a:ext>
              </a:extLst>
            </p:cNvPr>
            <p:cNvSpPr/>
            <p:nvPr/>
          </p:nvSpPr>
          <p:spPr>
            <a:xfrm>
              <a:off x="7659566" y="3777263"/>
              <a:ext cx="88438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F1</a:t>
              </a:r>
            </a:p>
          </p:txBody>
        </p:sp>
        <p:cxnSp>
          <p:nvCxnSpPr>
            <p:cNvPr id="27" name="Connettore 7 4">
              <a:extLst>
                <a:ext uri="{FF2B5EF4-FFF2-40B4-BE49-F238E27FC236}">
                  <a16:creationId xmlns:a16="http://schemas.microsoft.com/office/drawing/2014/main" id="{FC9F15C2-BB0C-E89D-3443-5BEF2D21B800}"/>
                </a:ext>
              </a:extLst>
            </p:cNvPr>
            <p:cNvCxnSpPr>
              <a:cxnSpLocks/>
              <a:stCxn id="16" idx="2"/>
              <a:endCxn id="11" idx="6"/>
            </p:cNvCxnSpPr>
            <p:nvPr/>
          </p:nvCxnSpPr>
          <p:spPr>
            <a:xfrm flipH="1">
              <a:off x="3772371" y="4099328"/>
              <a:ext cx="617371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0425833-B838-290C-D1BC-CF3EE399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044" y="3801625"/>
              <a:ext cx="538755" cy="34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cxnSp>
          <p:nvCxnSpPr>
            <p:cNvPr id="34" name="Connettore 7 21">
              <a:extLst>
                <a:ext uri="{FF2B5EF4-FFF2-40B4-BE49-F238E27FC236}">
                  <a16:creationId xmlns:a16="http://schemas.microsoft.com/office/drawing/2014/main" id="{F29A8087-4148-0FE0-8A11-6E4A616348B9}"/>
                </a:ext>
              </a:extLst>
            </p:cNvPr>
            <p:cNvCxnSpPr>
              <a:cxnSpLocks/>
              <a:stCxn id="26" idx="4"/>
              <a:endCxn id="9" idx="5"/>
            </p:cNvCxnSpPr>
            <p:nvPr/>
          </p:nvCxnSpPr>
          <p:spPr>
            <a:xfrm rot="5400000" flipH="1">
              <a:off x="4979714" y="1272443"/>
              <a:ext cx="97594" cy="6146499"/>
            </a:xfrm>
            <a:prstGeom prst="curvedConnector3">
              <a:avLst>
                <a:gd name="adj1" fmla="val -71472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sellaDiTesto 50">
              <a:extLst>
                <a:ext uri="{FF2B5EF4-FFF2-40B4-BE49-F238E27FC236}">
                  <a16:creationId xmlns:a16="http://schemas.microsoft.com/office/drawing/2014/main" id="{2DDA3C7B-4380-B6E8-4CFE-E0037889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520" y="4701929"/>
              <a:ext cx="10223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Connettore 7 4">
              <a:extLst>
                <a:ext uri="{FF2B5EF4-FFF2-40B4-BE49-F238E27FC236}">
                  <a16:creationId xmlns:a16="http://schemas.microsoft.com/office/drawing/2014/main" id="{A0E0845C-9F66-A4AD-01DC-7C41AC8822B7}"/>
                </a:ext>
              </a:extLst>
            </p:cNvPr>
            <p:cNvCxnSpPr>
              <a:cxnSpLocks/>
              <a:stCxn id="26" idx="2"/>
              <a:endCxn id="43" idx="6"/>
            </p:cNvCxnSpPr>
            <p:nvPr/>
          </p:nvCxnSpPr>
          <p:spPr>
            <a:xfrm flipH="1">
              <a:off x="7148723" y="4085876"/>
              <a:ext cx="510843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asellaDiTesto 27">
              <a:extLst>
                <a:ext uri="{FF2B5EF4-FFF2-40B4-BE49-F238E27FC236}">
                  <a16:creationId xmlns:a16="http://schemas.microsoft.com/office/drawing/2014/main" id="{D82603F6-68BA-E695-6C26-A8499C0C8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6803" y="3809031"/>
              <a:ext cx="500789" cy="34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cxnSp>
          <p:nvCxnSpPr>
            <p:cNvPr id="41" name="Connettore 7 21">
              <a:extLst>
                <a:ext uri="{FF2B5EF4-FFF2-40B4-BE49-F238E27FC236}">
                  <a16:creationId xmlns:a16="http://schemas.microsoft.com/office/drawing/2014/main" id="{D4EB0B0E-491A-57C8-5822-75382476959D}"/>
                </a:ext>
              </a:extLst>
            </p:cNvPr>
            <p:cNvCxnSpPr>
              <a:cxnSpLocks/>
              <a:stCxn id="11" idx="7"/>
              <a:endCxn id="26" idx="1"/>
            </p:cNvCxnSpPr>
            <p:nvPr/>
          </p:nvCxnSpPr>
          <p:spPr>
            <a:xfrm rot="5400000" flipH="1" flipV="1">
              <a:off x="5693802" y="1785826"/>
              <a:ext cx="13452" cy="4177108"/>
            </a:xfrm>
            <a:prstGeom prst="curvedConnector3">
              <a:avLst>
                <a:gd name="adj1" fmla="val 24713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27">
              <a:extLst>
                <a:ext uri="{FF2B5EF4-FFF2-40B4-BE49-F238E27FC236}">
                  <a16:creationId xmlns:a16="http://schemas.microsoft.com/office/drawing/2014/main" id="{DFEC24C3-0E43-051F-3708-028A97022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635" y="3217978"/>
              <a:ext cx="500789" cy="34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F4E08544-7E28-12B8-EE49-6A8FC98A47CA}"/>
                </a:ext>
              </a:extLst>
            </p:cNvPr>
            <p:cNvSpPr/>
            <p:nvPr/>
          </p:nvSpPr>
          <p:spPr>
            <a:xfrm>
              <a:off x="6264335" y="3777263"/>
              <a:ext cx="88438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>
                  <a:solidFill>
                    <a:schemeClr val="tx1"/>
                  </a:solidFill>
                </a:rPr>
                <a:t>F1.5</a:t>
              </a:r>
            </a:p>
          </p:txBody>
        </p:sp>
        <p:cxnSp>
          <p:nvCxnSpPr>
            <p:cNvPr id="44" name="Connettore 7 4">
              <a:extLst>
                <a:ext uri="{FF2B5EF4-FFF2-40B4-BE49-F238E27FC236}">
                  <a16:creationId xmlns:a16="http://schemas.microsoft.com/office/drawing/2014/main" id="{F315FF4B-967A-F7A0-9C53-7C5DFF4E67A9}"/>
                </a:ext>
              </a:extLst>
            </p:cNvPr>
            <p:cNvCxnSpPr>
              <a:cxnSpLocks/>
              <a:stCxn id="43" idx="2"/>
              <a:endCxn id="16" idx="6"/>
            </p:cNvCxnSpPr>
            <p:nvPr/>
          </p:nvCxnSpPr>
          <p:spPr>
            <a:xfrm flipH="1">
              <a:off x="5274130" y="4085876"/>
              <a:ext cx="990205" cy="134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CasellaDiTesto 50">
              <a:extLst>
                <a:ext uri="{FF2B5EF4-FFF2-40B4-BE49-F238E27FC236}">
                  <a16:creationId xmlns:a16="http://schemas.microsoft.com/office/drawing/2014/main" id="{69295033-5BC4-5510-EE7C-24A915DAF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424" y="3780670"/>
              <a:ext cx="1179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2A7D1C4-D89D-F154-FD87-F29874CCB9A3}"/>
              </a:ext>
            </a:extLst>
          </p:cNvPr>
          <p:cNvSpPr txBox="1"/>
          <p:nvPr/>
        </p:nvSpPr>
        <p:spPr>
          <a:xfrm>
            <a:off x="3528372" y="2663924"/>
            <a:ext cx="2087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DownConstraint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0B06A6B-78FC-4771-BDEF-1E0C2CA6C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37067871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Button panel can receive a new command only when the previous one has been executed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2A7D1C4-D89D-F154-FD87-F29874CCB9A3}"/>
              </a:ext>
            </a:extLst>
          </p:cNvPr>
          <p:cNvSpPr txBox="1"/>
          <p:nvPr/>
        </p:nvSpPr>
        <p:spPr>
          <a:xfrm>
            <a:off x="3293102" y="2551032"/>
            <a:ext cx="255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Constraint1command</a:t>
            </a:r>
            <a:endParaRPr lang="it-IT" dirty="0">
              <a:solidFill>
                <a:srgbClr val="FF0000"/>
              </a:solidFill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24C7BD8-0A69-8465-DED5-066BC76005C1}"/>
              </a:ext>
            </a:extLst>
          </p:cNvPr>
          <p:cNvGrpSpPr/>
          <p:nvPr/>
        </p:nvGrpSpPr>
        <p:grpSpPr>
          <a:xfrm>
            <a:off x="2418891" y="3092125"/>
            <a:ext cx="4306218" cy="2381622"/>
            <a:chOff x="2365236" y="1880241"/>
            <a:chExt cx="4306218" cy="2381622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C57079F-5F85-1209-8BBD-126561044CAF}"/>
                </a:ext>
              </a:extLst>
            </p:cNvPr>
            <p:cNvGrpSpPr/>
            <p:nvPr/>
          </p:nvGrpSpPr>
          <p:grpSpPr>
            <a:xfrm>
              <a:off x="2365236" y="1880241"/>
              <a:ext cx="4306218" cy="2381622"/>
              <a:chOff x="556100" y="1095944"/>
              <a:chExt cx="4306218" cy="2381622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13B374F2-7F99-849B-612D-DFA08F284DED}"/>
                  </a:ext>
                </a:extLst>
              </p:cNvPr>
              <p:cNvCxnSpPr/>
              <p:nvPr/>
            </p:nvCxnSpPr>
            <p:spPr>
              <a:xfrm>
                <a:off x="657758" y="2358361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FCA3D758-D68B-307D-0FDB-03B7ACF2AC4F}"/>
                  </a:ext>
                </a:extLst>
              </p:cNvPr>
              <p:cNvSpPr/>
              <p:nvPr/>
            </p:nvSpPr>
            <p:spPr>
              <a:xfrm>
                <a:off x="556100" y="2714299"/>
                <a:ext cx="146978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Listening</a:t>
                </a:r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9309FEC6-E9F3-58AE-1409-79938567C4E3}"/>
                  </a:ext>
                </a:extLst>
              </p:cNvPr>
              <p:cNvSpPr/>
              <p:nvPr/>
            </p:nvSpPr>
            <p:spPr>
              <a:xfrm>
                <a:off x="3494191" y="2720748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Busy</a:t>
                </a:r>
              </a:p>
            </p:txBody>
          </p:sp>
          <p:cxnSp>
            <p:nvCxnSpPr>
              <p:cNvPr id="13" name="Connettore 7 4">
                <a:extLst>
                  <a:ext uri="{FF2B5EF4-FFF2-40B4-BE49-F238E27FC236}">
                    <a16:creationId xmlns:a16="http://schemas.microsoft.com/office/drawing/2014/main" id="{DA76E0E4-87D1-D206-24BB-99F27342B23D}"/>
                  </a:ext>
                </a:extLst>
              </p:cNvPr>
              <p:cNvCxnSpPr>
                <a:cxnSpLocks/>
                <a:stCxn id="11" idx="7"/>
                <a:endCxn id="12" idx="1"/>
              </p:cNvCxnSpPr>
              <p:nvPr/>
            </p:nvCxnSpPr>
            <p:spPr>
              <a:xfrm rot="16200000" flipH="1">
                <a:off x="2749369" y="1865960"/>
                <a:ext cx="6449" cy="1883909"/>
              </a:xfrm>
              <a:prstGeom prst="curvedConnector3">
                <a:avLst>
                  <a:gd name="adj1" fmla="val -494636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CasellaDiTesto 50">
                <a:extLst>
                  <a:ext uri="{FF2B5EF4-FFF2-40B4-BE49-F238E27FC236}">
                    <a16:creationId xmlns:a16="http://schemas.microsoft.com/office/drawing/2014/main" id="{A1D7DC9A-0929-74B4-5685-A35D56385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580" y="1095944"/>
                <a:ext cx="497818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s12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s13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s21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s23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s31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s32</a:t>
                </a:r>
              </a:p>
            </p:txBody>
          </p:sp>
          <p:sp>
            <p:nvSpPr>
              <p:cNvPr id="17" name="CasellaDiTesto 50">
                <a:extLst>
                  <a:ext uri="{FF2B5EF4-FFF2-40B4-BE49-F238E27FC236}">
                    <a16:creationId xmlns:a16="http://schemas.microsoft.com/office/drawing/2014/main" id="{6F392C46-C38D-EAB1-8409-E53F38E22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5427" y="2954346"/>
                <a:ext cx="10523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" name="Connettore 7 21">
              <a:extLst>
                <a:ext uri="{FF2B5EF4-FFF2-40B4-BE49-F238E27FC236}">
                  <a16:creationId xmlns:a16="http://schemas.microsoft.com/office/drawing/2014/main" id="{E666D767-B87E-A35A-AAD6-CBCC327FE70A}"/>
                </a:ext>
              </a:extLst>
            </p:cNvPr>
            <p:cNvCxnSpPr>
              <a:cxnSpLocks/>
              <a:stCxn id="12" idx="3"/>
              <a:endCxn id="11" idx="5"/>
            </p:cNvCxnSpPr>
            <p:nvPr/>
          </p:nvCxnSpPr>
          <p:spPr>
            <a:xfrm rot="5400000" flipH="1">
              <a:off x="4558506" y="3086702"/>
              <a:ext cx="6449" cy="1883909"/>
            </a:xfrm>
            <a:prstGeom prst="curvedConnector3">
              <a:avLst>
                <a:gd name="adj1" fmla="val -49463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6155A6C5-90BA-8D06-64BB-562F53B19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3042100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16</a:t>
            </a:fld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10395F0-2AA0-B097-88CB-BB8BCCA9182C}"/>
              </a:ext>
            </a:extLst>
          </p:cNvPr>
          <p:cNvGrpSpPr/>
          <p:nvPr/>
        </p:nvGrpSpPr>
        <p:grpSpPr>
          <a:xfrm>
            <a:off x="2672742" y="3233875"/>
            <a:ext cx="3572684" cy="2229136"/>
            <a:chOff x="831910" y="1977718"/>
            <a:chExt cx="3572684" cy="2229136"/>
          </a:xfrm>
        </p:grpSpPr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EB3924BB-DC36-A945-CB42-E4F0104186DF}"/>
                </a:ext>
              </a:extLst>
            </p:cNvPr>
            <p:cNvCxnSpPr/>
            <p:nvPr/>
          </p:nvCxnSpPr>
          <p:spPr>
            <a:xfrm>
              <a:off x="1480730" y="2335296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14281AF0-D3F0-3421-E41E-1C90F7AED5DA}"/>
                </a:ext>
              </a:extLst>
            </p:cNvPr>
            <p:cNvSpPr/>
            <p:nvPr/>
          </p:nvSpPr>
          <p:spPr>
            <a:xfrm>
              <a:off x="1157030" y="2724608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Else</a:t>
              </a: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6EE011F5-F0E9-004F-9A55-3538311724D3}"/>
                </a:ext>
              </a:extLst>
            </p:cNvPr>
            <p:cNvSpPr/>
            <p:nvPr/>
          </p:nvSpPr>
          <p:spPr>
            <a:xfrm>
              <a:off x="3036467" y="2735879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GoF1</a:t>
              </a:r>
            </a:p>
          </p:txBody>
        </p:sp>
        <p:cxnSp>
          <p:nvCxnSpPr>
            <p:cNvPr id="41" name="Connettore 7 4">
              <a:extLst>
                <a:ext uri="{FF2B5EF4-FFF2-40B4-BE49-F238E27FC236}">
                  <a16:creationId xmlns:a16="http://schemas.microsoft.com/office/drawing/2014/main" id="{0BB9FC5B-52E4-0E75-BAD8-6F2F81E01438}"/>
                </a:ext>
              </a:extLst>
            </p:cNvPr>
            <p:cNvCxnSpPr>
              <a:endCxn id="40" idx="1"/>
            </p:cNvCxnSpPr>
            <p:nvPr/>
          </p:nvCxnSpPr>
          <p:spPr>
            <a:xfrm rot="5400000" flipH="1" flipV="1">
              <a:off x="2779101" y="2368547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7 21">
              <a:extLst>
                <a:ext uri="{FF2B5EF4-FFF2-40B4-BE49-F238E27FC236}">
                  <a16:creationId xmlns:a16="http://schemas.microsoft.com/office/drawing/2014/main" id="{1E4DDCBD-9E38-E318-6E5D-76CFE7926C67}"/>
                </a:ext>
              </a:extLst>
            </p:cNvPr>
            <p:cNvCxnSpPr>
              <a:stCxn id="40" idx="3"/>
            </p:cNvCxnSpPr>
            <p:nvPr/>
          </p:nvCxnSpPr>
          <p:spPr>
            <a:xfrm rot="5400000">
              <a:off x="2779102" y="2804991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sellaDiTesto 50">
              <a:extLst>
                <a:ext uri="{FF2B5EF4-FFF2-40B4-BE49-F238E27FC236}">
                  <a16:creationId xmlns:a16="http://schemas.microsoft.com/office/drawing/2014/main" id="{E05F3570-9534-A50E-9886-A48ED7236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157" y="1977718"/>
              <a:ext cx="9154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s21</a:t>
              </a:r>
            </a:p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s31</a:t>
              </a:r>
            </a:p>
          </p:txBody>
        </p:sp>
        <p:sp>
          <p:nvSpPr>
            <p:cNvPr id="44" name="CasellaDiTesto 50">
              <a:extLst>
                <a:ext uri="{FF2B5EF4-FFF2-40B4-BE49-F238E27FC236}">
                  <a16:creationId xmlns:a16="http://schemas.microsoft.com/office/drawing/2014/main" id="{C46A1135-724F-5729-0865-A90FC4433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796" y="3586863"/>
              <a:ext cx="511310" cy="3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45" name="Arco 157">
              <a:extLst>
                <a:ext uri="{FF2B5EF4-FFF2-40B4-BE49-F238E27FC236}">
                  <a16:creationId xmlns:a16="http://schemas.microsoft.com/office/drawing/2014/main" id="{898A3904-B88A-15BE-BBA3-244B5A4E6BD7}"/>
                </a:ext>
              </a:extLst>
            </p:cNvPr>
            <p:cNvSpPr/>
            <p:nvPr/>
          </p:nvSpPr>
          <p:spPr>
            <a:xfrm rot="14296636" flipH="1">
              <a:off x="826938" y="2944510"/>
              <a:ext cx="608250" cy="520711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F3AE5349-4400-DB9F-6E1F-7D6914EA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910" y="3468190"/>
              <a:ext cx="100918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1910" y="1632876"/>
            <a:ext cx="747389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command, the elevator must reach the desired floor and then stop – boundary floor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033553-1D7F-25E3-65C1-2E90E8F1D7A5}"/>
              </a:ext>
            </a:extLst>
          </p:cNvPr>
          <p:cNvSpPr txBox="1"/>
          <p:nvPr/>
        </p:nvSpPr>
        <p:spPr>
          <a:xfrm>
            <a:off x="4238087" y="2705052"/>
            <a:ext cx="66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Sp</a:t>
            </a:r>
            <a:r>
              <a:rPr lang="en-GB" b="1" baseline="-25000" dirty="0">
                <a:solidFill>
                  <a:srgbClr val="FF0000"/>
                </a:solidFill>
              </a:rPr>
              <a:t>a1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F89E751-3462-147A-FB85-00F98D728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4602632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1910" y="1632876"/>
            <a:ext cx="747389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 the elevator must reach the desired floor and then stop – case of an intermediate floor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A1B67E11-22CD-ED50-9DF6-A17D0163EAB1}"/>
              </a:ext>
            </a:extLst>
          </p:cNvPr>
          <p:cNvGrpSpPr/>
          <p:nvPr/>
        </p:nvGrpSpPr>
        <p:grpSpPr>
          <a:xfrm>
            <a:off x="1439329" y="3074384"/>
            <a:ext cx="5219774" cy="2277582"/>
            <a:chOff x="1451361" y="3451365"/>
            <a:chExt cx="5219774" cy="2277582"/>
          </a:xfrm>
        </p:grpSpPr>
        <p:sp>
          <p:nvSpPr>
            <p:cNvPr id="4" name="Arco 157">
              <a:extLst>
                <a:ext uri="{FF2B5EF4-FFF2-40B4-BE49-F238E27FC236}">
                  <a16:creationId xmlns:a16="http://schemas.microsoft.com/office/drawing/2014/main" id="{CD50F50F-97F9-79AD-2A26-9D7F7E546EA2}"/>
                </a:ext>
              </a:extLst>
            </p:cNvPr>
            <p:cNvSpPr/>
            <p:nvPr/>
          </p:nvSpPr>
          <p:spPr>
            <a:xfrm rot="13738223" flipH="1">
              <a:off x="2161859" y="4079231"/>
              <a:ext cx="535972" cy="53778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8C0383D2-A5AA-5AB4-D4DE-5BAFAC45AC25}"/>
                </a:ext>
              </a:extLst>
            </p:cNvPr>
            <p:cNvGrpSpPr/>
            <p:nvPr/>
          </p:nvGrpSpPr>
          <p:grpSpPr>
            <a:xfrm>
              <a:off x="2466575" y="3451365"/>
              <a:ext cx="4204560" cy="2277582"/>
              <a:chOff x="2466894" y="3142658"/>
              <a:chExt cx="4204560" cy="2277582"/>
            </a:xfrm>
          </p:grpSpPr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516D4032-EE86-64F6-4F5F-7BF7A3165415}"/>
                  </a:ext>
                </a:extLst>
              </p:cNvPr>
              <p:cNvGrpSpPr/>
              <p:nvPr/>
            </p:nvGrpSpPr>
            <p:grpSpPr>
              <a:xfrm>
                <a:off x="2466894" y="3142658"/>
                <a:ext cx="4204560" cy="1750747"/>
                <a:chOff x="657758" y="2358361"/>
                <a:chExt cx="4204560" cy="175074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13B0BAFD-6614-D11B-BFA2-C6F3997DDC15}"/>
                    </a:ext>
                  </a:extLst>
                </p:cNvPr>
                <p:cNvCxnSpPr/>
                <p:nvPr/>
              </p:nvCxnSpPr>
              <p:spPr>
                <a:xfrm>
                  <a:off x="657758" y="2358361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e 13">
                  <a:extLst>
                    <a:ext uri="{FF2B5EF4-FFF2-40B4-BE49-F238E27FC236}">
                      <a16:creationId xmlns:a16="http://schemas.microsoft.com/office/drawing/2014/main" id="{C72299DC-CF9F-DED7-3FF0-3FCAB10EB375}"/>
                    </a:ext>
                  </a:extLst>
                </p:cNvPr>
                <p:cNvSpPr/>
                <p:nvPr/>
              </p:nvSpPr>
              <p:spPr>
                <a:xfrm>
                  <a:off x="657758" y="2714299"/>
                  <a:ext cx="1368127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/>
                    <a:t>Off</a:t>
                  </a:r>
                </a:p>
              </p:txBody>
            </p:sp>
            <p:sp>
              <p:nvSpPr>
                <p:cNvPr id="15" name="Ovale 14">
                  <a:extLst>
                    <a:ext uri="{FF2B5EF4-FFF2-40B4-BE49-F238E27FC236}">
                      <a16:creationId xmlns:a16="http://schemas.microsoft.com/office/drawing/2014/main" id="{0DC74494-A576-8164-578A-E95AA3A837E5}"/>
                    </a:ext>
                  </a:extLst>
                </p:cNvPr>
                <p:cNvSpPr/>
                <p:nvPr/>
              </p:nvSpPr>
              <p:spPr>
                <a:xfrm>
                  <a:off x="3494191" y="2720748"/>
                  <a:ext cx="1368127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/>
                    <a:t>GoF2</a:t>
                  </a:r>
                </a:p>
              </p:txBody>
            </p:sp>
            <p:cxnSp>
              <p:nvCxnSpPr>
                <p:cNvPr id="16" name="Connettore 7 4">
                  <a:extLst>
                    <a:ext uri="{FF2B5EF4-FFF2-40B4-BE49-F238E27FC236}">
                      <a16:creationId xmlns:a16="http://schemas.microsoft.com/office/drawing/2014/main" id="{9C5C9750-B0C9-C5F2-7AAC-DD833112EEE5}"/>
                    </a:ext>
                  </a:extLst>
                </p:cNvPr>
                <p:cNvCxnSpPr>
                  <a:cxnSpLocks/>
                  <a:stCxn id="14" idx="6"/>
                  <a:endCxn id="15" idx="2"/>
                </p:cNvCxnSpPr>
                <p:nvPr/>
              </p:nvCxnSpPr>
              <p:spPr>
                <a:xfrm>
                  <a:off x="2025885" y="3022912"/>
                  <a:ext cx="1468306" cy="64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ttore 7 21">
                  <a:extLst>
                    <a:ext uri="{FF2B5EF4-FFF2-40B4-BE49-F238E27FC236}">
                      <a16:creationId xmlns:a16="http://schemas.microsoft.com/office/drawing/2014/main" id="{3297754F-798B-C5AC-A333-2BA8CA3DAB13}"/>
                    </a:ext>
                  </a:extLst>
                </p:cNvPr>
                <p:cNvCxnSpPr>
                  <a:cxnSpLocks/>
                  <a:stCxn id="15" idx="4"/>
                  <a:endCxn id="11" idx="7"/>
                </p:cNvCxnSpPr>
                <p:nvPr/>
              </p:nvCxnSpPr>
              <p:spPr>
                <a:xfrm flipH="1">
                  <a:off x="3293833" y="3337974"/>
                  <a:ext cx="884422" cy="7711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asellaDiTesto 50">
                  <a:extLst>
                    <a:ext uri="{FF2B5EF4-FFF2-40B4-BE49-F238E27FC236}">
                      <a16:creationId xmlns:a16="http://schemas.microsoft.com/office/drawing/2014/main" id="{F4C0BFC5-B378-3C1C-C4F5-C9C573545D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3091" y="2499692"/>
                  <a:ext cx="57407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s12</a:t>
                  </a:r>
                </a:p>
                <a:p>
                  <a:pPr eaLnBrk="1" hangingPunct="1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s32</a:t>
                  </a:r>
                </a:p>
              </p:txBody>
            </p:sp>
            <p:sp>
              <p:nvSpPr>
                <p:cNvPr id="19" name="CasellaDiTesto 50">
                  <a:extLst>
                    <a:ext uri="{FF2B5EF4-FFF2-40B4-BE49-F238E27FC236}">
                      <a16:creationId xmlns:a16="http://schemas.microsoft.com/office/drawing/2014/main" id="{70892E08-1100-7A35-8B2F-2D5333E245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0709" y="3568451"/>
                  <a:ext cx="91544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to2</a:t>
                  </a:r>
                </a:p>
              </p:txBody>
            </p:sp>
            <p:sp>
              <p:nvSpPr>
                <p:cNvPr id="20" name="CasellaDiTesto 50">
                  <a:extLst>
                    <a:ext uri="{FF2B5EF4-FFF2-40B4-BE49-F238E27FC236}">
                      <a16:creationId xmlns:a16="http://schemas.microsoft.com/office/drawing/2014/main" id="{ED5C7AF9-DADF-6FA8-1425-B02C5CBB10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0504" y="3562002"/>
                  <a:ext cx="1052301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upOFF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downOFF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10FAD473-C64E-7522-87EF-5B81C756A371}"/>
                  </a:ext>
                </a:extLst>
              </p:cNvPr>
              <p:cNvSpPr/>
              <p:nvPr/>
            </p:nvSpPr>
            <p:spPr>
              <a:xfrm>
                <a:off x="3935200" y="480301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On</a:t>
                </a:r>
              </a:p>
            </p:txBody>
          </p:sp>
          <p:cxnSp>
            <p:nvCxnSpPr>
              <p:cNvPr id="12" name="Connettore 7 21">
                <a:extLst>
                  <a:ext uri="{FF2B5EF4-FFF2-40B4-BE49-F238E27FC236}">
                    <a16:creationId xmlns:a16="http://schemas.microsoft.com/office/drawing/2014/main" id="{8F3F2B43-9E98-28D9-C4C1-C6AF16D94F1F}"/>
                  </a:ext>
                </a:extLst>
              </p:cNvPr>
              <p:cNvCxnSpPr>
                <a:cxnSpLocks/>
                <a:stCxn id="11" idx="1"/>
                <a:endCxn id="14" idx="4"/>
              </p:cNvCxnSpPr>
              <p:nvPr/>
            </p:nvCxnSpPr>
            <p:spPr>
              <a:xfrm flipH="1" flipV="1">
                <a:off x="3150958" y="4115822"/>
                <a:ext cx="984600" cy="777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CasellaDiTesto 50">
              <a:extLst>
                <a:ext uri="{FF2B5EF4-FFF2-40B4-BE49-F238E27FC236}">
                  <a16:creationId xmlns:a16="http://schemas.microsoft.com/office/drawing/2014/main" id="{BA6364A9-78D4-E596-32CD-24E537A1B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361" y="4348122"/>
              <a:ext cx="105230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">
            <a:extLst>
              <a:ext uri="{FF2B5EF4-FFF2-40B4-BE49-F238E27FC236}">
                <a16:creationId xmlns:a16="http://schemas.microsoft.com/office/drawing/2014/main" id="{07348327-8962-0D63-E9FF-507CD7972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4DA297-EFC1-2370-58AE-A162529BB7CC}"/>
              </a:ext>
            </a:extLst>
          </p:cNvPr>
          <p:cNvSpPr txBox="1"/>
          <p:nvPr/>
        </p:nvSpPr>
        <p:spPr>
          <a:xfrm>
            <a:off x="4238087" y="2705052"/>
            <a:ext cx="66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Sp</a:t>
            </a:r>
            <a:r>
              <a:rPr lang="en-GB" b="1" baseline="-25000" dirty="0">
                <a:solidFill>
                  <a:srgbClr val="FF0000"/>
                </a:solidFill>
              </a:rPr>
              <a:t>a2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691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18</a:t>
            </a:fld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10395F0-2AA0-B097-88CB-BB8BCCA9182C}"/>
              </a:ext>
            </a:extLst>
          </p:cNvPr>
          <p:cNvGrpSpPr/>
          <p:nvPr/>
        </p:nvGrpSpPr>
        <p:grpSpPr>
          <a:xfrm>
            <a:off x="2669080" y="3233875"/>
            <a:ext cx="3576346" cy="2437959"/>
            <a:chOff x="828248" y="1977718"/>
            <a:chExt cx="3576346" cy="2437959"/>
          </a:xfrm>
        </p:grpSpPr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EB3924BB-DC36-A945-CB42-E4F0104186DF}"/>
                </a:ext>
              </a:extLst>
            </p:cNvPr>
            <p:cNvCxnSpPr/>
            <p:nvPr/>
          </p:nvCxnSpPr>
          <p:spPr>
            <a:xfrm>
              <a:off x="1480730" y="2335296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14281AF0-D3F0-3421-E41E-1C90F7AED5DA}"/>
                </a:ext>
              </a:extLst>
            </p:cNvPr>
            <p:cNvSpPr/>
            <p:nvPr/>
          </p:nvSpPr>
          <p:spPr>
            <a:xfrm>
              <a:off x="1157030" y="2724608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Else</a:t>
              </a: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6EE011F5-F0E9-004F-9A55-3538311724D3}"/>
                </a:ext>
              </a:extLst>
            </p:cNvPr>
            <p:cNvSpPr/>
            <p:nvPr/>
          </p:nvSpPr>
          <p:spPr>
            <a:xfrm>
              <a:off x="3036467" y="2735879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GoF3</a:t>
              </a:r>
            </a:p>
          </p:txBody>
        </p:sp>
        <p:cxnSp>
          <p:nvCxnSpPr>
            <p:cNvPr id="41" name="Connettore 7 4">
              <a:extLst>
                <a:ext uri="{FF2B5EF4-FFF2-40B4-BE49-F238E27FC236}">
                  <a16:creationId xmlns:a16="http://schemas.microsoft.com/office/drawing/2014/main" id="{0BB9FC5B-52E4-0E75-BAD8-6F2F81E01438}"/>
                </a:ext>
              </a:extLst>
            </p:cNvPr>
            <p:cNvCxnSpPr>
              <a:endCxn id="40" idx="1"/>
            </p:cNvCxnSpPr>
            <p:nvPr/>
          </p:nvCxnSpPr>
          <p:spPr>
            <a:xfrm rot="5400000" flipH="1" flipV="1">
              <a:off x="2779101" y="2368547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7 21">
              <a:extLst>
                <a:ext uri="{FF2B5EF4-FFF2-40B4-BE49-F238E27FC236}">
                  <a16:creationId xmlns:a16="http://schemas.microsoft.com/office/drawing/2014/main" id="{1E4DDCBD-9E38-E318-6E5D-76CFE7926C67}"/>
                </a:ext>
              </a:extLst>
            </p:cNvPr>
            <p:cNvCxnSpPr>
              <a:stCxn id="40" idx="3"/>
            </p:cNvCxnSpPr>
            <p:nvPr/>
          </p:nvCxnSpPr>
          <p:spPr>
            <a:xfrm rot="5400000">
              <a:off x="2779102" y="2804991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sellaDiTesto 50">
              <a:extLst>
                <a:ext uri="{FF2B5EF4-FFF2-40B4-BE49-F238E27FC236}">
                  <a16:creationId xmlns:a16="http://schemas.microsoft.com/office/drawing/2014/main" id="{E05F3570-9534-A50E-9886-A48ED7236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157" y="1977718"/>
              <a:ext cx="9154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s13</a:t>
              </a:r>
            </a:p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s23</a:t>
              </a:r>
            </a:p>
          </p:txBody>
        </p:sp>
        <p:sp>
          <p:nvSpPr>
            <p:cNvPr id="44" name="CasellaDiTesto 50">
              <a:extLst>
                <a:ext uri="{FF2B5EF4-FFF2-40B4-BE49-F238E27FC236}">
                  <a16:creationId xmlns:a16="http://schemas.microsoft.com/office/drawing/2014/main" id="{C46A1135-724F-5729-0865-A90FC4433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796" y="3586863"/>
              <a:ext cx="511310" cy="3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45" name="Arco 157">
              <a:extLst>
                <a:ext uri="{FF2B5EF4-FFF2-40B4-BE49-F238E27FC236}">
                  <a16:creationId xmlns:a16="http://schemas.microsoft.com/office/drawing/2014/main" id="{898A3904-B88A-15BE-BBA3-244B5A4E6BD7}"/>
                </a:ext>
              </a:extLst>
            </p:cNvPr>
            <p:cNvSpPr/>
            <p:nvPr/>
          </p:nvSpPr>
          <p:spPr>
            <a:xfrm rot="14208986" flipH="1">
              <a:off x="815899" y="2985691"/>
              <a:ext cx="553942" cy="52924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F3AE5349-4400-DB9F-6E1F-7D6914EA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909" y="3677013"/>
              <a:ext cx="100918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1910" y="1632876"/>
            <a:ext cx="747389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 the elevator must reach the desired floor and then stop – boundary floor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F36A005-3357-14C3-2C12-DED4555C2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E2CACA-BB7C-9229-FE62-DA35BF84FB45}"/>
              </a:ext>
            </a:extLst>
          </p:cNvPr>
          <p:cNvSpPr txBox="1"/>
          <p:nvPr/>
        </p:nvSpPr>
        <p:spPr>
          <a:xfrm>
            <a:off x="4238087" y="2705052"/>
            <a:ext cx="66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Sp</a:t>
            </a:r>
            <a:r>
              <a:rPr lang="en-GB" b="1" baseline="-25000" dirty="0">
                <a:solidFill>
                  <a:srgbClr val="FF0000"/>
                </a:solidFill>
              </a:rPr>
              <a:t>a3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808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1910" y="1632876"/>
            <a:ext cx="747389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 the motor must start and stop once</a:t>
            </a:r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88E13E9-9B77-5931-BD65-FBF217B1EE3C}"/>
              </a:ext>
            </a:extLst>
          </p:cNvPr>
          <p:cNvGrpSpPr/>
          <p:nvPr/>
        </p:nvGrpSpPr>
        <p:grpSpPr>
          <a:xfrm>
            <a:off x="2466575" y="2835682"/>
            <a:ext cx="4204560" cy="3026560"/>
            <a:chOff x="2466894" y="2393680"/>
            <a:chExt cx="4204560" cy="3026560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94E8ED69-4625-8BC6-4B5B-FF0C9E32F797}"/>
                </a:ext>
              </a:extLst>
            </p:cNvPr>
            <p:cNvGrpSpPr/>
            <p:nvPr/>
          </p:nvGrpSpPr>
          <p:grpSpPr>
            <a:xfrm>
              <a:off x="2466894" y="2393680"/>
              <a:ext cx="4204560" cy="2499725"/>
              <a:chOff x="657758" y="1609383"/>
              <a:chExt cx="4204560" cy="2499725"/>
            </a:xfrm>
          </p:grpSpPr>
          <p:cxnSp>
            <p:nvCxnSpPr>
              <p:cNvPr id="38" name="Connettore 2 37">
                <a:extLst>
                  <a:ext uri="{FF2B5EF4-FFF2-40B4-BE49-F238E27FC236}">
                    <a16:creationId xmlns:a16="http://schemas.microsoft.com/office/drawing/2014/main" id="{EB3924BB-DC36-A945-CB42-E4F0104186DF}"/>
                  </a:ext>
                </a:extLst>
              </p:cNvPr>
              <p:cNvCxnSpPr/>
              <p:nvPr/>
            </p:nvCxnSpPr>
            <p:spPr>
              <a:xfrm>
                <a:off x="657758" y="2358361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14281AF0-D3F0-3421-E41E-1C90F7AED5DA}"/>
                  </a:ext>
                </a:extLst>
              </p:cNvPr>
              <p:cNvSpPr/>
              <p:nvPr/>
            </p:nvSpPr>
            <p:spPr>
              <a:xfrm>
                <a:off x="657758" y="2714299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</a:t>
                </a:r>
              </a:p>
            </p:txBody>
          </p: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6EE011F5-F0E9-004F-9A55-3538311724D3}"/>
                  </a:ext>
                </a:extLst>
              </p:cNvPr>
              <p:cNvSpPr/>
              <p:nvPr/>
            </p:nvSpPr>
            <p:spPr>
              <a:xfrm>
                <a:off x="3494191" y="2720748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Go</a:t>
                </a:r>
              </a:p>
            </p:txBody>
          </p:sp>
          <p:cxnSp>
            <p:nvCxnSpPr>
              <p:cNvPr id="41" name="Connettore 7 4">
                <a:extLst>
                  <a:ext uri="{FF2B5EF4-FFF2-40B4-BE49-F238E27FC236}">
                    <a16:creationId xmlns:a16="http://schemas.microsoft.com/office/drawing/2014/main" id="{0BB9FC5B-52E4-0E75-BAD8-6F2F81E01438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>
                <a:off x="2025885" y="3022912"/>
                <a:ext cx="1468306" cy="64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7 21">
                <a:extLst>
                  <a:ext uri="{FF2B5EF4-FFF2-40B4-BE49-F238E27FC236}">
                    <a16:creationId xmlns:a16="http://schemas.microsoft.com/office/drawing/2014/main" id="{1E4DDCBD-9E38-E318-6E5D-76CFE7926C67}"/>
                  </a:ext>
                </a:extLst>
              </p:cNvPr>
              <p:cNvCxnSpPr>
                <a:cxnSpLocks/>
                <a:stCxn id="40" idx="4"/>
                <a:endCxn id="5" idx="7"/>
              </p:cNvCxnSpPr>
              <p:nvPr/>
            </p:nvCxnSpPr>
            <p:spPr>
              <a:xfrm flipH="1">
                <a:off x="3293833" y="3337974"/>
                <a:ext cx="884422" cy="771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CasellaDiTesto 50">
                <a:extLst>
                  <a:ext uri="{FF2B5EF4-FFF2-40B4-BE49-F238E27FC236}">
                    <a16:creationId xmlns:a16="http://schemas.microsoft.com/office/drawing/2014/main" id="{E05F3570-9534-A50E-9886-A48ED7236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743" y="1609383"/>
                <a:ext cx="915448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s12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s13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s21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s23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s31</a:t>
                </a:r>
              </a:p>
              <a:p>
                <a:pPr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s32</a:t>
                </a:r>
              </a:p>
            </p:txBody>
          </p:sp>
          <p:sp>
            <p:nvSpPr>
              <p:cNvPr id="44" name="CasellaDiTesto 50">
                <a:extLst>
                  <a:ext uri="{FF2B5EF4-FFF2-40B4-BE49-F238E27FC236}">
                    <a16:creationId xmlns:a16="http://schemas.microsoft.com/office/drawing/2014/main" id="{C46A1135-724F-5729-0865-A90FC4433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709" y="3568451"/>
                <a:ext cx="9154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CasellaDiTesto 50">
                <a:extLst>
                  <a:ext uri="{FF2B5EF4-FFF2-40B4-BE49-F238E27FC236}">
                    <a16:creationId xmlns:a16="http://schemas.microsoft.com/office/drawing/2014/main" id="{F3AE5349-4400-DB9F-6E1F-7D6914EA2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504" y="3562002"/>
                <a:ext cx="10523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76A8C8DC-2FB6-46C2-EE45-C1E3F2D263CB}"/>
                </a:ext>
              </a:extLst>
            </p:cNvPr>
            <p:cNvSpPr/>
            <p:nvPr/>
          </p:nvSpPr>
          <p:spPr>
            <a:xfrm>
              <a:off x="3935200" y="4803014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On</a:t>
              </a:r>
            </a:p>
          </p:txBody>
        </p:sp>
        <p:cxnSp>
          <p:nvCxnSpPr>
            <p:cNvPr id="10" name="Connettore 7 21">
              <a:extLst>
                <a:ext uri="{FF2B5EF4-FFF2-40B4-BE49-F238E27FC236}">
                  <a16:creationId xmlns:a16="http://schemas.microsoft.com/office/drawing/2014/main" id="{FCC86B53-2C2F-D8E0-C71A-C3D03515189E}"/>
                </a:ext>
              </a:extLst>
            </p:cNvPr>
            <p:cNvCxnSpPr>
              <a:cxnSpLocks/>
              <a:stCxn id="5" idx="1"/>
              <a:endCxn id="39" idx="4"/>
            </p:cNvCxnSpPr>
            <p:nvPr/>
          </p:nvCxnSpPr>
          <p:spPr>
            <a:xfrm flipH="1" flipV="1">
              <a:off x="3150958" y="4115822"/>
              <a:ext cx="984600" cy="77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8163D708-6ECB-F153-B89A-8E0DC1121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0AF0A7-7226-5D2E-1498-9BD79F63E071}"/>
              </a:ext>
            </a:extLst>
          </p:cNvPr>
          <p:cNvSpPr txBox="1"/>
          <p:nvPr/>
        </p:nvSpPr>
        <p:spPr>
          <a:xfrm>
            <a:off x="4238087" y="2452083"/>
            <a:ext cx="66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Sp</a:t>
            </a:r>
            <a:r>
              <a:rPr lang="en-GB" b="1" baseline="-25000" dirty="0">
                <a:solidFill>
                  <a:srgbClr val="FF0000"/>
                </a:solidFill>
              </a:rPr>
              <a:t>a4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674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sz="1200">
                <a:latin typeface="Arial" panose="020B0604020202020204" pitchFamily="34" charset="0"/>
              </a:rPr>
              <a:t>Prof. Luca Ferrarini                                                                                                                                            </a:t>
            </a:r>
            <a:fld id="{10C8BCE5-3076-4081-88C6-D822A3BA9A60}" type="slidenum">
              <a:rPr lang="it-IT" sz="1200">
                <a:latin typeface="Arial" panose="020B0604020202020204" pitchFamily="34" charset="0"/>
              </a:rPr>
              <a:pPr eaLnBrk="1" hangingPunct="1"/>
              <a:t>2</a:t>
            </a:fld>
            <a:endParaRPr lang="it-IT" sz="1200">
              <a:latin typeface="Arial" panose="020B0604020202020204" pitchFamily="34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76" name="CasellaDiTesto 75"/>
          <p:cNvSpPr txBox="1"/>
          <p:nvPr/>
        </p:nvSpPr>
        <p:spPr>
          <a:xfrm>
            <a:off x="652081" y="1684192"/>
            <a:ext cx="77724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In this section, we model a three-floor elevator. </a:t>
            </a:r>
          </a:p>
          <a:p>
            <a:r>
              <a:rPr lang="en-US" sz="2000"/>
              <a:t>The additional complexities compared to the two-floor case are:</a:t>
            </a:r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 the middle floor, the elevator is allowed to both descend and ascend.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It is necessary to introduce a button panel indicating to the elevator at which floor it should stop. 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AE45E4-8972-32B7-C9C1-2803518F2310}"/>
              </a:ext>
            </a:extLst>
          </p:cNvPr>
          <p:cNvSpPr txBox="1"/>
          <p:nvPr/>
        </p:nvSpPr>
        <p:spPr>
          <a:xfrm>
            <a:off x="685798" y="4628431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Note that in all the automata considered, the alphabet is composed only of the events present in the corresponding automaton.</a:t>
            </a:r>
          </a:p>
        </p:txBody>
      </p:sp>
    </p:spTree>
    <p:extLst>
      <p:ext uri="{BB962C8B-B14F-4D97-AF65-F5344CB8AC3E}">
        <p14:creationId xmlns:p14="http://schemas.microsoft.com/office/powerpoint/2010/main" val="31595963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analyze the synchronous compositions.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F560A0-C587-6C75-89C9-03567A7185A6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CONSTRAINTS AND SPECIFICATIONS: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45C6F8-10F4-CABB-B62D-20D1F6D07916}"/>
              </a:ext>
            </a:extLst>
          </p:cNvPr>
          <p:cNvSpPr/>
          <p:nvPr/>
        </p:nvSpPr>
        <p:spPr>
          <a:xfrm>
            <a:off x="729740" y="3778045"/>
            <a:ext cx="7342544" cy="74479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D0B1D33-128F-8651-47EF-E3FCC5831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2067497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Position || Motor</a:t>
            </a:r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3CBE215D-37B1-9056-3E8A-68188F082B7D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Physical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constraint</a:t>
            </a:r>
            <a:endParaRPr lang="it-IT" dirty="0">
              <a:solidFill>
                <a:srgbClr val="FF0000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4160B9E-2566-6E75-4A01-98760DDF2CBA}"/>
              </a:ext>
            </a:extLst>
          </p:cNvPr>
          <p:cNvGrpSpPr/>
          <p:nvPr/>
        </p:nvGrpSpPr>
        <p:grpSpPr>
          <a:xfrm>
            <a:off x="821952" y="2055595"/>
            <a:ext cx="7748307" cy="2649659"/>
            <a:chOff x="429547" y="2194106"/>
            <a:chExt cx="8431865" cy="3020115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03D8D7A9-C98E-131A-6086-24190EB85B49}"/>
                </a:ext>
              </a:extLst>
            </p:cNvPr>
            <p:cNvSpPr/>
            <p:nvPr/>
          </p:nvSpPr>
          <p:spPr>
            <a:xfrm>
              <a:off x="429547" y="269095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/>
                <a:t>F1 | Down</a:t>
              </a:r>
              <a:endParaRPr lang="en-GB" sz="1200" i="1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36EF7305-02E9-DB26-BCE5-A1A1D50B39A8}"/>
                </a:ext>
              </a:extLst>
            </p:cNvPr>
            <p:cNvSpPr/>
            <p:nvPr/>
          </p:nvSpPr>
          <p:spPr>
            <a:xfrm>
              <a:off x="3854138" y="269095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F1 | Off</a:t>
              </a:r>
              <a:endParaRPr lang="en-GB" sz="1200" i="1"/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A97AEA8D-F244-9768-7621-8A1E6C44293A}"/>
                </a:ext>
              </a:extLst>
            </p:cNvPr>
            <p:cNvSpPr/>
            <p:nvPr/>
          </p:nvSpPr>
          <p:spPr>
            <a:xfrm>
              <a:off x="829037" y="2974028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A134E765-61A9-44F9-1F00-024B8630998F}"/>
                </a:ext>
              </a:extLst>
            </p:cNvPr>
            <p:cNvSpPr/>
            <p:nvPr/>
          </p:nvSpPr>
          <p:spPr>
            <a:xfrm rot="10800000">
              <a:off x="895124" y="2907470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10" name="CasellaDiTesto 50">
              <a:extLst>
                <a:ext uri="{FF2B5EF4-FFF2-40B4-BE49-F238E27FC236}">
                  <a16:creationId xmlns:a16="http://schemas.microsoft.com/office/drawing/2014/main" id="{7CEE95C3-463E-015D-2F93-6E72033AA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28" y="3569094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0364CD1D-69D9-5308-A567-A77406EC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390" y="3569093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FE98BC2-9547-F903-AF5D-0F23576D547E}"/>
                </a:ext>
              </a:extLst>
            </p:cNvPr>
            <p:cNvSpPr/>
            <p:nvPr/>
          </p:nvSpPr>
          <p:spPr>
            <a:xfrm>
              <a:off x="429547" y="4200007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/>
                <a:t>F2 | Down</a:t>
              </a:r>
              <a:endParaRPr lang="en-GB" sz="1200" i="1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B875F938-223A-EFE4-9384-71861404FEE2}"/>
                </a:ext>
              </a:extLst>
            </p:cNvPr>
            <p:cNvSpPr/>
            <p:nvPr/>
          </p:nvSpPr>
          <p:spPr>
            <a:xfrm>
              <a:off x="7278728" y="2710270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F1 | Up</a:t>
              </a:r>
              <a:endParaRPr lang="en-GB" sz="1200" i="1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D606ACBF-CCFC-A30B-40C5-A00D6013C3B2}"/>
                </a:ext>
              </a:extLst>
            </p:cNvPr>
            <p:cNvSpPr/>
            <p:nvPr/>
          </p:nvSpPr>
          <p:spPr>
            <a:xfrm>
              <a:off x="1609497" y="2452458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18" name="Arco 17">
              <a:extLst>
                <a:ext uri="{FF2B5EF4-FFF2-40B4-BE49-F238E27FC236}">
                  <a16:creationId xmlns:a16="http://schemas.microsoft.com/office/drawing/2014/main" id="{85F6DF44-92AC-50E0-78D9-468877A90067}"/>
                </a:ext>
              </a:extLst>
            </p:cNvPr>
            <p:cNvSpPr/>
            <p:nvPr/>
          </p:nvSpPr>
          <p:spPr>
            <a:xfrm>
              <a:off x="1609497" y="3949792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442A8BC-B7E7-236F-2D2E-FBCA20CC21B9}"/>
                </a:ext>
              </a:extLst>
            </p:cNvPr>
            <p:cNvSpPr/>
            <p:nvPr/>
          </p:nvSpPr>
          <p:spPr>
            <a:xfrm>
              <a:off x="3852464" y="419726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F2 | Off</a:t>
              </a:r>
              <a:endParaRPr lang="en-GB" sz="1200" i="1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F93C872-C7EA-AC79-B539-284B7F1398A1}"/>
                </a:ext>
              </a:extLst>
            </p:cNvPr>
            <p:cNvSpPr/>
            <p:nvPr/>
          </p:nvSpPr>
          <p:spPr>
            <a:xfrm>
              <a:off x="7277054" y="421658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F2 | Up</a:t>
              </a:r>
              <a:endParaRPr lang="en-GB" sz="1200" i="1"/>
            </a:p>
          </p:txBody>
        </p:sp>
        <p:sp>
          <p:nvSpPr>
            <p:cNvPr id="21" name="Arco 20">
              <a:extLst>
                <a:ext uri="{FF2B5EF4-FFF2-40B4-BE49-F238E27FC236}">
                  <a16:creationId xmlns:a16="http://schemas.microsoft.com/office/drawing/2014/main" id="{E27FBAB3-2B3C-9DAF-CA9A-68A7B8F5370F}"/>
                </a:ext>
              </a:extLst>
            </p:cNvPr>
            <p:cNvSpPr/>
            <p:nvPr/>
          </p:nvSpPr>
          <p:spPr>
            <a:xfrm>
              <a:off x="5039787" y="2467206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24" name="Arco 23">
              <a:extLst>
                <a:ext uri="{FF2B5EF4-FFF2-40B4-BE49-F238E27FC236}">
                  <a16:creationId xmlns:a16="http://schemas.microsoft.com/office/drawing/2014/main" id="{CE2151C6-F2DC-D3A9-11AB-A5AEA729F5BC}"/>
                </a:ext>
              </a:extLst>
            </p:cNvPr>
            <p:cNvSpPr/>
            <p:nvPr/>
          </p:nvSpPr>
          <p:spPr>
            <a:xfrm>
              <a:off x="5039787" y="3964540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3E569FF-A7A1-373F-ACAF-B468A3A3E7EC}"/>
                </a:ext>
              </a:extLst>
            </p:cNvPr>
            <p:cNvSpPr/>
            <p:nvPr/>
          </p:nvSpPr>
          <p:spPr>
            <a:xfrm>
              <a:off x="4256423" y="2960883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26" name="Arco 25">
              <a:extLst>
                <a:ext uri="{FF2B5EF4-FFF2-40B4-BE49-F238E27FC236}">
                  <a16:creationId xmlns:a16="http://schemas.microsoft.com/office/drawing/2014/main" id="{61767DD0-6CDD-CF33-F2F2-6A268B64A450}"/>
                </a:ext>
              </a:extLst>
            </p:cNvPr>
            <p:cNvSpPr/>
            <p:nvPr/>
          </p:nvSpPr>
          <p:spPr>
            <a:xfrm rot="10800000">
              <a:off x="4322510" y="2894325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27" name="CasellaDiTesto 50">
              <a:extLst>
                <a:ext uri="{FF2B5EF4-FFF2-40B4-BE49-F238E27FC236}">
                  <a16:creationId xmlns:a16="http://schemas.microsoft.com/office/drawing/2014/main" id="{0E2B2E79-3B73-B727-B062-215FDB513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614" y="3555949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28" name="CasellaDiTesto 50">
              <a:extLst>
                <a:ext uri="{FF2B5EF4-FFF2-40B4-BE49-F238E27FC236}">
                  <a16:creationId xmlns:a16="http://schemas.microsoft.com/office/drawing/2014/main" id="{12C5ECDB-4F27-2D54-5E4A-415EDF95B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776" y="355594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198E1F1C-4F1B-C274-BD08-580AF63194E5}"/>
                </a:ext>
              </a:extLst>
            </p:cNvPr>
            <p:cNvSpPr/>
            <p:nvPr/>
          </p:nvSpPr>
          <p:spPr>
            <a:xfrm>
              <a:off x="7697376" y="2984569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C31998D6-B3D6-F771-A031-189A3F24885C}"/>
                </a:ext>
              </a:extLst>
            </p:cNvPr>
            <p:cNvSpPr/>
            <p:nvPr/>
          </p:nvSpPr>
          <p:spPr>
            <a:xfrm rot="10800000">
              <a:off x="7763463" y="2918011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C4A939B9-11B4-F283-D811-C25198604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8566" y="3579635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40" name="CasellaDiTesto 50">
              <a:extLst>
                <a:ext uri="{FF2B5EF4-FFF2-40B4-BE49-F238E27FC236}">
                  <a16:creationId xmlns:a16="http://schemas.microsoft.com/office/drawing/2014/main" id="{729499E4-D51D-9083-E34A-AAEED927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729" y="3579633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41" name="Arco 40">
              <a:extLst>
                <a:ext uri="{FF2B5EF4-FFF2-40B4-BE49-F238E27FC236}">
                  <a16:creationId xmlns:a16="http://schemas.microsoft.com/office/drawing/2014/main" id="{FBD2DEBF-FADF-52E7-A7A4-79B86B91C397}"/>
                </a:ext>
              </a:extLst>
            </p:cNvPr>
            <p:cNvSpPr/>
            <p:nvPr/>
          </p:nvSpPr>
          <p:spPr>
            <a:xfrm>
              <a:off x="1634878" y="2199503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7C2FEF67-855D-92E7-04A5-EA3554CD7957}"/>
                </a:ext>
              </a:extLst>
            </p:cNvPr>
            <p:cNvSpPr/>
            <p:nvPr/>
          </p:nvSpPr>
          <p:spPr>
            <a:xfrm>
              <a:off x="1638199" y="3708902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CD07BC87-655E-9FD2-1C6E-CB186BA09BCA}"/>
                </a:ext>
              </a:extLst>
            </p:cNvPr>
            <p:cNvSpPr/>
            <p:nvPr/>
          </p:nvSpPr>
          <p:spPr>
            <a:xfrm>
              <a:off x="5060259" y="2202012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485543CD-740A-7CE2-D11E-F5951903CEA0}"/>
                </a:ext>
              </a:extLst>
            </p:cNvPr>
            <p:cNvSpPr/>
            <p:nvPr/>
          </p:nvSpPr>
          <p:spPr>
            <a:xfrm>
              <a:off x="5056206" y="3711411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45" name="CasellaDiTesto 50">
              <a:extLst>
                <a:ext uri="{FF2B5EF4-FFF2-40B4-BE49-F238E27FC236}">
                  <a16:creationId xmlns:a16="http://schemas.microsoft.com/office/drawing/2014/main" id="{2407ABBC-7A0B-9BD0-B4CE-C2116A4A5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165" y="2194106"/>
              <a:ext cx="828190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CAF1ADBA-1552-3C98-DAAB-1ED024003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086" y="3751576"/>
              <a:ext cx="81522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sellaDiTesto 50">
              <a:extLst>
                <a:ext uri="{FF2B5EF4-FFF2-40B4-BE49-F238E27FC236}">
                  <a16:creationId xmlns:a16="http://schemas.microsoft.com/office/drawing/2014/main" id="{7635E3EE-B006-73E2-5EF8-83C4FDF9F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086" y="3218351"/>
              <a:ext cx="853518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A80BFD15-F97B-21AC-71FE-5DA8FC58E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086" y="4712134"/>
              <a:ext cx="853519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CasellaDiTesto 50">
              <a:extLst>
                <a:ext uri="{FF2B5EF4-FFF2-40B4-BE49-F238E27FC236}">
                  <a16:creationId xmlns:a16="http://schemas.microsoft.com/office/drawing/2014/main" id="{E5916747-E57F-220A-6676-73AA4FE07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2899" y="3218351"/>
              <a:ext cx="676044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sellaDiTesto 50">
              <a:extLst>
                <a:ext uri="{FF2B5EF4-FFF2-40B4-BE49-F238E27FC236}">
                  <a16:creationId xmlns:a16="http://schemas.microsoft.com/office/drawing/2014/main" id="{A3D1C17E-D064-D5DB-690F-B9BFEE19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2282" y="4724793"/>
              <a:ext cx="65165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254C8C3F-732D-1AA8-12AC-72822E41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2899" y="2206915"/>
              <a:ext cx="676044" cy="292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sellaDiTesto 50">
              <a:extLst>
                <a:ext uri="{FF2B5EF4-FFF2-40B4-BE49-F238E27FC236}">
                  <a16:creationId xmlns:a16="http://schemas.microsoft.com/office/drawing/2014/main" id="{7ACF2610-C1B0-82AE-C18B-906E5ACA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2282" y="3715393"/>
              <a:ext cx="700432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54A118BD-88B9-B5F1-0288-08ECEDF389C8}"/>
                </a:ext>
              </a:extLst>
            </p:cNvPr>
            <p:cNvCxnSpPr/>
            <p:nvPr/>
          </p:nvCxnSpPr>
          <p:spPr>
            <a:xfrm>
              <a:off x="4300054" y="2388527"/>
              <a:ext cx="270272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3C871657-2629-2F2C-1E73-3CD6D00CDC0E}"/>
              </a:ext>
            </a:extLst>
          </p:cNvPr>
          <p:cNvGrpSpPr/>
          <p:nvPr/>
        </p:nvGrpSpPr>
        <p:grpSpPr>
          <a:xfrm>
            <a:off x="821952" y="4010667"/>
            <a:ext cx="7748299" cy="2039750"/>
            <a:chOff x="429547" y="2894325"/>
            <a:chExt cx="8431865" cy="2319896"/>
          </a:xfrm>
        </p:grpSpPr>
        <p:sp>
          <p:nvSpPr>
            <p:cNvPr id="71" name="Arco 70">
              <a:extLst>
                <a:ext uri="{FF2B5EF4-FFF2-40B4-BE49-F238E27FC236}">
                  <a16:creationId xmlns:a16="http://schemas.microsoft.com/office/drawing/2014/main" id="{64F51697-1482-E1C5-8FB4-52789E789263}"/>
                </a:ext>
              </a:extLst>
            </p:cNvPr>
            <p:cNvSpPr/>
            <p:nvPr/>
          </p:nvSpPr>
          <p:spPr>
            <a:xfrm>
              <a:off x="829037" y="2974028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72" name="Arco 71">
              <a:extLst>
                <a:ext uri="{FF2B5EF4-FFF2-40B4-BE49-F238E27FC236}">
                  <a16:creationId xmlns:a16="http://schemas.microsoft.com/office/drawing/2014/main" id="{2985C6BA-F149-72F9-48EA-BE928BEE2B01}"/>
                </a:ext>
              </a:extLst>
            </p:cNvPr>
            <p:cNvSpPr/>
            <p:nvPr/>
          </p:nvSpPr>
          <p:spPr>
            <a:xfrm rot="10800000">
              <a:off x="895124" y="2907470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73" name="CasellaDiTesto 50">
              <a:extLst>
                <a:ext uri="{FF2B5EF4-FFF2-40B4-BE49-F238E27FC236}">
                  <a16:creationId xmlns:a16="http://schemas.microsoft.com/office/drawing/2014/main" id="{CF37CCD0-C08B-F404-FDB2-CDDFA77F5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28" y="3569094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74" name="CasellaDiTesto 50">
              <a:extLst>
                <a:ext uri="{FF2B5EF4-FFF2-40B4-BE49-F238E27FC236}">
                  <a16:creationId xmlns:a16="http://schemas.microsoft.com/office/drawing/2014/main" id="{897B64EC-9DC7-D643-5A03-492B9E8C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390" y="3569093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0FEA1969-D701-E6C9-0398-BF687ADC327F}"/>
                </a:ext>
              </a:extLst>
            </p:cNvPr>
            <p:cNvSpPr/>
            <p:nvPr/>
          </p:nvSpPr>
          <p:spPr>
            <a:xfrm>
              <a:off x="429547" y="4200007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F3 | Down</a:t>
              </a:r>
              <a:endParaRPr lang="en-GB" sz="1200" i="1" dirty="0"/>
            </a:p>
          </p:txBody>
        </p:sp>
        <p:sp>
          <p:nvSpPr>
            <p:cNvPr id="78" name="Arco 77">
              <a:extLst>
                <a:ext uri="{FF2B5EF4-FFF2-40B4-BE49-F238E27FC236}">
                  <a16:creationId xmlns:a16="http://schemas.microsoft.com/office/drawing/2014/main" id="{EBD49D74-003F-B426-316A-E2C36C9D3418}"/>
                </a:ext>
              </a:extLst>
            </p:cNvPr>
            <p:cNvSpPr/>
            <p:nvPr/>
          </p:nvSpPr>
          <p:spPr>
            <a:xfrm>
              <a:off x="1609497" y="3949792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A415C2D3-25FB-067C-72E3-3C81C9651F4C}"/>
                </a:ext>
              </a:extLst>
            </p:cNvPr>
            <p:cNvSpPr/>
            <p:nvPr/>
          </p:nvSpPr>
          <p:spPr>
            <a:xfrm>
              <a:off x="3852464" y="419726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Off</a:t>
              </a:r>
              <a:endParaRPr lang="en-GB" sz="1200" i="1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2BCE65A0-22EF-9AFA-DD73-37DB662A92B1}"/>
                </a:ext>
              </a:extLst>
            </p:cNvPr>
            <p:cNvSpPr/>
            <p:nvPr/>
          </p:nvSpPr>
          <p:spPr>
            <a:xfrm>
              <a:off x="7277054" y="421658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Up</a:t>
              </a:r>
              <a:endParaRPr lang="en-GB" sz="1200" i="1" dirty="0"/>
            </a:p>
          </p:txBody>
        </p:sp>
        <p:sp>
          <p:nvSpPr>
            <p:cNvPr id="83" name="Arco 82">
              <a:extLst>
                <a:ext uri="{FF2B5EF4-FFF2-40B4-BE49-F238E27FC236}">
                  <a16:creationId xmlns:a16="http://schemas.microsoft.com/office/drawing/2014/main" id="{02ACE100-D7CA-6342-8E61-48197FAC9E53}"/>
                </a:ext>
              </a:extLst>
            </p:cNvPr>
            <p:cNvSpPr/>
            <p:nvPr/>
          </p:nvSpPr>
          <p:spPr>
            <a:xfrm>
              <a:off x="5039787" y="3964540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84" name="Arco 83">
              <a:extLst>
                <a:ext uri="{FF2B5EF4-FFF2-40B4-BE49-F238E27FC236}">
                  <a16:creationId xmlns:a16="http://schemas.microsoft.com/office/drawing/2014/main" id="{467FE940-8EF1-DC05-7C64-D8E915AC9FFC}"/>
                </a:ext>
              </a:extLst>
            </p:cNvPr>
            <p:cNvSpPr/>
            <p:nvPr/>
          </p:nvSpPr>
          <p:spPr>
            <a:xfrm>
              <a:off x="4256423" y="2960883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85" name="Arco 84">
              <a:extLst>
                <a:ext uri="{FF2B5EF4-FFF2-40B4-BE49-F238E27FC236}">
                  <a16:creationId xmlns:a16="http://schemas.microsoft.com/office/drawing/2014/main" id="{DB4EA20A-3599-CE69-E009-224C62D2D0DB}"/>
                </a:ext>
              </a:extLst>
            </p:cNvPr>
            <p:cNvSpPr/>
            <p:nvPr/>
          </p:nvSpPr>
          <p:spPr>
            <a:xfrm rot="10800000">
              <a:off x="4322510" y="2894325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86" name="CasellaDiTesto 50">
              <a:extLst>
                <a:ext uri="{FF2B5EF4-FFF2-40B4-BE49-F238E27FC236}">
                  <a16:creationId xmlns:a16="http://schemas.microsoft.com/office/drawing/2014/main" id="{D35CE7D5-D2EF-27B0-4523-2BE2299DD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614" y="3555949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87" name="CasellaDiTesto 50">
              <a:extLst>
                <a:ext uri="{FF2B5EF4-FFF2-40B4-BE49-F238E27FC236}">
                  <a16:creationId xmlns:a16="http://schemas.microsoft.com/office/drawing/2014/main" id="{E080C699-8894-0B45-F3EA-3F56FA812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776" y="355594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8282B5CD-003D-7709-4CB1-7D8E9A491A7F}"/>
                </a:ext>
              </a:extLst>
            </p:cNvPr>
            <p:cNvSpPr/>
            <p:nvPr/>
          </p:nvSpPr>
          <p:spPr>
            <a:xfrm>
              <a:off x="7697376" y="2984569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>
                <a:solidFill>
                  <a:srgbClr val="FF0000"/>
                </a:solidFill>
              </a:endParaRPr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6078AC3E-D6D5-C8D8-7CD0-5C913ED6B7CB}"/>
                </a:ext>
              </a:extLst>
            </p:cNvPr>
            <p:cNvSpPr/>
            <p:nvPr/>
          </p:nvSpPr>
          <p:spPr>
            <a:xfrm rot="10800000">
              <a:off x="7763463" y="2918011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90" name="CasellaDiTesto 50">
              <a:extLst>
                <a:ext uri="{FF2B5EF4-FFF2-40B4-BE49-F238E27FC236}">
                  <a16:creationId xmlns:a16="http://schemas.microsoft.com/office/drawing/2014/main" id="{8F978C36-F9B5-FB88-4BC8-885C6DBF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8566" y="3579635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91" name="CasellaDiTesto 50">
              <a:extLst>
                <a:ext uri="{FF2B5EF4-FFF2-40B4-BE49-F238E27FC236}">
                  <a16:creationId xmlns:a16="http://schemas.microsoft.com/office/drawing/2014/main" id="{A9F439C1-F3C6-4B80-658A-585D447A6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729" y="3579633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E817B1B1-5F18-8085-6FCC-7299E2EB9A4C}"/>
                </a:ext>
              </a:extLst>
            </p:cNvPr>
            <p:cNvSpPr/>
            <p:nvPr/>
          </p:nvSpPr>
          <p:spPr>
            <a:xfrm>
              <a:off x="1638199" y="3708902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95" name="Arco 94">
              <a:extLst>
                <a:ext uri="{FF2B5EF4-FFF2-40B4-BE49-F238E27FC236}">
                  <a16:creationId xmlns:a16="http://schemas.microsoft.com/office/drawing/2014/main" id="{591BBAC1-EBED-CD75-0CCC-D4ACB47CF8E6}"/>
                </a:ext>
              </a:extLst>
            </p:cNvPr>
            <p:cNvSpPr/>
            <p:nvPr/>
          </p:nvSpPr>
          <p:spPr>
            <a:xfrm>
              <a:off x="5056206" y="3711411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97" name="CasellaDiTesto 50">
              <a:extLst>
                <a:ext uri="{FF2B5EF4-FFF2-40B4-BE49-F238E27FC236}">
                  <a16:creationId xmlns:a16="http://schemas.microsoft.com/office/drawing/2014/main" id="{AD155A18-7CF4-64D4-067D-88C95ABD8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086" y="3692717"/>
              <a:ext cx="827420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CasellaDiTesto 50">
              <a:extLst>
                <a:ext uri="{FF2B5EF4-FFF2-40B4-BE49-F238E27FC236}">
                  <a16:creationId xmlns:a16="http://schemas.microsoft.com/office/drawing/2014/main" id="{FD9BAB2A-9C0D-88F7-9C8A-C49C3DA7D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167" y="4703273"/>
              <a:ext cx="839613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asellaDiTesto 50">
              <a:extLst>
                <a:ext uri="{FF2B5EF4-FFF2-40B4-BE49-F238E27FC236}">
                  <a16:creationId xmlns:a16="http://schemas.microsoft.com/office/drawing/2014/main" id="{8F581DC0-E82C-5C55-3F98-69297A4C4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2282" y="4712022"/>
              <a:ext cx="700432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CasellaDiTesto 50">
              <a:extLst>
                <a:ext uri="{FF2B5EF4-FFF2-40B4-BE49-F238E27FC236}">
                  <a16:creationId xmlns:a16="http://schemas.microsoft.com/office/drawing/2014/main" id="{E3820FE0-B90C-D0D4-5471-EB52BDBAD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2282" y="3736753"/>
              <a:ext cx="742932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Arco 157">
            <a:extLst>
              <a:ext uri="{FF2B5EF4-FFF2-40B4-BE49-F238E27FC236}">
                <a16:creationId xmlns:a16="http://schemas.microsoft.com/office/drawing/2014/main" id="{2C6FC1A2-1AC1-9D95-76AA-CD6FAB08CA98}"/>
              </a:ext>
            </a:extLst>
          </p:cNvPr>
          <p:cNvSpPr/>
          <p:nvPr/>
        </p:nvSpPr>
        <p:spPr>
          <a:xfrm rot="5400000" flipH="1">
            <a:off x="8207464" y="2449524"/>
            <a:ext cx="503097" cy="482358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Arco 157">
            <a:extLst>
              <a:ext uri="{FF2B5EF4-FFF2-40B4-BE49-F238E27FC236}">
                <a16:creationId xmlns:a16="http://schemas.microsoft.com/office/drawing/2014/main" id="{1B02730F-1B0A-4701-3AF5-F6ABD590E0C3}"/>
              </a:ext>
            </a:extLst>
          </p:cNvPr>
          <p:cNvSpPr/>
          <p:nvPr/>
        </p:nvSpPr>
        <p:spPr>
          <a:xfrm rot="16200000" flipH="1">
            <a:off x="509674" y="3784069"/>
            <a:ext cx="503097" cy="482358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5" name="Arco 157">
            <a:extLst>
              <a:ext uri="{FF2B5EF4-FFF2-40B4-BE49-F238E27FC236}">
                <a16:creationId xmlns:a16="http://schemas.microsoft.com/office/drawing/2014/main" id="{53667236-63CE-334D-D2A4-C50A8A609DEE}"/>
              </a:ext>
            </a:extLst>
          </p:cNvPr>
          <p:cNvSpPr/>
          <p:nvPr/>
        </p:nvSpPr>
        <p:spPr>
          <a:xfrm rot="16200000" flipH="1">
            <a:off x="509673" y="5125909"/>
            <a:ext cx="503097" cy="482358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6" name="Arco 157">
            <a:extLst>
              <a:ext uri="{FF2B5EF4-FFF2-40B4-BE49-F238E27FC236}">
                <a16:creationId xmlns:a16="http://schemas.microsoft.com/office/drawing/2014/main" id="{AA06C3E0-396B-D015-2B1C-5167F26EF0D1}"/>
              </a:ext>
            </a:extLst>
          </p:cNvPr>
          <p:cNvSpPr/>
          <p:nvPr/>
        </p:nvSpPr>
        <p:spPr>
          <a:xfrm rot="16200000" flipH="1">
            <a:off x="566834" y="2440277"/>
            <a:ext cx="503097" cy="482358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2" name="Arco 157">
            <a:extLst>
              <a:ext uri="{FF2B5EF4-FFF2-40B4-BE49-F238E27FC236}">
                <a16:creationId xmlns:a16="http://schemas.microsoft.com/office/drawing/2014/main" id="{B5932078-D472-769C-DD48-31F54646CFA7}"/>
              </a:ext>
            </a:extLst>
          </p:cNvPr>
          <p:cNvSpPr/>
          <p:nvPr/>
        </p:nvSpPr>
        <p:spPr>
          <a:xfrm rot="5400000" flipH="1">
            <a:off x="8203739" y="3791878"/>
            <a:ext cx="503097" cy="482358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3" name="Arco 157">
            <a:extLst>
              <a:ext uri="{FF2B5EF4-FFF2-40B4-BE49-F238E27FC236}">
                <a16:creationId xmlns:a16="http://schemas.microsoft.com/office/drawing/2014/main" id="{3430B59E-4137-585C-5466-C30B819222E7}"/>
              </a:ext>
            </a:extLst>
          </p:cNvPr>
          <p:cNvSpPr/>
          <p:nvPr/>
        </p:nvSpPr>
        <p:spPr>
          <a:xfrm rot="5400000" flipH="1">
            <a:off x="8199277" y="5141689"/>
            <a:ext cx="503097" cy="482358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0" name="CasellaDiTesto 50">
            <a:extLst>
              <a:ext uri="{FF2B5EF4-FFF2-40B4-BE49-F238E27FC236}">
                <a16:creationId xmlns:a16="http://schemas.microsoft.com/office/drawing/2014/main" id="{7A005A60-2689-CC7E-C58B-73CABAD4A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954" y="2220876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FF8633D8-3B2D-ACC1-FEE3-FBB46C9C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246" y="3576072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sellaDiTesto 50">
            <a:extLst>
              <a:ext uri="{FF2B5EF4-FFF2-40B4-BE49-F238E27FC236}">
                <a16:creationId xmlns:a16="http://schemas.microsoft.com/office/drawing/2014/main" id="{CDCC8B46-CFB5-02CD-5451-AD8B4C12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246" y="492567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sellaDiTesto 50">
            <a:extLst>
              <a:ext uri="{FF2B5EF4-FFF2-40B4-BE49-F238E27FC236}">
                <a16:creationId xmlns:a16="http://schemas.microsoft.com/office/drawing/2014/main" id="{88ADCE93-8ED2-30E9-333E-AE115D5A9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37" y="2229701"/>
            <a:ext cx="8952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sellaDiTesto 50">
            <a:extLst>
              <a:ext uri="{FF2B5EF4-FFF2-40B4-BE49-F238E27FC236}">
                <a16:creationId xmlns:a16="http://schemas.microsoft.com/office/drawing/2014/main" id="{76FB4D34-D0A6-A39E-0618-3E1EB41A7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05" y="3563768"/>
            <a:ext cx="8952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sellaDiTesto 50">
            <a:extLst>
              <a:ext uri="{FF2B5EF4-FFF2-40B4-BE49-F238E27FC236}">
                <a16:creationId xmlns:a16="http://schemas.microsoft.com/office/drawing/2014/main" id="{945F89DA-618A-78FA-5F78-2442A634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78" y="4897835"/>
            <a:ext cx="8952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B75190F9-7B82-62D0-D93A-BCCD6EE3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416732501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Phc1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4160B9E-2566-6E75-4A01-98760DDF2CBA}"/>
              </a:ext>
            </a:extLst>
          </p:cNvPr>
          <p:cNvGrpSpPr/>
          <p:nvPr/>
        </p:nvGrpSpPr>
        <p:grpSpPr>
          <a:xfrm>
            <a:off x="1442570" y="1926099"/>
            <a:ext cx="7187702" cy="3128899"/>
            <a:chOff x="1058393" y="2077944"/>
            <a:chExt cx="7821803" cy="356636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36EF7305-02E9-DB26-BCE5-A1A1D50B39A8}"/>
                </a:ext>
              </a:extLst>
            </p:cNvPr>
            <p:cNvSpPr/>
            <p:nvPr/>
          </p:nvSpPr>
          <p:spPr>
            <a:xfrm>
              <a:off x="3850215" y="2391730"/>
              <a:ext cx="1435725" cy="42097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F1 | Off</a:t>
              </a:r>
              <a:endParaRPr lang="en-GB" sz="1200" i="1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03D8D7A9-C98E-131A-6086-24190EB85B49}"/>
                </a:ext>
              </a:extLst>
            </p:cNvPr>
            <p:cNvSpPr/>
            <p:nvPr/>
          </p:nvSpPr>
          <p:spPr>
            <a:xfrm>
              <a:off x="1890640" y="237694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F1 | Down</a:t>
              </a:r>
              <a:endParaRPr lang="en-GB" sz="1200" i="1" dirty="0"/>
            </a:p>
          </p:txBody>
        </p: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0364CD1D-69D9-5308-A567-A77406EC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393" y="2828450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FE98BC2-9547-F903-AF5D-0F23576D547E}"/>
                </a:ext>
              </a:extLst>
            </p:cNvPr>
            <p:cNvSpPr/>
            <p:nvPr/>
          </p:nvSpPr>
          <p:spPr>
            <a:xfrm>
              <a:off x="1890641" y="421658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F2 | Down</a:t>
              </a:r>
              <a:endParaRPr lang="en-GB" sz="1200" i="1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B875F938-223A-EFE4-9384-71861404FEE2}"/>
                </a:ext>
              </a:extLst>
            </p:cNvPr>
            <p:cNvSpPr/>
            <p:nvPr/>
          </p:nvSpPr>
          <p:spPr>
            <a:xfrm>
              <a:off x="7444471" y="237246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F1 | Up</a:t>
              </a:r>
              <a:endParaRPr lang="en-GB" sz="1200" i="1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442A8BC-B7E7-236F-2D2E-FBCA20CC21B9}"/>
                </a:ext>
              </a:extLst>
            </p:cNvPr>
            <p:cNvSpPr/>
            <p:nvPr/>
          </p:nvSpPr>
          <p:spPr>
            <a:xfrm>
              <a:off x="3852462" y="4222566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F2 | Off</a:t>
              </a:r>
              <a:endParaRPr lang="en-GB" sz="1200" i="1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F93C872-C7EA-AC79-B539-284B7F1398A1}"/>
                </a:ext>
              </a:extLst>
            </p:cNvPr>
            <p:cNvSpPr/>
            <p:nvPr/>
          </p:nvSpPr>
          <p:spPr>
            <a:xfrm>
              <a:off x="5814282" y="422834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F2 | Up</a:t>
              </a:r>
              <a:endParaRPr lang="en-GB" sz="1200" i="1"/>
            </a:p>
          </p:txBody>
        </p: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C4A939B9-11B4-F283-D811-C25198604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333" y="327911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CAF1ADBA-1552-3C98-DAAB-1ED024003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757" y="4141168"/>
              <a:ext cx="81522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sellaDiTesto 50">
              <a:extLst>
                <a:ext uri="{FF2B5EF4-FFF2-40B4-BE49-F238E27FC236}">
                  <a16:creationId xmlns:a16="http://schemas.microsoft.com/office/drawing/2014/main" id="{7635E3EE-B006-73E2-5EF8-83C4FDF9F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802" y="2253212"/>
              <a:ext cx="853518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A80BFD15-F97B-21AC-71FE-5DA8FC58E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995" y="5354887"/>
              <a:ext cx="853519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sellaDiTesto 50">
              <a:extLst>
                <a:ext uri="{FF2B5EF4-FFF2-40B4-BE49-F238E27FC236}">
                  <a16:creationId xmlns:a16="http://schemas.microsoft.com/office/drawing/2014/main" id="{A3D1C17E-D064-D5DB-690F-B9BFEE19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024" y="3228216"/>
              <a:ext cx="65165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254C8C3F-732D-1AA8-12AC-72822E41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6028" y="2274158"/>
              <a:ext cx="676044" cy="292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sellaDiTesto 50">
              <a:extLst>
                <a:ext uri="{FF2B5EF4-FFF2-40B4-BE49-F238E27FC236}">
                  <a16:creationId xmlns:a16="http://schemas.microsoft.com/office/drawing/2014/main" id="{7ACF2610-C1B0-82AE-C18B-906E5ACA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939" y="4147703"/>
              <a:ext cx="700432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54A118BD-88B9-B5F1-0288-08ECEDF389C8}"/>
                </a:ext>
              </a:extLst>
            </p:cNvPr>
            <p:cNvCxnSpPr>
              <a:cxnSpLocks/>
            </p:cNvCxnSpPr>
            <p:nvPr/>
          </p:nvCxnSpPr>
          <p:spPr>
            <a:xfrm>
              <a:off x="3861891" y="2077944"/>
              <a:ext cx="270273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3C871657-2629-2F2C-1E73-3CD6D00CDC0E}"/>
              </a:ext>
            </a:extLst>
          </p:cNvPr>
          <p:cNvGrpSpPr/>
          <p:nvPr/>
        </p:nvGrpSpPr>
        <p:grpSpPr>
          <a:xfrm>
            <a:off x="513728" y="4625317"/>
            <a:ext cx="7513810" cy="1163837"/>
            <a:chOff x="429547" y="3370427"/>
            <a:chExt cx="8176689" cy="1323681"/>
          </a:xfrm>
        </p:grpSpPr>
        <p:sp>
          <p:nvSpPr>
            <p:cNvPr id="74" name="CasellaDiTesto 50">
              <a:extLst>
                <a:ext uri="{FF2B5EF4-FFF2-40B4-BE49-F238E27FC236}">
                  <a16:creationId xmlns:a16="http://schemas.microsoft.com/office/drawing/2014/main" id="{897B64EC-9DC7-D643-5A03-492B9E8C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037" y="337042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0FEA1969-D701-E6C9-0398-BF687ADC327F}"/>
                </a:ext>
              </a:extLst>
            </p:cNvPr>
            <p:cNvSpPr/>
            <p:nvPr/>
          </p:nvSpPr>
          <p:spPr>
            <a:xfrm>
              <a:off x="429547" y="4200007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F3 | Down</a:t>
              </a:r>
              <a:endParaRPr lang="en-GB" sz="1200" i="1" dirty="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A415C2D3-25FB-067C-72E3-3C81C9651F4C}"/>
                </a:ext>
              </a:extLst>
            </p:cNvPr>
            <p:cNvSpPr/>
            <p:nvPr/>
          </p:nvSpPr>
          <p:spPr>
            <a:xfrm>
              <a:off x="4232159" y="4189618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Off</a:t>
              </a:r>
              <a:endParaRPr lang="en-GB" sz="1200" i="1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2BCE65A0-22EF-9AFA-DD73-37DB662A92B1}"/>
                </a:ext>
              </a:extLst>
            </p:cNvPr>
            <p:cNvSpPr/>
            <p:nvPr/>
          </p:nvSpPr>
          <p:spPr>
            <a:xfrm>
              <a:off x="6196228" y="418961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Up</a:t>
              </a:r>
              <a:endParaRPr lang="en-GB" sz="1200" i="1" dirty="0"/>
            </a:p>
          </p:txBody>
        </p:sp>
        <p:sp>
          <p:nvSpPr>
            <p:cNvPr id="90" name="CasellaDiTesto 50">
              <a:extLst>
                <a:ext uri="{FF2B5EF4-FFF2-40B4-BE49-F238E27FC236}">
                  <a16:creationId xmlns:a16="http://schemas.microsoft.com/office/drawing/2014/main" id="{8F978C36-F9B5-FB88-4BC8-885C6DBF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9650" y="399693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97" name="CasellaDiTesto 50">
              <a:extLst>
                <a:ext uri="{FF2B5EF4-FFF2-40B4-BE49-F238E27FC236}">
                  <a16:creationId xmlns:a16="http://schemas.microsoft.com/office/drawing/2014/main" id="{AD155A18-7CF4-64D4-067D-88C95ABD8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577" y="4405318"/>
              <a:ext cx="827420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asellaDiTesto 50">
              <a:extLst>
                <a:ext uri="{FF2B5EF4-FFF2-40B4-BE49-F238E27FC236}">
                  <a16:creationId xmlns:a16="http://schemas.microsoft.com/office/drawing/2014/main" id="{8F581DC0-E82C-5C55-3F98-69297A4C4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4339" y="4399494"/>
              <a:ext cx="700432" cy="28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FF8633D8-3B2D-ACC1-FEE3-FBB46C9C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605" y="424713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sellaDiTesto 50">
            <a:extLst>
              <a:ext uri="{FF2B5EF4-FFF2-40B4-BE49-F238E27FC236}">
                <a16:creationId xmlns:a16="http://schemas.microsoft.com/office/drawing/2014/main" id="{76FB4D34-D0A6-A39E-0618-3E1EB41A7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84" y="3489652"/>
            <a:ext cx="8952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671DDA-602C-5FE6-4F0F-3966357FB71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526681" y="2386062"/>
            <a:ext cx="481383" cy="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E285305-02B7-05E3-DD06-82F702F466D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5327396" y="2386062"/>
            <a:ext cx="1983543" cy="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5896C66D-C8BE-1C9E-6DE4-994E31B956C4}"/>
              </a:ext>
            </a:extLst>
          </p:cNvPr>
          <p:cNvCxnSpPr>
            <a:cxnSpLocks/>
            <a:stCxn id="20" idx="4"/>
            <a:endCxn id="81" idx="0"/>
          </p:cNvCxnSpPr>
          <p:nvPr/>
        </p:nvCxnSpPr>
        <p:spPr>
          <a:xfrm>
            <a:off x="6472574" y="4218863"/>
            <a:ext cx="0" cy="112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8909C14C-EAA8-6A28-EB21-AB54608DC2CC}"/>
              </a:ext>
            </a:extLst>
          </p:cNvPr>
          <p:cNvCxnSpPr>
            <a:cxnSpLocks/>
            <a:stCxn id="81" idx="2"/>
            <a:endCxn id="80" idx="6"/>
          </p:cNvCxnSpPr>
          <p:nvPr/>
        </p:nvCxnSpPr>
        <p:spPr>
          <a:xfrm flipH="1">
            <a:off x="5327397" y="5549095"/>
            <a:ext cx="485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E244F4C-D94A-C3CA-455A-8C0ABE25DEE1}"/>
              </a:ext>
            </a:extLst>
          </p:cNvPr>
          <p:cNvCxnSpPr>
            <a:cxnSpLocks/>
            <a:stCxn id="80" idx="2"/>
            <a:endCxn id="75" idx="6"/>
          </p:cNvCxnSpPr>
          <p:nvPr/>
        </p:nvCxnSpPr>
        <p:spPr>
          <a:xfrm flipH="1">
            <a:off x="1833060" y="5549095"/>
            <a:ext cx="2175005" cy="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97919387-5470-A54C-AA8C-23BF58A3B7E2}"/>
              </a:ext>
            </a:extLst>
          </p:cNvPr>
          <p:cNvCxnSpPr>
            <a:cxnSpLocks/>
            <a:stCxn id="75" idx="0"/>
            <a:endCxn id="12" idx="4"/>
          </p:cNvCxnSpPr>
          <p:nvPr/>
        </p:nvCxnSpPr>
        <p:spPr>
          <a:xfrm flipV="1">
            <a:off x="1173394" y="4208544"/>
            <a:ext cx="1" cy="114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E5016476-4D3C-F91A-E2AC-1635AAD5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D6E430-14A6-E1A0-D5CF-CE6D47A5E6E4}"/>
              </a:ext>
            </a:extLst>
          </p:cNvPr>
          <p:cNvSpPr/>
          <p:nvPr/>
        </p:nvSpPr>
        <p:spPr>
          <a:xfrm>
            <a:off x="513728" y="3802407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/>
              <a:t>F2 | Down</a:t>
            </a:r>
            <a:endParaRPr lang="en-GB" sz="1200" i="1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30B09D1-3489-CEAE-0BF1-CD7D59BD1C4C}"/>
              </a:ext>
            </a:extLst>
          </p:cNvPr>
          <p:cNvCxnSpPr>
            <a:cxnSpLocks/>
            <a:stCxn id="12" idx="0"/>
            <a:endCxn id="66" idx="4"/>
          </p:cNvCxnSpPr>
          <p:nvPr/>
        </p:nvCxnSpPr>
        <p:spPr>
          <a:xfrm flipV="1">
            <a:off x="1173395" y="3386783"/>
            <a:ext cx="0" cy="4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4B10123C-6B9B-6FBC-4245-9C07E5B09C73}"/>
              </a:ext>
            </a:extLst>
          </p:cNvPr>
          <p:cNvSpPr/>
          <p:nvPr/>
        </p:nvSpPr>
        <p:spPr>
          <a:xfrm>
            <a:off x="7310939" y="455137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</a:t>
            </a:r>
            <a:r>
              <a:rPr lang="en-GB" sz="1050" i="1" dirty="0" err="1"/>
              <a:t>StillUp</a:t>
            </a:r>
            <a:endParaRPr lang="en-GB" sz="1200" i="1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3282388-1262-1854-77B6-DDAB85745560}"/>
              </a:ext>
            </a:extLst>
          </p:cNvPr>
          <p:cNvCxnSpPr>
            <a:cxnSpLocks/>
            <a:stCxn id="28" idx="4"/>
            <a:endCxn id="81" idx="7"/>
          </p:cNvCxnSpPr>
          <p:nvPr/>
        </p:nvCxnSpPr>
        <p:spPr>
          <a:xfrm flipH="1">
            <a:off x="6939028" y="4957516"/>
            <a:ext cx="1031578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177DFDD-29BE-0EFE-F730-14C16D599831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3526683" y="4005476"/>
            <a:ext cx="483446" cy="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e 65">
            <a:extLst>
              <a:ext uri="{FF2B5EF4-FFF2-40B4-BE49-F238E27FC236}">
                <a16:creationId xmlns:a16="http://schemas.microsoft.com/office/drawing/2014/main" id="{8162BB77-618C-90C9-1435-1185300F73F6}"/>
              </a:ext>
            </a:extLst>
          </p:cNvPr>
          <p:cNvSpPr/>
          <p:nvPr/>
        </p:nvSpPr>
        <p:spPr>
          <a:xfrm>
            <a:off x="513728" y="2980646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 dirty="0"/>
              <a:t>F2 | </a:t>
            </a:r>
            <a:r>
              <a:rPr lang="en-GB" sz="1050" i="1" dirty="0" err="1"/>
              <a:t>StillDown</a:t>
            </a:r>
            <a:endParaRPr lang="en-GB" sz="1200" i="1" dirty="0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811B43-F7CE-ACE6-B2F4-7A187508F4FC}"/>
              </a:ext>
            </a:extLst>
          </p:cNvPr>
          <p:cNvCxnSpPr>
            <a:cxnSpLocks/>
            <a:stCxn id="66" idx="0"/>
            <a:endCxn id="5" idx="3"/>
          </p:cNvCxnSpPr>
          <p:nvPr/>
        </p:nvCxnSpPr>
        <p:spPr>
          <a:xfrm flipV="1">
            <a:off x="1173395" y="2535083"/>
            <a:ext cx="1227165" cy="44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F4B92F12-37AD-0382-6704-93A1CAF240AE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H="1" flipV="1">
            <a:off x="2867015" y="2594560"/>
            <a:ext cx="1" cy="120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asellaDiTesto 50">
            <a:extLst>
              <a:ext uri="{FF2B5EF4-FFF2-40B4-BE49-F238E27FC236}">
                <a16:creationId xmlns:a16="http://schemas.microsoft.com/office/drawing/2014/main" id="{41CF59AA-D122-0E05-B02C-825818BC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041" y="3037140"/>
            <a:ext cx="542797" cy="2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E0CA4552-91FD-EB8C-EA7D-F6A3CBFB564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329461" y="4010724"/>
            <a:ext cx="483446" cy="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03E0D992-60D4-599A-9514-4D370D7B8445}"/>
              </a:ext>
            </a:extLst>
          </p:cNvPr>
          <p:cNvSpPr/>
          <p:nvPr/>
        </p:nvSpPr>
        <p:spPr>
          <a:xfrm>
            <a:off x="7310939" y="381495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Up</a:t>
            </a:r>
            <a:endParaRPr lang="en-GB" sz="1200" i="1" dirty="0"/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C5EE4CA8-70CF-7AF7-6861-04F0A6AA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110" y="4621644"/>
            <a:ext cx="630925" cy="22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09127B-3FD9-8918-85B2-99711BDD60B2}"/>
              </a:ext>
            </a:extLst>
          </p:cNvPr>
          <p:cNvCxnSpPr>
            <a:cxnSpLocks/>
            <a:stCxn id="14" idx="4"/>
            <a:endCxn id="123" idx="0"/>
          </p:cNvCxnSpPr>
          <p:nvPr/>
        </p:nvCxnSpPr>
        <p:spPr>
          <a:xfrm>
            <a:off x="7970606" y="2590631"/>
            <a:ext cx="0" cy="12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A07654C8-CCBD-B45A-F690-3ABB8F572002}"/>
              </a:ext>
            </a:extLst>
          </p:cNvPr>
          <p:cNvCxnSpPr>
            <a:cxnSpLocks/>
            <a:stCxn id="123" idx="4"/>
            <a:endCxn id="28" idx="0"/>
          </p:cNvCxnSpPr>
          <p:nvPr/>
        </p:nvCxnSpPr>
        <p:spPr>
          <a:xfrm>
            <a:off x="7970606" y="4221096"/>
            <a:ext cx="0" cy="3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curvo 139">
            <a:extLst>
              <a:ext uri="{FF2B5EF4-FFF2-40B4-BE49-F238E27FC236}">
                <a16:creationId xmlns:a16="http://schemas.microsoft.com/office/drawing/2014/main" id="{AA7DF2BA-1089-8687-3EC7-1C8E6F04EBA2}"/>
              </a:ext>
            </a:extLst>
          </p:cNvPr>
          <p:cNvCxnSpPr>
            <a:cxnSpLocks/>
            <a:stCxn id="123" idx="1"/>
            <a:endCxn id="19" idx="0"/>
          </p:cNvCxnSpPr>
          <p:nvPr/>
        </p:nvCxnSpPr>
        <p:spPr>
          <a:xfrm rot="16200000" flipV="1">
            <a:off x="6053583" y="2423868"/>
            <a:ext cx="66781" cy="2834356"/>
          </a:xfrm>
          <a:prstGeom prst="curvedConnector3">
            <a:avLst>
              <a:gd name="adj1" fmla="val 1068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curvo 144">
            <a:extLst>
              <a:ext uri="{FF2B5EF4-FFF2-40B4-BE49-F238E27FC236}">
                <a16:creationId xmlns:a16="http://schemas.microsoft.com/office/drawing/2014/main" id="{EF187E55-8D11-D272-F7DC-D3E948B9493B}"/>
              </a:ext>
            </a:extLst>
          </p:cNvPr>
          <p:cNvCxnSpPr>
            <a:cxnSpLocks/>
            <a:stCxn id="12" idx="5"/>
            <a:endCxn id="19" idx="4"/>
          </p:cNvCxnSpPr>
          <p:nvPr/>
        </p:nvCxnSpPr>
        <p:spPr>
          <a:xfrm rot="16200000" flipH="1">
            <a:off x="3122460" y="2666456"/>
            <a:ext cx="64725" cy="3029946"/>
          </a:xfrm>
          <a:prstGeom prst="curvedConnector3">
            <a:avLst>
              <a:gd name="adj1" fmla="val 1069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751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Phc1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4160B9E-2566-6E75-4A01-98760DDF2CBA}"/>
              </a:ext>
            </a:extLst>
          </p:cNvPr>
          <p:cNvGrpSpPr/>
          <p:nvPr/>
        </p:nvGrpSpPr>
        <p:grpSpPr>
          <a:xfrm>
            <a:off x="1442570" y="1926099"/>
            <a:ext cx="7187702" cy="3128899"/>
            <a:chOff x="1058393" y="2077944"/>
            <a:chExt cx="7821803" cy="356636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36EF7305-02E9-DB26-BCE5-A1A1D50B39A8}"/>
                </a:ext>
              </a:extLst>
            </p:cNvPr>
            <p:cNvSpPr/>
            <p:nvPr/>
          </p:nvSpPr>
          <p:spPr>
            <a:xfrm>
              <a:off x="3850215" y="2391730"/>
              <a:ext cx="1435725" cy="42097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F1 | Off</a:t>
              </a:r>
              <a:endParaRPr lang="en-GB" sz="1200" i="1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03D8D7A9-C98E-131A-6086-24190EB85B49}"/>
                </a:ext>
              </a:extLst>
            </p:cNvPr>
            <p:cNvSpPr/>
            <p:nvPr/>
          </p:nvSpPr>
          <p:spPr>
            <a:xfrm>
              <a:off x="1890640" y="237694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F1 | Down</a:t>
              </a:r>
              <a:endParaRPr lang="en-GB" sz="1200" i="1" dirty="0"/>
            </a:p>
          </p:txBody>
        </p: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0364CD1D-69D9-5308-A567-A77406EC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393" y="2828450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FE98BC2-9547-F903-AF5D-0F23576D547E}"/>
                </a:ext>
              </a:extLst>
            </p:cNvPr>
            <p:cNvSpPr/>
            <p:nvPr/>
          </p:nvSpPr>
          <p:spPr>
            <a:xfrm>
              <a:off x="1890641" y="421658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F2 | Down</a:t>
              </a:r>
              <a:endParaRPr lang="en-GB" sz="1200" i="1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B875F938-223A-EFE4-9384-71861404FEE2}"/>
                </a:ext>
              </a:extLst>
            </p:cNvPr>
            <p:cNvSpPr/>
            <p:nvPr/>
          </p:nvSpPr>
          <p:spPr>
            <a:xfrm>
              <a:off x="7444471" y="237246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F1 | Up</a:t>
              </a:r>
              <a:endParaRPr lang="en-GB" sz="1200" i="1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442A8BC-B7E7-236F-2D2E-FBCA20CC21B9}"/>
                </a:ext>
              </a:extLst>
            </p:cNvPr>
            <p:cNvSpPr/>
            <p:nvPr/>
          </p:nvSpPr>
          <p:spPr>
            <a:xfrm>
              <a:off x="3852462" y="4222566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F2 | Off</a:t>
              </a:r>
              <a:endParaRPr lang="en-GB" sz="1200" i="1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F93C872-C7EA-AC79-B539-284B7F1398A1}"/>
                </a:ext>
              </a:extLst>
            </p:cNvPr>
            <p:cNvSpPr/>
            <p:nvPr/>
          </p:nvSpPr>
          <p:spPr>
            <a:xfrm>
              <a:off x="5814282" y="422834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F2 | Up</a:t>
              </a:r>
              <a:endParaRPr lang="en-GB" sz="1200" i="1"/>
            </a:p>
          </p:txBody>
        </p: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C4A939B9-11B4-F283-D811-C25198604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333" y="327911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CAF1ADBA-1552-3C98-DAAB-1ED024003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757" y="4141168"/>
              <a:ext cx="81522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sellaDiTesto 50">
              <a:extLst>
                <a:ext uri="{FF2B5EF4-FFF2-40B4-BE49-F238E27FC236}">
                  <a16:creationId xmlns:a16="http://schemas.microsoft.com/office/drawing/2014/main" id="{7635E3EE-B006-73E2-5EF8-83C4FDF9F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802" y="2253212"/>
              <a:ext cx="853518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A80BFD15-F97B-21AC-71FE-5DA8FC58E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995" y="5354887"/>
              <a:ext cx="853519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sellaDiTesto 50">
              <a:extLst>
                <a:ext uri="{FF2B5EF4-FFF2-40B4-BE49-F238E27FC236}">
                  <a16:creationId xmlns:a16="http://schemas.microsoft.com/office/drawing/2014/main" id="{A3D1C17E-D064-D5DB-690F-B9BFEE19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024" y="3228216"/>
              <a:ext cx="65165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254C8C3F-732D-1AA8-12AC-72822E41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6028" y="2274158"/>
              <a:ext cx="676044" cy="292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sellaDiTesto 50">
              <a:extLst>
                <a:ext uri="{FF2B5EF4-FFF2-40B4-BE49-F238E27FC236}">
                  <a16:creationId xmlns:a16="http://schemas.microsoft.com/office/drawing/2014/main" id="{7ACF2610-C1B0-82AE-C18B-906E5ACA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939" y="4147703"/>
              <a:ext cx="700432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54A118BD-88B9-B5F1-0288-08ECEDF389C8}"/>
                </a:ext>
              </a:extLst>
            </p:cNvPr>
            <p:cNvCxnSpPr>
              <a:cxnSpLocks/>
            </p:cNvCxnSpPr>
            <p:nvPr/>
          </p:nvCxnSpPr>
          <p:spPr>
            <a:xfrm>
              <a:off x="3861891" y="2077944"/>
              <a:ext cx="270273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3C871657-2629-2F2C-1E73-3CD6D00CDC0E}"/>
              </a:ext>
            </a:extLst>
          </p:cNvPr>
          <p:cNvGrpSpPr/>
          <p:nvPr/>
        </p:nvGrpSpPr>
        <p:grpSpPr>
          <a:xfrm>
            <a:off x="513728" y="4625317"/>
            <a:ext cx="7513810" cy="1163837"/>
            <a:chOff x="429547" y="3370427"/>
            <a:chExt cx="8176689" cy="1323681"/>
          </a:xfrm>
        </p:grpSpPr>
        <p:sp>
          <p:nvSpPr>
            <p:cNvPr id="74" name="CasellaDiTesto 50">
              <a:extLst>
                <a:ext uri="{FF2B5EF4-FFF2-40B4-BE49-F238E27FC236}">
                  <a16:creationId xmlns:a16="http://schemas.microsoft.com/office/drawing/2014/main" id="{897B64EC-9DC7-D643-5A03-492B9E8C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037" y="337042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0FEA1969-D701-E6C9-0398-BF687ADC327F}"/>
                </a:ext>
              </a:extLst>
            </p:cNvPr>
            <p:cNvSpPr/>
            <p:nvPr/>
          </p:nvSpPr>
          <p:spPr>
            <a:xfrm>
              <a:off x="429547" y="4200007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F3 | Down</a:t>
              </a:r>
              <a:endParaRPr lang="en-GB" sz="1200" i="1" dirty="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A415C2D3-25FB-067C-72E3-3C81C9651F4C}"/>
                </a:ext>
              </a:extLst>
            </p:cNvPr>
            <p:cNvSpPr/>
            <p:nvPr/>
          </p:nvSpPr>
          <p:spPr>
            <a:xfrm>
              <a:off x="4232159" y="4189618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Off</a:t>
              </a:r>
              <a:endParaRPr lang="en-GB" sz="1200" i="1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2BCE65A0-22EF-9AFA-DD73-37DB662A92B1}"/>
                </a:ext>
              </a:extLst>
            </p:cNvPr>
            <p:cNvSpPr/>
            <p:nvPr/>
          </p:nvSpPr>
          <p:spPr>
            <a:xfrm>
              <a:off x="6196228" y="418961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Up</a:t>
              </a:r>
              <a:endParaRPr lang="en-GB" sz="1200" i="1" dirty="0"/>
            </a:p>
          </p:txBody>
        </p:sp>
        <p:sp>
          <p:nvSpPr>
            <p:cNvPr id="90" name="CasellaDiTesto 50">
              <a:extLst>
                <a:ext uri="{FF2B5EF4-FFF2-40B4-BE49-F238E27FC236}">
                  <a16:creationId xmlns:a16="http://schemas.microsoft.com/office/drawing/2014/main" id="{8F978C36-F9B5-FB88-4BC8-885C6DBF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9650" y="399693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97" name="CasellaDiTesto 50">
              <a:extLst>
                <a:ext uri="{FF2B5EF4-FFF2-40B4-BE49-F238E27FC236}">
                  <a16:creationId xmlns:a16="http://schemas.microsoft.com/office/drawing/2014/main" id="{AD155A18-7CF4-64D4-067D-88C95ABD8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577" y="4405318"/>
              <a:ext cx="827420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asellaDiTesto 50">
              <a:extLst>
                <a:ext uri="{FF2B5EF4-FFF2-40B4-BE49-F238E27FC236}">
                  <a16:creationId xmlns:a16="http://schemas.microsoft.com/office/drawing/2014/main" id="{8F581DC0-E82C-5C55-3F98-69297A4C4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4339" y="4399494"/>
              <a:ext cx="700432" cy="28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FF8633D8-3B2D-ACC1-FEE3-FBB46C9C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605" y="424713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sellaDiTesto 50">
            <a:extLst>
              <a:ext uri="{FF2B5EF4-FFF2-40B4-BE49-F238E27FC236}">
                <a16:creationId xmlns:a16="http://schemas.microsoft.com/office/drawing/2014/main" id="{76FB4D34-D0A6-A39E-0618-3E1EB41A7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84" y="3489652"/>
            <a:ext cx="8952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671DDA-602C-5FE6-4F0F-3966357FB71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526681" y="2386062"/>
            <a:ext cx="481383" cy="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E285305-02B7-05E3-DD06-82F702F466D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5327396" y="2386062"/>
            <a:ext cx="1983543" cy="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5896C66D-C8BE-1C9E-6DE4-994E31B956C4}"/>
              </a:ext>
            </a:extLst>
          </p:cNvPr>
          <p:cNvCxnSpPr>
            <a:cxnSpLocks/>
            <a:stCxn id="20" idx="4"/>
            <a:endCxn id="81" idx="0"/>
          </p:cNvCxnSpPr>
          <p:nvPr/>
        </p:nvCxnSpPr>
        <p:spPr>
          <a:xfrm>
            <a:off x="6472574" y="4218863"/>
            <a:ext cx="0" cy="112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8909C14C-EAA8-6A28-EB21-AB54608DC2CC}"/>
              </a:ext>
            </a:extLst>
          </p:cNvPr>
          <p:cNvCxnSpPr>
            <a:cxnSpLocks/>
            <a:stCxn id="81" idx="2"/>
            <a:endCxn id="80" idx="6"/>
          </p:cNvCxnSpPr>
          <p:nvPr/>
        </p:nvCxnSpPr>
        <p:spPr>
          <a:xfrm flipH="1">
            <a:off x="5327397" y="5549095"/>
            <a:ext cx="485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E244F4C-D94A-C3CA-455A-8C0ABE25DEE1}"/>
              </a:ext>
            </a:extLst>
          </p:cNvPr>
          <p:cNvCxnSpPr>
            <a:cxnSpLocks/>
            <a:stCxn id="80" idx="2"/>
            <a:endCxn id="75" idx="6"/>
          </p:cNvCxnSpPr>
          <p:nvPr/>
        </p:nvCxnSpPr>
        <p:spPr>
          <a:xfrm flipH="1">
            <a:off x="1833060" y="5549095"/>
            <a:ext cx="2175005" cy="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97919387-5470-A54C-AA8C-23BF58A3B7E2}"/>
              </a:ext>
            </a:extLst>
          </p:cNvPr>
          <p:cNvCxnSpPr>
            <a:cxnSpLocks/>
            <a:stCxn id="75" idx="0"/>
            <a:endCxn id="12" idx="4"/>
          </p:cNvCxnSpPr>
          <p:nvPr/>
        </p:nvCxnSpPr>
        <p:spPr>
          <a:xfrm flipV="1">
            <a:off x="1173394" y="4208544"/>
            <a:ext cx="1" cy="114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E5016476-4D3C-F91A-E2AC-1635AAD5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D6E430-14A6-E1A0-D5CF-CE6D47A5E6E4}"/>
              </a:ext>
            </a:extLst>
          </p:cNvPr>
          <p:cNvSpPr/>
          <p:nvPr/>
        </p:nvSpPr>
        <p:spPr>
          <a:xfrm>
            <a:off x="513728" y="3802407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/>
              <a:t>F2 | Down</a:t>
            </a:r>
            <a:endParaRPr lang="en-GB" sz="1200" i="1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30B09D1-3489-CEAE-0BF1-CD7D59BD1C4C}"/>
              </a:ext>
            </a:extLst>
          </p:cNvPr>
          <p:cNvCxnSpPr>
            <a:cxnSpLocks/>
            <a:stCxn id="12" idx="0"/>
            <a:endCxn id="66" idx="4"/>
          </p:cNvCxnSpPr>
          <p:nvPr/>
        </p:nvCxnSpPr>
        <p:spPr>
          <a:xfrm flipV="1">
            <a:off x="1173395" y="3386783"/>
            <a:ext cx="0" cy="4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4B10123C-6B9B-6FBC-4245-9C07E5B09C73}"/>
              </a:ext>
            </a:extLst>
          </p:cNvPr>
          <p:cNvSpPr/>
          <p:nvPr/>
        </p:nvSpPr>
        <p:spPr>
          <a:xfrm>
            <a:off x="7310939" y="455137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</a:t>
            </a:r>
            <a:r>
              <a:rPr lang="en-GB" sz="1050" i="1" dirty="0" err="1"/>
              <a:t>StillUp</a:t>
            </a:r>
            <a:endParaRPr lang="en-GB" sz="1200" i="1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3282388-1262-1854-77B6-DDAB85745560}"/>
              </a:ext>
            </a:extLst>
          </p:cNvPr>
          <p:cNvCxnSpPr>
            <a:cxnSpLocks/>
            <a:stCxn id="28" idx="4"/>
            <a:endCxn id="81" idx="7"/>
          </p:cNvCxnSpPr>
          <p:nvPr/>
        </p:nvCxnSpPr>
        <p:spPr>
          <a:xfrm flipH="1">
            <a:off x="6939028" y="4957516"/>
            <a:ext cx="1031578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177DFDD-29BE-0EFE-F730-14C16D599831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3526683" y="4005476"/>
            <a:ext cx="483446" cy="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e 65">
            <a:extLst>
              <a:ext uri="{FF2B5EF4-FFF2-40B4-BE49-F238E27FC236}">
                <a16:creationId xmlns:a16="http://schemas.microsoft.com/office/drawing/2014/main" id="{8162BB77-618C-90C9-1435-1185300F73F6}"/>
              </a:ext>
            </a:extLst>
          </p:cNvPr>
          <p:cNvSpPr/>
          <p:nvPr/>
        </p:nvSpPr>
        <p:spPr>
          <a:xfrm>
            <a:off x="513728" y="2980646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 dirty="0"/>
              <a:t>F2 | </a:t>
            </a:r>
            <a:r>
              <a:rPr lang="en-GB" sz="1050" i="1" dirty="0" err="1"/>
              <a:t>StillDown</a:t>
            </a:r>
            <a:endParaRPr lang="en-GB" sz="1200" i="1" dirty="0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811B43-F7CE-ACE6-B2F4-7A187508F4FC}"/>
              </a:ext>
            </a:extLst>
          </p:cNvPr>
          <p:cNvCxnSpPr>
            <a:cxnSpLocks/>
            <a:stCxn id="66" idx="0"/>
            <a:endCxn id="5" idx="3"/>
          </p:cNvCxnSpPr>
          <p:nvPr/>
        </p:nvCxnSpPr>
        <p:spPr>
          <a:xfrm flipV="1">
            <a:off x="1173395" y="2535083"/>
            <a:ext cx="1227165" cy="44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F4B92F12-37AD-0382-6704-93A1CAF240AE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H="1" flipV="1">
            <a:off x="2867015" y="2594560"/>
            <a:ext cx="1" cy="120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asellaDiTesto 50">
            <a:extLst>
              <a:ext uri="{FF2B5EF4-FFF2-40B4-BE49-F238E27FC236}">
                <a16:creationId xmlns:a16="http://schemas.microsoft.com/office/drawing/2014/main" id="{41CF59AA-D122-0E05-B02C-825818BC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041" y="3037140"/>
            <a:ext cx="542797" cy="2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E0CA4552-91FD-EB8C-EA7D-F6A3CBFB564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329461" y="4010724"/>
            <a:ext cx="483446" cy="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03E0D992-60D4-599A-9514-4D370D7B8445}"/>
              </a:ext>
            </a:extLst>
          </p:cNvPr>
          <p:cNvSpPr/>
          <p:nvPr/>
        </p:nvSpPr>
        <p:spPr>
          <a:xfrm>
            <a:off x="7310939" y="381495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Up</a:t>
            </a:r>
            <a:endParaRPr lang="en-GB" sz="1200" i="1" dirty="0"/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C5EE4CA8-70CF-7AF7-6861-04F0A6AA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110" y="4621644"/>
            <a:ext cx="630925" cy="22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09127B-3FD9-8918-85B2-99711BDD60B2}"/>
              </a:ext>
            </a:extLst>
          </p:cNvPr>
          <p:cNvCxnSpPr>
            <a:cxnSpLocks/>
            <a:stCxn id="14" idx="4"/>
            <a:endCxn id="123" idx="0"/>
          </p:cNvCxnSpPr>
          <p:nvPr/>
        </p:nvCxnSpPr>
        <p:spPr>
          <a:xfrm>
            <a:off x="7970606" y="2590631"/>
            <a:ext cx="0" cy="12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A07654C8-CCBD-B45A-F690-3ABB8F572002}"/>
              </a:ext>
            </a:extLst>
          </p:cNvPr>
          <p:cNvCxnSpPr>
            <a:cxnSpLocks/>
            <a:stCxn id="123" idx="4"/>
            <a:endCxn id="28" idx="0"/>
          </p:cNvCxnSpPr>
          <p:nvPr/>
        </p:nvCxnSpPr>
        <p:spPr>
          <a:xfrm>
            <a:off x="7970606" y="4221096"/>
            <a:ext cx="0" cy="3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curvo 139">
            <a:extLst>
              <a:ext uri="{FF2B5EF4-FFF2-40B4-BE49-F238E27FC236}">
                <a16:creationId xmlns:a16="http://schemas.microsoft.com/office/drawing/2014/main" id="{AA7DF2BA-1089-8687-3EC7-1C8E6F04EBA2}"/>
              </a:ext>
            </a:extLst>
          </p:cNvPr>
          <p:cNvCxnSpPr>
            <a:cxnSpLocks/>
            <a:stCxn id="123" idx="1"/>
            <a:endCxn id="19" idx="0"/>
          </p:cNvCxnSpPr>
          <p:nvPr/>
        </p:nvCxnSpPr>
        <p:spPr>
          <a:xfrm rot="16200000" flipV="1">
            <a:off x="6053583" y="2423868"/>
            <a:ext cx="66781" cy="2834356"/>
          </a:xfrm>
          <a:prstGeom prst="curvedConnector3">
            <a:avLst>
              <a:gd name="adj1" fmla="val 1068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curvo 144">
            <a:extLst>
              <a:ext uri="{FF2B5EF4-FFF2-40B4-BE49-F238E27FC236}">
                <a16:creationId xmlns:a16="http://schemas.microsoft.com/office/drawing/2014/main" id="{EF187E55-8D11-D272-F7DC-D3E948B9493B}"/>
              </a:ext>
            </a:extLst>
          </p:cNvPr>
          <p:cNvCxnSpPr>
            <a:cxnSpLocks/>
            <a:stCxn id="12" idx="5"/>
            <a:endCxn id="19" idx="4"/>
          </p:cNvCxnSpPr>
          <p:nvPr/>
        </p:nvCxnSpPr>
        <p:spPr>
          <a:xfrm rot="16200000" flipH="1">
            <a:off x="3122460" y="2666456"/>
            <a:ext cx="64725" cy="3029946"/>
          </a:xfrm>
          <a:prstGeom prst="curvedConnector3">
            <a:avLst>
              <a:gd name="adj1" fmla="val 1069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C2DA88BC-745C-CE34-CB1B-D653F793F840}"/>
              </a:ext>
            </a:extLst>
          </p:cNvPr>
          <p:cNvSpPr/>
          <p:nvPr/>
        </p:nvSpPr>
        <p:spPr>
          <a:xfrm>
            <a:off x="3860292" y="1031265"/>
            <a:ext cx="3274120" cy="2187599"/>
          </a:xfrm>
          <a:prstGeom prst="wedgeEllipseCallout">
            <a:avLst>
              <a:gd name="adj1" fmla="val 65318"/>
              <a:gd name="adj2" fmla="val 84838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Fumetto: ovale 1">
            <a:extLst>
              <a:ext uri="{FF2B5EF4-FFF2-40B4-BE49-F238E27FC236}">
                <a16:creationId xmlns:a16="http://schemas.microsoft.com/office/drawing/2014/main" id="{06516E83-7E90-A55A-74FC-53A9BC5157ED}"/>
              </a:ext>
            </a:extLst>
          </p:cNvPr>
          <p:cNvSpPr/>
          <p:nvPr/>
        </p:nvSpPr>
        <p:spPr>
          <a:xfrm>
            <a:off x="3876651" y="1035846"/>
            <a:ext cx="3274120" cy="2187599"/>
          </a:xfrm>
          <a:prstGeom prst="wedgeEllipseCallout">
            <a:avLst>
              <a:gd name="adj1" fmla="val -123345"/>
              <a:gd name="adj2" fmla="val 80392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These states have been added to represent the choice of stopping at the second floor or continuing to the next.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591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Button Panel || Motor</a:t>
            </a:r>
          </a:p>
        </p:txBody>
      </p:sp>
      <p:cxnSp>
        <p:nvCxnSpPr>
          <p:cNvPr id="7" name="Connettore 2 20">
            <a:extLst>
              <a:ext uri="{FF2B5EF4-FFF2-40B4-BE49-F238E27FC236}">
                <a16:creationId xmlns:a16="http://schemas.microsoft.com/office/drawing/2014/main" id="{D8F01C88-BF2B-1C34-243D-B091A6B24CAE}"/>
              </a:ext>
            </a:extLst>
          </p:cNvPr>
          <p:cNvCxnSpPr/>
          <p:nvPr/>
        </p:nvCxnSpPr>
        <p:spPr>
          <a:xfrm>
            <a:off x="3415603" y="2462538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31">
            <a:extLst>
              <a:ext uri="{FF2B5EF4-FFF2-40B4-BE49-F238E27FC236}">
                <a16:creationId xmlns:a16="http://schemas.microsoft.com/office/drawing/2014/main" id="{A1401972-3632-6836-4D36-3AC0BEE1E9F7}"/>
              </a:ext>
            </a:extLst>
          </p:cNvPr>
          <p:cNvSpPr/>
          <p:nvPr/>
        </p:nvSpPr>
        <p:spPr>
          <a:xfrm>
            <a:off x="504978" y="271256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B1</a:t>
            </a:r>
            <a:endParaRPr lang="en-GB" sz="1200" i="1" dirty="0"/>
          </a:p>
        </p:txBody>
      </p:sp>
      <p:sp>
        <p:nvSpPr>
          <p:cNvPr id="22" name="Ovale 12">
            <a:extLst>
              <a:ext uri="{FF2B5EF4-FFF2-40B4-BE49-F238E27FC236}">
                <a16:creationId xmlns:a16="http://schemas.microsoft.com/office/drawing/2014/main" id="{F9F9BD64-A046-B46A-659B-5859C90A3BD7}"/>
              </a:ext>
            </a:extLst>
          </p:cNvPr>
          <p:cNvSpPr/>
          <p:nvPr/>
        </p:nvSpPr>
        <p:spPr>
          <a:xfrm>
            <a:off x="3427352" y="269716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B1</a:t>
            </a:r>
            <a:endParaRPr lang="en-GB" sz="1200" i="1" dirty="0"/>
          </a:p>
        </p:txBody>
      </p:sp>
      <p:sp>
        <p:nvSpPr>
          <p:cNvPr id="31" name="Ovale 15">
            <a:extLst>
              <a:ext uri="{FF2B5EF4-FFF2-40B4-BE49-F238E27FC236}">
                <a16:creationId xmlns:a16="http://schemas.microsoft.com/office/drawing/2014/main" id="{AC4C86AE-90AE-B411-726D-252A32B78E8E}"/>
              </a:ext>
            </a:extLst>
          </p:cNvPr>
          <p:cNvSpPr/>
          <p:nvPr/>
        </p:nvSpPr>
        <p:spPr>
          <a:xfrm>
            <a:off x="6374323" y="2681778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B1</a:t>
            </a:r>
            <a:endParaRPr lang="en-GB" sz="1200" i="1" dirty="0"/>
          </a:p>
        </p:txBody>
      </p:sp>
      <p:cxnSp>
        <p:nvCxnSpPr>
          <p:cNvPr id="38" name="Connettore 2 43">
            <a:extLst>
              <a:ext uri="{FF2B5EF4-FFF2-40B4-BE49-F238E27FC236}">
                <a16:creationId xmlns:a16="http://schemas.microsoft.com/office/drawing/2014/main" id="{A7084E47-27E3-F03B-90F8-361CAA62A803}"/>
              </a:ext>
            </a:extLst>
          </p:cNvPr>
          <p:cNvCxnSpPr>
            <a:cxnSpLocks/>
          </p:cNvCxnSpPr>
          <p:nvPr/>
        </p:nvCxnSpPr>
        <p:spPr>
          <a:xfrm>
            <a:off x="1940702" y="2854101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1">
            <a:extLst>
              <a:ext uri="{FF2B5EF4-FFF2-40B4-BE49-F238E27FC236}">
                <a16:creationId xmlns:a16="http://schemas.microsoft.com/office/drawing/2014/main" id="{1D29D19C-B87E-E444-760B-F045BD480837}"/>
              </a:ext>
            </a:extLst>
          </p:cNvPr>
          <p:cNvCxnSpPr>
            <a:cxnSpLocks/>
          </p:cNvCxnSpPr>
          <p:nvPr/>
        </p:nvCxnSpPr>
        <p:spPr>
          <a:xfrm flipV="1">
            <a:off x="1918318" y="3029775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ttore 2 43">
            <a:extLst>
              <a:ext uri="{FF2B5EF4-FFF2-40B4-BE49-F238E27FC236}">
                <a16:creationId xmlns:a16="http://schemas.microsoft.com/office/drawing/2014/main" id="{AF5626A1-1F39-7A07-3C99-24267532827E}"/>
              </a:ext>
            </a:extLst>
          </p:cNvPr>
          <p:cNvCxnSpPr>
            <a:cxnSpLocks/>
          </p:cNvCxnSpPr>
          <p:nvPr/>
        </p:nvCxnSpPr>
        <p:spPr>
          <a:xfrm>
            <a:off x="4885461" y="2841948"/>
            <a:ext cx="1488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2 51">
            <a:extLst>
              <a:ext uri="{FF2B5EF4-FFF2-40B4-BE49-F238E27FC236}">
                <a16:creationId xmlns:a16="http://schemas.microsoft.com/office/drawing/2014/main" id="{54A6594D-3B68-9EAE-42F6-FFB1A92FEB01}"/>
              </a:ext>
            </a:extLst>
          </p:cNvPr>
          <p:cNvCxnSpPr>
            <a:cxnSpLocks/>
          </p:cNvCxnSpPr>
          <p:nvPr/>
        </p:nvCxnSpPr>
        <p:spPr>
          <a:xfrm flipV="1">
            <a:off x="4863077" y="3017622"/>
            <a:ext cx="1500188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e 31">
            <a:extLst>
              <a:ext uri="{FF2B5EF4-FFF2-40B4-BE49-F238E27FC236}">
                <a16:creationId xmlns:a16="http://schemas.microsoft.com/office/drawing/2014/main" id="{010940AA-6149-EECE-5CB8-ED19A7903692}"/>
              </a:ext>
            </a:extLst>
          </p:cNvPr>
          <p:cNvSpPr/>
          <p:nvPr/>
        </p:nvSpPr>
        <p:spPr>
          <a:xfrm>
            <a:off x="1703630" y="393044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B2</a:t>
            </a:r>
            <a:endParaRPr lang="en-GB" sz="1200" i="1" dirty="0"/>
          </a:p>
        </p:txBody>
      </p:sp>
      <p:sp>
        <p:nvSpPr>
          <p:cNvPr id="177" name="Ovale 12">
            <a:extLst>
              <a:ext uri="{FF2B5EF4-FFF2-40B4-BE49-F238E27FC236}">
                <a16:creationId xmlns:a16="http://schemas.microsoft.com/office/drawing/2014/main" id="{5AA30D3D-EB62-1E59-45AA-A69C7363B548}"/>
              </a:ext>
            </a:extLst>
          </p:cNvPr>
          <p:cNvSpPr/>
          <p:nvPr/>
        </p:nvSpPr>
        <p:spPr>
          <a:xfrm>
            <a:off x="4626004" y="3915041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B2</a:t>
            </a:r>
            <a:endParaRPr lang="en-GB" sz="1200" i="1" dirty="0"/>
          </a:p>
        </p:txBody>
      </p:sp>
      <p:sp>
        <p:nvSpPr>
          <p:cNvPr id="178" name="Ovale 15">
            <a:extLst>
              <a:ext uri="{FF2B5EF4-FFF2-40B4-BE49-F238E27FC236}">
                <a16:creationId xmlns:a16="http://schemas.microsoft.com/office/drawing/2014/main" id="{C05F1CF3-78E8-17EF-D76A-05E047C5F991}"/>
              </a:ext>
            </a:extLst>
          </p:cNvPr>
          <p:cNvSpPr/>
          <p:nvPr/>
        </p:nvSpPr>
        <p:spPr>
          <a:xfrm>
            <a:off x="7572975" y="389965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B2</a:t>
            </a:r>
            <a:endParaRPr lang="en-GB" sz="1200" i="1" dirty="0"/>
          </a:p>
        </p:txBody>
      </p:sp>
      <p:cxnSp>
        <p:nvCxnSpPr>
          <p:cNvPr id="179" name="Connettore 2 43">
            <a:extLst>
              <a:ext uri="{FF2B5EF4-FFF2-40B4-BE49-F238E27FC236}">
                <a16:creationId xmlns:a16="http://schemas.microsoft.com/office/drawing/2014/main" id="{2C82D6BB-7172-B96C-F602-BC7220BFFE42}"/>
              </a:ext>
            </a:extLst>
          </p:cNvPr>
          <p:cNvCxnSpPr>
            <a:cxnSpLocks/>
          </p:cNvCxnSpPr>
          <p:nvPr/>
        </p:nvCxnSpPr>
        <p:spPr>
          <a:xfrm>
            <a:off x="3139354" y="407197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51">
            <a:extLst>
              <a:ext uri="{FF2B5EF4-FFF2-40B4-BE49-F238E27FC236}">
                <a16:creationId xmlns:a16="http://schemas.microsoft.com/office/drawing/2014/main" id="{55B83C39-E6D2-E8B5-B932-1598693B63F3}"/>
              </a:ext>
            </a:extLst>
          </p:cNvPr>
          <p:cNvCxnSpPr>
            <a:cxnSpLocks/>
          </p:cNvCxnSpPr>
          <p:nvPr/>
        </p:nvCxnSpPr>
        <p:spPr>
          <a:xfrm flipV="1">
            <a:off x="3116970" y="4247652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43">
            <a:extLst>
              <a:ext uri="{FF2B5EF4-FFF2-40B4-BE49-F238E27FC236}">
                <a16:creationId xmlns:a16="http://schemas.microsoft.com/office/drawing/2014/main" id="{76527D56-0297-B78E-1D03-24EEF88A0622}"/>
              </a:ext>
            </a:extLst>
          </p:cNvPr>
          <p:cNvCxnSpPr>
            <a:cxnSpLocks/>
          </p:cNvCxnSpPr>
          <p:nvPr/>
        </p:nvCxnSpPr>
        <p:spPr>
          <a:xfrm>
            <a:off x="6084113" y="4059825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51">
            <a:extLst>
              <a:ext uri="{FF2B5EF4-FFF2-40B4-BE49-F238E27FC236}">
                <a16:creationId xmlns:a16="http://schemas.microsoft.com/office/drawing/2014/main" id="{1805C821-A82B-7B52-CB64-4F2D7EF0BCE4}"/>
              </a:ext>
            </a:extLst>
          </p:cNvPr>
          <p:cNvCxnSpPr>
            <a:cxnSpLocks/>
          </p:cNvCxnSpPr>
          <p:nvPr/>
        </p:nvCxnSpPr>
        <p:spPr>
          <a:xfrm flipV="1">
            <a:off x="6061729" y="4235499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Ovale 31">
            <a:extLst>
              <a:ext uri="{FF2B5EF4-FFF2-40B4-BE49-F238E27FC236}">
                <a16:creationId xmlns:a16="http://schemas.microsoft.com/office/drawing/2014/main" id="{BE3C8E5A-AA91-11FB-95FE-0B5BC4A1DE23}"/>
              </a:ext>
            </a:extLst>
          </p:cNvPr>
          <p:cNvSpPr/>
          <p:nvPr/>
        </p:nvSpPr>
        <p:spPr>
          <a:xfrm>
            <a:off x="526428" y="514518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B3</a:t>
            </a:r>
            <a:endParaRPr lang="en-GB" sz="1200" i="1" dirty="0"/>
          </a:p>
        </p:txBody>
      </p:sp>
      <p:sp>
        <p:nvSpPr>
          <p:cNvPr id="193" name="Ovale 12">
            <a:extLst>
              <a:ext uri="{FF2B5EF4-FFF2-40B4-BE49-F238E27FC236}">
                <a16:creationId xmlns:a16="http://schemas.microsoft.com/office/drawing/2014/main" id="{0240F96A-6777-3E36-3DF9-48358091C77C}"/>
              </a:ext>
            </a:extLst>
          </p:cNvPr>
          <p:cNvSpPr/>
          <p:nvPr/>
        </p:nvSpPr>
        <p:spPr>
          <a:xfrm>
            <a:off x="3448802" y="5129788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B3</a:t>
            </a:r>
            <a:endParaRPr lang="en-GB" sz="1200" i="1" dirty="0"/>
          </a:p>
        </p:txBody>
      </p:sp>
      <p:sp>
        <p:nvSpPr>
          <p:cNvPr id="194" name="Ovale 15">
            <a:extLst>
              <a:ext uri="{FF2B5EF4-FFF2-40B4-BE49-F238E27FC236}">
                <a16:creationId xmlns:a16="http://schemas.microsoft.com/office/drawing/2014/main" id="{D6FDA6B9-3C93-6C9C-A197-64F9A1B8D387}"/>
              </a:ext>
            </a:extLst>
          </p:cNvPr>
          <p:cNvSpPr/>
          <p:nvPr/>
        </p:nvSpPr>
        <p:spPr>
          <a:xfrm>
            <a:off x="6395773" y="511440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B3</a:t>
            </a:r>
            <a:endParaRPr lang="en-GB" sz="1200" i="1" dirty="0"/>
          </a:p>
        </p:txBody>
      </p:sp>
      <p:cxnSp>
        <p:nvCxnSpPr>
          <p:cNvPr id="195" name="Connettore 2 43">
            <a:extLst>
              <a:ext uri="{FF2B5EF4-FFF2-40B4-BE49-F238E27FC236}">
                <a16:creationId xmlns:a16="http://schemas.microsoft.com/office/drawing/2014/main" id="{122C6583-523D-BCEB-052D-220E35D5D5FC}"/>
              </a:ext>
            </a:extLst>
          </p:cNvPr>
          <p:cNvCxnSpPr>
            <a:cxnSpLocks/>
          </p:cNvCxnSpPr>
          <p:nvPr/>
        </p:nvCxnSpPr>
        <p:spPr>
          <a:xfrm>
            <a:off x="1962152" y="5286725"/>
            <a:ext cx="1488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2 51">
            <a:extLst>
              <a:ext uri="{FF2B5EF4-FFF2-40B4-BE49-F238E27FC236}">
                <a16:creationId xmlns:a16="http://schemas.microsoft.com/office/drawing/2014/main" id="{D282855C-1290-7AF7-CBB0-BE9C2C2F97B7}"/>
              </a:ext>
            </a:extLst>
          </p:cNvPr>
          <p:cNvCxnSpPr>
            <a:cxnSpLocks/>
          </p:cNvCxnSpPr>
          <p:nvPr/>
        </p:nvCxnSpPr>
        <p:spPr>
          <a:xfrm flipV="1">
            <a:off x="1939768" y="5462399"/>
            <a:ext cx="1500188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43">
            <a:extLst>
              <a:ext uri="{FF2B5EF4-FFF2-40B4-BE49-F238E27FC236}">
                <a16:creationId xmlns:a16="http://schemas.microsoft.com/office/drawing/2014/main" id="{C475645F-A3C3-964D-3B8B-33AE09D3DD7C}"/>
              </a:ext>
            </a:extLst>
          </p:cNvPr>
          <p:cNvCxnSpPr>
            <a:cxnSpLocks/>
          </p:cNvCxnSpPr>
          <p:nvPr/>
        </p:nvCxnSpPr>
        <p:spPr>
          <a:xfrm>
            <a:off x="4906911" y="5274572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51">
            <a:extLst>
              <a:ext uri="{FF2B5EF4-FFF2-40B4-BE49-F238E27FC236}">
                <a16:creationId xmlns:a16="http://schemas.microsoft.com/office/drawing/2014/main" id="{ACDB9ED7-EA3F-219E-FCC3-5E299F557FE4}"/>
              </a:ext>
            </a:extLst>
          </p:cNvPr>
          <p:cNvCxnSpPr>
            <a:cxnSpLocks/>
          </p:cNvCxnSpPr>
          <p:nvPr/>
        </p:nvCxnSpPr>
        <p:spPr>
          <a:xfrm flipV="1">
            <a:off x="4884527" y="5450246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ttore 2 43">
            <a:extLst>
              <a:ext uri="{FF2B5EF4-FFF2-40B4-BE49-F238E27FC236}">
                <a16:creationId xmlns:a16="http://schemas.microsoft.com/office/drawing/2014/main" id="{67FA1C4D-5C2F-1800-BD1F-CE03CFE730A2}"/>
              </a:ext>
            </a:extLst>
          </p:cNvPr>
          <p:cNvCxnSpPr>
            <a:cxnSpLocks/>
          </p:cNvCxnSpPr>
          <p:nvPr/>
        </p:nvCxnSpPr>
        <p:spPr>
          <a:xfrm flipV="1">
            <a:off x="1150847" y="3234043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ttore 2 43">
            <a:extLst>
              <a:ext uri="{FF2B5EF4-FFF2-40B4-BE49-F238E27FC236}">
                <a16:creationId xmlns:a16="http://schemas.microsoft.com/office/drawing/2014/main" id="{397E2EC7-D1BF-BF49-37B1-9A4AF6E7B7F4}"/>
              </a:ext>
            </a:extLst>
          </p:cNvPr>
          <p:cNvCxnSpPr>
            <a:cxnSpLocks/>
          </p:cNvCxnSpPr>
          <p:nvPr/>
        </p:nvCxnSpPr>
        <p:spPr>
          <a:xfrm>
            <a:off x="1297151" y="3234043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2 43">
            <a:extLst>
              <a:ext uri="{FF2B5EF4-FFF2-40B4-BE49-F238E27FC236}">
                <a16:creationId xmlns:a16="http://schemas.microsoft.com/office/drawing/2014/main" id="{AA1832B4-0FC0-E763-12F9-DB33FCF57120}"/>
              </a:ext>
            </a:extLst>
          </p:cNvPr>
          <p:cNvCxnSpPr>
            <a:cxnSpLocks/>
          </p:cNvCxnSpPr>
          <p:nvPr/>
        </p:nvCxnSpPr>
        <p:spPr>
          <a:xfrm flipV="1">
            <a:off x="4064735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43">
            <a:extLst>
              <a:ext uri="{FF2B5EF4-FFF2-40B4-BE49-F238E27FC236}">
                <a16:creationId xmlns:a16="http://schemas.microsoft.com/office/drawing/2014/main" id="{4F63AD9E-3D52-647F-8831-C7DF5E299925}"/>
              </a:ext>
            </a:extLst>
          </p:cNvPr>
          <p:cNvCxnSpPr>
            <a:cxnSpLocks/>
          </p:cNvCxnSpPr>
          <p:nvPr/>
        </p:nvCxnSpPr>
        <p:spPr>
          <a:xfrm>
            <a:off x="4211039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nettore 2 43">
            <a:extLst>
              <a:ext uri="{FF2B5EF4-FFF2-40B4-BE49-F238E27FC236}">
                <a16:creationId xmlns:a16="http://schemas.microsoft.com/office/drawing/2014/main" id="{55B6DE82-D0A5-0098-1734-8ED7B51BEB67}"/>
              </a:ext>
            </a:extLst>
          </p:cNvPr>
          <p:cNvCxnSpPr>
            <a:cxnSpLocks/>
          </p:cNvCxnSpPr>
          <p:nvPr/>
        </p:nvCxnSpPr>
        <p:spPr>
          <a:xfrm flipV="1">
            <a:off x="6967331" y="3200902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2 43">
            <a:extLst>
              <a:ext uri="{FF2B5EF4-FFF2-40B4-BE49-F238E27FC236}">
                <a16:creationId xmlns:a16="http://schemas.microsoft.com/office/drawing/2014/main" id="{C31FB74B-1FB0-5DE7-163F-D04004D0672F}"/>
              </a:ext>
            </a:extLst>
          </p:cNvPr>
          <p:cNvCxnSpPr>
            <a:cxnSpLocks/>
          </p:cNvCxnSpPr>
          <p:nvPr/>
        </p:nvCxnSpPr>
        <p:spPr>
          <a:xfrm>
            <a:off x="7113635" y="3200902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43">
            <a:extLst>
              <a:ext uri="{FF2B5EF4-FFF2-40B4-BE49-F238E27FC236}">
                <a16:creationId xmlns:a16="http://schemas.microsoft.com/office/drawing/2014/main" id="{A607DA48-3582-3639-99AE-AAAC3B6BBD06}"/>
              </a:ext>
            </a:extLst>
          </p:cNvPr>
          <p:cNvCxnSpPr>
            <a:cxnSpLocks/>
          </p:cNvCxnSpPr>
          <p:nvPr/>
        </p:nvCxnSpPr>
        <p:spPr>
          <a:xfrm flipH="1">
            <a:off x="7498736" y="4393362"/>
            <a:ext cx="619839" cy="72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nettore 2 43">
            <a:extLst>
              <a:ext uri="{FF2B5EF4-FFF2-40B4-BE49-F238E27FC236}">
                <a16:creationId xmlns:a16="http://schemas.microsoft.com/office/drawing/2014/main" id="{A93275B7-C6E6-7D58-2CB8-7AD817257632}"/>
              </a:ext>
            </a:extLst>
          </p:cNvPr>
          <p:cNvCxnSpPr>
            <a:cxnSpLocks/>
          </p:cNvCxnSpPr>
          <p:nvPr/>
        </p:nvCxnSpPr>
        <p:spPr>
          <a:xfrm flipV="1">
            <a:off x="7667471" y="4427199"/>
            <a:ext cx="623366" cy="702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2 43">
            <a:extLst>
              <a:ext uri="{FF2B5EF4-FFF2-40B4-BE49-F238E27FC236}">
                <a16:creationId xmlns:a16="http://schemas.microsoft.com/office/drawing/2014/main" id="{FF82EB0A-800C-E8C7-48BE-A5B29B89DB9B}"/>
              </a:ext>
            </a:extLst>
          </p:cNvPr>
          <p:cNvCxnSpPr>
            <a:cxnSpLocks/>
          </p:cNvCxnSpPr>
          <p:nvPr/>
        </p:nvCxnSpPr>
        <p:spPr>
          <a:xfrm flipH="1">
            <a:off x="4439294" y="4398729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ttore 2 43">
            <a:extLst>
              <a:ext uri="{FF2B5EF4-FFF2-40B4-BE49-F238E27FC236}">
                <a16:creationId xmlns:a16="http://schemas.microsoft.com/office/drawing/2014/main" id="{242623C2-B258-C640-9BC1-A24EE42F2C69}"/>
              </a:ext>
            </a:extLst>
          </p:cNvPr>
          <p:cNvCxnSpPr>
            <a:cxnSpLocks/>
          </p:cNvCxnSpPr>
          <p:nvPr/>
        </p:nvCxnSpPr>
        <p:spPr>
          <a:xfrm flipV="1">
            <a:off x="4608029" y="4432566"/>
            <a:ext cx="623366" cy="70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nettore 2 43">
            <a:extLst>
              <a:ext uri="{FF2B5EF4-FFF2-40B4-BE49-F238E27FC236}">
                <a16:creationId xmlns:a16="http://schemas.microsoft.com/office/drawing/2014/main" id="{677FD0DE-F7B7-CBF4-CB93-E676EB4066D7}"/>
              </a:ext>
            </a:extLst>
          </p:cNvPr>
          <p:cNvCxnSpPr>
            <a:cxnSpLocks/>
          </p:cNvCxnSpPr>
          <p:nvPr/>
        </p:nvCxnSpPr>
        <p:spPr>
          <a:xfrm flipH="1">
            <a:off x="1454030" y="4396192"/>
            <a:ext cx="619839" cy="72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ttore 2 43">
            <a:extLst>
              <a:ext uri="{FF2B5EF4-FFF2-40B4-BE49-F238E27FC236}">
                <a16:creationId xmlns:a16="http://schemas.microsoft.com/office/drawing/2014/main" id="{1CE1A623-0BD0-03C0-62D6-5EA683CA4823}"/>
              </a:ext>
            </a:extLst>
          </p:cNvPr>
          <p:cNvCxnSpPr>
            <a:cxnSpLocks/>
          </p:cNvCxnSpPr>
          <p:nvPr/>
        </p:nvCxnSpPr>
        <p:spPr>
          <a:xfrm flipV="1">
            <a:off x="1622765" y="4430029"/>
            <a:ext cx="623366" cy="702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ttore 2 43">
            <a:extLst>
              <a:ext uri="{FF2B5EF4-FFF2-40B4-BE49-F238E27FC236}">
                <a16:creationId xmlns:a16="http://schemas.microsoft.com/office/drawing/2014/main" id="{CDF7A437-1689-E47D-99ED-DEE05F2E7D17}"/>
              </a:ext>
            </a:extLst>
          </p:cNvPr>
          <p:cNvCxnSpPr>
            <a:cxnSpLocks/>
          </p:cNvCxnSpPr>
          <p:nvPr/>
        </p:nvCxnSpPr>
        <p:spPr>
          <a:xfrm>
            <a:off x="1654562" y="3178315"/>
            <a:ext cx="649142" cy="707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ttore 2 43">
            <a:extLst>
              <a:ext uri="{FF2B5EF4-FFF2-40B4-BE49-F238E27FC236}">
                <a16:creationId xmlns:a16="http://schemas.microsoft.com/office/drawing/2014/main" id="{0F9E12E3-EAA6-0A68-4773-985BCD12347C}"/>
              </a:ext>
            </a:extLst>
          </p:cNvPr>
          <p:cNvCxnSpPr>
            <a:cxnSpLocks/>
          </p:cNvCxnSpPr>
          <p:nvPr/>
        </p:nvCxnSpPr>
        <p:spPr>
          <a:xfrm flipH="1" flipV="1">
            <a:off x="1519975" y="3227137"/>
            <a:ext cx="613731" cy="659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ttore 2 43">
            <a:extLst>
              <a:ext uri="{FF2B5EF4-FFF2-40B4-BE49-F238E27FC236}">
                <a16:creationId xmlns:a16="http://schemas.microsoft.com/office/drawing/2014/main" id="{4CD3CF60-858F-2897-93DE-055E650F4D5A}"/>
              </a:ext>
            </a:extLst>
          </p:cNvPr>
          <p:cNvCxnSpPr>
            <a:cxnSpLocks/>
          </p:cNvCxnSpPr>
          <p:nvPr/>
        </p:nvCxnSpPr>
        <p:spPr>
          <a:xfrm>
            <a:off x="4645767" y="3173039"/>
            <a:ext cx="649142" cy="70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43">
            <a:extLst>
              <a:ext uri="{FF2B5EF4-FFF2-40B4-BE49-F238E27FC236}">
                <a16:creationId xmlns:a16="http://schemas.microsoft.com/office/drawing/2014/main" id="{BD7C900A-8FA8-76E8-99FB-FD149E5AD089}"/>
              </a:ext>
            </a:extLst>
          </p:cNvPr>
          <p:cNvCxnSpPr>
            <a:cxnSpLocks/>
          </p:cNvCxnSpPr>
          <p:nvPr/>
        </p:nvCxnSpPr>
        <p:spPr>
          <a:xfrm flipH="1" flipV="1">
            <a:off x="4511180" y="3221861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nettore 2 43">
            <a:extLst>
              <a:ext uri="{FF2B5EF4-FFF2-40B4-BE49-F238E27FC236}">
                <a16:creationId xmlns:a16="http://schemas.microsoft.com/office/drawing/2014/main" id="{96887B48-3751-495B-891D-B90AB4FFFB4B}"/>
              </a:ext>
            </a:extLst>
          </p:cNvPr>
          <p:cNvCxnSpPr>
            <a:cxnSpLocks/>
          </p:cNvCxnSpPr>
          <p:nvPr/>
        </p:nvCxnSpPr>
        <p:spPr>
          <a:xfrm>
            <a:off x="7642324" y="3124674"/>
            <a:ext cx="649142" cy="707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43">
            <a:extLst>
              <a:ext uri="{FF2B5EF4-FFF2-40B4-BE49-F238E27FC236}">
                <a16:creationId xmlns:a16="http://schemas.microsoft.com/office/drawing/2014/main" id="{1EF460F5-3FD4-82A1-3E6B-64B1F92585FF}"/>
              </a:ext>
            </a:extLst>
          </p:cNvPr>
          <p:cNvCxnSpPr>
            <a:cxnSpLocks/>
          </p:cNvCxnSpPr>
          <p:nvPr/>
        </p:nvCxnSpPr>
        <p:spPr>
          <a:xfrm flipH="1" flipV="1">
            <a:off x="7507737" y="3173496"/>
            <a:ext cx="613731" cy="659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CasellaDiTesto 50">
            <a:extLst>
              <a:ext uri="{FF2B5EF4-FFF2-40B4-BE49-F238E27FC236}">
                <a16:creationId xmlns:a16="http://schemas.microsoft.com/office/drawing/2014/main" id="{58B3FC0E-1EB4-F465-1506-E019EA9E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802" y="262326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asellaDiTesto 50">
            <a:extLst>
              <a:ext uri="{FF2B5EF4-FFF2-40B4-BE49-F238E27FC236}">
                <a16:creationId xmlns:a16="http://schemas.microsoft.com/office/drawing/2014/main" id="{DAD610EE-6D94-D617-B7E9-E0311DBE9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802" y="300443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CasellaDiTesto 50">
            <a:extLst>
              <a:ext uri="{FF2B5EF4-FFF2-40B4-BE49-F238E27FC236}">
                <a16:creationId xmlns:a16="http://schemas.microsoft.com/office/drawing/2014/main" id="{A7BA47AB-FCDF-C73C-4480-1C5E9C25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asellaDiTesto 50">
            <a:extLst>
              <a:ext uri="{FF2B5EF4-FFF2-40B4-BE49-F238E27FC236}">
                <a16:creationId xmlns:a16="http://schemas.microsoft.com/office/drawing/2014/main" id="{F5CC1C0C-6A92-D0D1-2000-252A9DD6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asellaDiTesto 50">
            <a:extLst>
              <a:ext uri="{FF2B5EF4-FFF2-40B4-BE49-F238E27FC236}">
                <a16:creationId xmlns:a16="http://schemas.microsoft.com/office/drawing/2014/main" id="{ADF7E151-20C8-356B-C411-854DB190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30" y="50470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asellaDiTesto 50">
            <a:extLst>
              <a:ext uri="{FF2B5EF4-FFF2-40B4-BE49-F238E27FC236}">
                <a16:creationId xmlns:a16="http://schemas.microsoft.com/office/drawing/2014/main" id="{A68D7934-BCCB-09C4-509E-3DAAB8B7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29" y="5446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CasellaDiTesto 50">
            <a:extLst>
              <a:ext uri="{FF2B5EF4-FFF2-40B4-BE49-F238E27FC236}">
                <a16:creationId xmlns:a16="http://schemas.microsoft.com/office/drawing/2014/main" id="{1BBAB5C1-F772-4CE9-CED3-09A8B199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6127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asellaDiTesto 50">
            <a:extLst>
              <a:ext uri="{FF2B5EF4-FFF2-40B4-BE49-F238E27FC236}">
                <a16:creationId xmlns:a16="http://schemas.microsoft.com/office/drawing/2014/main" id="{08854A15-17B9-6B0C-A590-D5C4E6E2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99389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asellaDiTesto 50">
            <a:extLst>
              <a:ext uri="{FF2B5EF4-FFF2-40B4-BE49-F238E27FC236}">
                <a16:creationId xmlns:a16="http://schemas.microsoft.com/office/drawing/2014/main" id="{AC482D43-DC56-A51F-9EC2-C56DAAB4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asellaDiTesto 50">
            <a:extLst>
              <a:ext uri="{FF2B5EF4-FFF2-40B4-BE49-F238E27FC236}">
                <a16:creationId xmlns:a16="http://schemas.microsoft.com/office/drawing/2014/main" id="{C466DC91-2470-18EF-A9DA-0151BDA0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CasellaDiTesto 50">
            <a:extLst>
              <a:ext uri="{FF2B5EF4-FFF2-40B4-BE49-F238E27FC236}">
                <a16:creationId xmlns:a16="http://schemas.microsoft.com/office/drawing/2014/main" id="{12A4DFE0-96B3-0382-AF7B-8B6A61A6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747" y="503698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asellaDiTesto 50">
            <a:extLst>
              <a:ext uri="{FF2B5EF4-FFF2-40B4-BE49-F238E27FC236}">
                <a16:creationId xmlns:a16="http://schemas.microsoft.com/office/drawing/2014/main" id="{7B5B945D-F692-EAF9-F160-C370A60D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747" y="541816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CasellaDiTesto 50">
            <a:extLst>
              <a:ext uri="{FF2B5EF4-FFF2-40B4-BE49-F238E27FC236}">
                <a16:creationId xmlns:a16="http://schemas.microsoft.com/office/drawing/2014/main" id="{3DAEABEF-773B-BAA4-1EBC-FE801C3D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324" y="33831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48" name="CasellaDiTesto 50">
            <a:extLst>
              <a:ext uri="{FF2B5EF4-FFF2-40B4-BE49-F238E27FC236}">
                <a16:creationId xmlns:a16="http://schemas.microsoft.com/office/drawing/2014/main" id="{EFB3332F-5FA2-03B6-1761-94396F17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257" y="3597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49" name="CasellaDiTesto 50">
            <a:extLst>
              <a:ext uri="{FF2B5EF4-FFF2-40B4-BE49-F238E27FC236}">
                <a16:creationId xmlns:a16="http://schemas.microsoft.com/office/drawing/2014/main" id="{B2508FB7-E047-2ED4-41B6-5D1D006B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071" y="34469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50" name="CasellaDiTesto 50">
            <a:extLst>
              <a:ext uri="{FF2B5EF4-FFF2-40B4-BE49-F238E27FC236}">
                <a16:creationId xmlns:a16="http://schemas.microsoft.com/office/drawing/2014/main" id="{E6EA3E4D-02F1-FECE-4295-19E6139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04" y="366170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51" name="CasellaDiTesto 50">
            <a:extLst>
              <a:ext uri="{FF2B5EF4-FFF2-40B4-BE49-F238E27FC236}">
                <a16:creationId xmlns:a16="http://schemas.microsoft.com/office/drawing/2014/main" id="{55C75E42-CE4B-D15D-BEB7-8D168362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388" y="347654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52" name="CasellaDiTesto 50">
            <a:extLst>
              <a:ext uri="{FF2B5EF4-FFF2-40B4-BE49-F238E27FC236}">
                <a16:creationId xmlns:a16="http://schemas.microsoft.com/office/drawing/2014/main" id="{F8D4E507-6FE2-C330-E815-A1EA3320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21" y="369133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53" name="CasellaDiTesto 50">
            <a:extLst>
              <a:ext uri="{FF2B5EF4-FFF2-40B4-BE49-F238E27FC236}">
                <a16:creationId xmlns:a16="http://schemas.microsoft.com/office/drawing/2014/main" id="{5F924B35-5B2C-A7A7-708E-33C77B847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395" y="458996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254" name="CasellaDiTesto 50">
            <a:extLst>
              <a:ext uri="{FF2B5EF4-FFF2-40B4-BE49-F238E27FC236}">
                <a16:creationId xmlns:a16="http://schemas.microsoft.com/office/drawing/2014/main" id="{4AEED4E3-A2D7-41B3-3578-1D8D0294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256" y="440700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55" name="CasellaDiTesto 50">
            <a:extLst>
              <a:ext uri="{FF2B5EF4-FFF2-40B4-BE49-F238E27FC236}">
                <a16:creationId xmlns:a16="http://schemas.microsoft.com/office/drawing/2014/main" id="{17C45121-A827-BB9D-904A-A0265445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367" y="455764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256" name="CasellaDiTesto 50">
            <a:extLst>
              <a:ext uri="{FF2B5EF4-FFF2-40B4-BE49-F238E27FC236}">
                <a16:creationId xmlns:a16="http://schemas.microsoft.com/office/drawing/2014/main" id="{234BCE34-8FF6-842C-E2B3-B0E77F5B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437468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57" name="CasellaDiTesto 50">
            <a:extLst>
              <a:ext uri="{FF2B5EF4-FFF2-40B4-BE49-F238E27FC236}">
                <a16:creationId xmlns:a16="http://schemas.microsoft.com/office/drawing/2014/main" id="{C90D7CCF-F20D-6C02-2A65-6B59C5DB9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187" y="455163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258" name="CasellaDiTesto 50">
            <a:extLst>
              <a:ext uri="{FF2B5EF4-FFF2-40B4-BE49-F238E27FC236}">
                <a16:creationId xmlns:a16="http://schemas.microsoft.com/office/drawing/2014/main" id="{CEB694DB-D7A0-2132-A79D-69A63424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048" y="436867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61" name="CasellaDiTesto 50">
            <a:extLst>
              <a:ext uri="{FF2B5EF4-FFF2-40B4-BE49-F238E27FC236}">
                <a16:creationId xmlns:a16="http://schemas.microsoft.com/office/drawing/2014/main" id="{0FC09D40-89C4-2ABC-C973-55C26AA4C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38" y="3512125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262" name="CasellaDiTesto 50">
            <a:extLst>
              <a:ext uri="{FF2B5EF4-FFF2-40B4-BE49-F238E27FC236}">
                <a16:creationId xmlns:a16="http://schemas.microsoft.com/office/drawing/2014/main" id="{0A89532E-9416-FB94-713F-0DC78E80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384" y="3518722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265" name="CasellaDiTesto 50">
            <a:extLst>
              <a:ext uri="{FF2B5EF4-FFF2-40B4-BE49-F238E27FC236}">
                <a16:creationId xmlns:a16="http://schemas.microsoft.com/office/drawing/2014/main" id="{4F41ECAD-E0F4-C869-8416-8905E9AE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713" y="347351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266" name="CasellaDiTesto 50">
            <a:extLst>
              <a:ext uri="{FF2B5EF4-FFF2-40B4-BE49-F238E27FC236}">
                <a16:creationId xmlns:a16="http://schemas.microsoft.com/office/drawing/2014/main" id="{C37A9939-2527-BB47-793D-6B462009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159" y="348011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267" name="CasellaDiTesto 50">
            <a:extLst>
              <a:ext uri="{FF2B5EF4-FFF2-40B4-BE49-F238E27FC236}">
                <a16:creationId xmlns:a16="http://schemas.microsoft.com/office/drawing/2014/main" id="{84F7DE47-B109-6854-68BF-D3072FF7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306" y="3999684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268" name="CasellaDiTesto 50">
            <a:extLst>
              <a:ext uri="{FF2B5EF4-FFF2-40B4-BE49-F238E27FC236}">
                <a16:creationId xmlns:a16="http://schemas.microsoft.com/office/drawing/2014/main" id="{1F45A0E5-EF81-B362-346A-9E115E999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52" y="4006281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152E34-A834-037D-88A7-DD89BAC375F5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Physical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constraint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1" name="Arco 157">
            <a:extLst>
              <a:ext uri="{FF2B5EF4-FFF2-40B4-BE49-F238E27FC236}">
                <a16:creationId xmlns:a16="http://schemas.microsoft.com/office/drawing/2014/main" id="{E52CDDDF-9A45-5261-4629-B667B8DB8D52}"/>
              </a:ext>
            </a:extLst>
          </p:cNvPr>
          <p:cNvSpPr/>
          <p:nvPr/>
        </p:nvSpPr>
        <p:spPr>
          <a:xfrm rot="654151" flipH="1">
            <a:off x="2658227" y="3654980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2" name="Arco 157">
            <a:extLst>
              <a:ext uri="{FF2B5EF4-FFF2-40B4-BE49-F238E27FC236}">
                <a16:creationId xmlns:a16="http://schemas.microsoft.com/office/drawing/2014/main" id="{F46EF2CF-CB26-DD89-E2DC-F73D0DFA1812}"/>
              </a:ext>
            </a:extLst>
          </p:cNvPr>
          <p:cNvSpPr/>
          <p:nvPr/>
        </p:nvSpPr>
        <p:spPr>
          <a:xfrm rot="654151" flipH="1">
            <a:off x="8578284" y="3629457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FF0000"/>
              </a:solidFill>
            </a:endParaRPr>
          </a:p>
        </p:txBody>
      </p:sp>
      <p:sp>
        <p:nvSpPr>
          <p:cNvPr id="43" name="Arco 157">
            <a:extLst>
              <a:ext uri="{FF2B5EF4-FFF2-40B4-BE49-F238E27FC236}">
                <a16:creationId xmlns:a16="http://schemas.microsoft.com/office/drawing/2014/main" id="{AF806E4F-901D-96F5-6E39-3BA42FB28852}"/>
              </a:ext>
            </a:extLst>
          </p:cNvPr>
          <p:cNvSpPr/>
          <p:nvPr/>
        </p:nvSpPr>
        <p:spPr>
          <a:xfrm rot="20893327" flipH="1">
            <a:off x="516020" y="2480624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4" name="Arco 157">
            <a:extLst>
              <a:ext uri="{FF2B5EF4-FFF2-40B4-BE49-F238E27FC236}">
                <a16:creationId xmlns:a16="http://schemas.microsoft.com/office/drawing/2014/main" id="{04905B3F-0A02-7F2E-DCB6-CBC4EF580088}"/>
              </a:ext>
            </a:extLst>
          </p:cNvPr>
          <p:cNvSpPr/>
          <p:nvPr/>
        </p:nvSpPr>
        <p:spPr>
          <a:xfrm rot="11987695" flipH="1">
            <a:off x="582627" y="5519908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FF0000"/>
              </a:solidFill>
            </a:endParaRPr>
          </a:p>
        </p:txBody>
      </p:sp>
      <p:sp>
        <p:nvSpPr>
          <p:cNvPr id="45" name="Arco 157">
            <a:extLst>
              <a:ext uri="{FF2B5EF4-FFF2-40B4-BE49-F238E27FC236}">
                <a16:creationId xmlns:a16="http://schemas.microsoft.com/office/drawing/2014/main" id="{9F51A1EC-153A-5F7A-E38F-88B2C01FFA0B}"/>
              </a:ext>
            </a:extLst>
          </p:cNvPr>
          <p:cNvSpPr/>
          <p:nvPr/>
        </p:nvSpPr>
        <p:spPr>
          <a:xfrm rot="1644801" flipH="1">
            <a:off x="7488134" y="2465005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6" name="Arco 157">
            <a:extLst>
              <a:ext uri="{FF2B5EF4-FFF2-40B4-BE49-F238E27FC236}">
                <a16:creationId xmlns:a16="http://schemas.microsoft.com/office/drawing/2014/main" id="{74858C0B-7321-ABA5-6379-0149BB9B24C5}"/>
              </a:ext>
            </a:extLst>
          </p:cNvPr>
          <p:cNvSpPr/>
          <p:nvPr/>
        </p:nvSpPr>
        <p:spPr>
          <a:xfrm rot="9363205" flipH="1">
            <a:off x="7493729" y="5461651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7" name="CasellaDiTesto 50">
            <a:extLst>
              <a:ext uri="{FF2B5EF4-FFF2-40B4-BE49-F238E27FC236}">
                <a16:creationId xmlns:a16="http://schemas.microsoft.com/office/drawing/2014/main" id="{209B9A5F-14E3-EDFD-51EE-3597D688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329" y="2241422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sellaDiTesto 50">
            <a:extLst>
              <a:ext uri="{FF2B5EF4-FFF2-40B4-BE49-F238E27FC236}">
                <a16:creationId xmlns:a16="http://schemas.microsoft.com/office/drawing/2014/main" id="{13057E54-1AD2-05C7-52CF-BDBEB4F22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571" y="3407791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sellaDiTesto 50">
            <a:extLst>
              <a:ext uri="{FF2B5EF4-FFF2-40B4-BE49-F238E27FC236}">
                <a16:creationId xmlns:a16="http://schemas.microsoft.com/office/drawing/2014/main" id="{11D79CC7-07EB-FD3F-82D6-71FD00DF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531" y="580004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sellaDiTesto 50">
            <a:extLst>
              <a:ext uri="{FF2B5EF4-FFF2-40B4-BE49-F238E27FC236}">
                <a16:creationId xmlns:a16="http://schemas.microsoft.com/office/drawing/2014/main" id="{69A627DA-BF7F-7769-03E0-C1E3B70A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5827528"/>
            <a:ext cx="87860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09221F62-95E2-F8A2-966E-E2CF6309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223924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sellaDiTesto 50">
            <a:extLst>
              <a:ext uri="{FF2B5EF4-FFF2-40B4-BE49-F238E27FC236}">
                <a16:creationId xmlns:a16="http://schemas.microsoft.com/office/drawing/2014/main" id="{27E1292F-C165-82A7-7B43-7C14581A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532" y="3437508"/>
            <a:ext cx="8279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76CB65-FB88-FF3B-0B9A-C9EE9A75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3420239627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25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Phc2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Button Panel || Motor</a:t>
                </a:r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20">
            <a:extLst>
              <a:ext uri="{FF2B5EF4-FFF2-40B4-BE49-F238E27FC236}">
                <a16:creationId xmlns:a16="http://schemas.microsoft.com/office/drawing/2014/main" id="{D8F01C88-BF2B-1C34-243D-B091A6B24CAE}"/>
              </a:ext>
            </a:extLst>
          </p:cNvPr>
          <p:cNvCxnSpPr/>
          <p:nvPr/>
        </p:nvCxnSpPr>
        <p:spPr>
          <a:xfrm>
            <a:off x="3415603" y="2462538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31">
            <a:extLst>
              <a:ext uri="{FF2B5EF4-FFF2-40B4-BE49-F238E27FC236}">
                <a16:creationId xmlns:a16="http://schemas.microsoft.com/office/drawing/2014/main" id="{A1401972-3632-6836-4D36-3AC0BEE1E9F7}"/>
              </a:ext>
            </a:extLst>
          </p:cNvPr>
          <p:cNvSpPr/>
          <p:nvPr/>
        </p:nvSpPr>
        <p:spPr>
          <a:xfrm>
            <a:off x="504978" y="271256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B1</a:t>
            </a:r>
            <a:endParaRPr lang="en-GB" sz="1200" i="1" dirty="0"/>
          </a:p>
        </p:txBody>
      </p:sp>
      <p:sp>
        <p:nvSpPr>
          <p:cNvPr id="22" name="Ovale 12">
            <a:extLst>
              <a:ext uri="{FF2B5EF4-FFF2-40B4-BE49-F238E27FC236}">
                <a16:creationId xmlns:a16="http://schemas.microsoft.com/office/drawing/2014/main" id="{F9F9BD64-A046-B46A-659B-5859C90A3BD7}"/>
              </a:ext>
            </a:extLst>
          </p:cNvPr>
          <p:cNvSpPr/>
          <p:nvPr/>
        </p:nvSpPr>
        <p:spPr>
          <a:xfrm>
            <a:off x="3427352" y="269716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B1</a:t>
            </a:r>
            <a:endParaRPr lang="en-GB" sz="1200" i="1" dirty="0"/>
          </a:p>
        </p:txBody>
      </p:sp>
      <p:sp>
        <p:nvSpPr>
          <p:cNvPr id="31" name="Ovale 15">
            <a:extLst>
              <a:ext uri="{FF2B5EF4-FFF2-40B4-BE49-F238E27FC236}">
                <a16:creationId xmlns:a16="http://schemas.microsoft.com/office/drawing/2014/main" id="{AC4C86AE-90AE-B411-726D-252A32B78E8E}"/>
              </a:ext>
            </a:extLst>
          </p:cNvPr>
          <p:cNvSpPr/>
          <p:nvPr/>
        </p:nvSpPr>
        <p:spPr>
          <a:xfrm>
            <a:off x="6374323" y="2681778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B1</a:t>
            </a:r>
            <a:endParaRPr lang="en-GB" sz="1200" i="1" dirty="0"/>
          </a:p>
        </p:txBody>
      </p:sp>
      <p:cxnSp>
        <p:nvCxnSpPr>
          <p:cNvPr id="38" name="Connettore 2 43">
            <a:extLst>
              <a:ext uri="{FF2B5EF4-FFF2-40B4-BE49-F238E27FC236}">
                <a16:creationId xmlns:a16="http://schemas.microsoft.com/office/drawing/2014/main" id="{A7084E47-27E3-F03B-90F8-361CAA62A803}"/>
              </a:ext>
            </a:extLst>
          </p:cNvPr>
          <p:cNvCxnSpPr>
            <a:cxnSpLocks/>
          </p:cNvCxnSpPr>
          <p:nvPr/>
        </p:nvCxnSpPr>
        <p:spPr>
          <a:xfrm>
            <a:off x="1940702" y="2854101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1">
            <a:extLst>
              <a:ext uri="{FF2B5EF4-FFF2-40B4-BE49-F238E27FC236}">
                <a16:creationId xmlns:a16="http://schemas.microsoft.com/office/drawing/2014/main" id="{1D29D19C-B87E-E444-760B-F045BD480837}"/>
              </a:ext>
            </a:extLst>
          </p:cNvPr>
          <p:cNvCxnSpPr>
            <a:cxnSpLocks/>
          </p:cNvCxnSpPr>
          <p:nvPr/>
        </p:nvCxnSpPr>
        <p:spPr>
          <a:xfrm flipV="1">
            <a:off x="1918318" y="3029775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ttore 2 43">
            <a:extLst>
              <a:ext uri="{FF2B5EF4-FFF2-40B4-BE49-F238E27FC236}">
                <a16:creationId xmlns:a16="http://schemas.microsoft.com/office/drawing/2014/main" id="{AF5626A1-1F39-7A07-3C99-24267532827E}"/>
              </a:ext>
            </a:extLst>
          </p:cNvPr>
          <p:cNvCxnSpPr>
            <a:cxnSpLocks/>
          </p:cNvCxnSpPr>
          <p:nvPr/>
        </p:nvCxnSpPr>
        <p:spPr>
          <a:xfrm>
            <a:off x="4885461" y="2841948"/>
            <a:ext cx="1488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2 51">
            <a:extLst>
              <a:ext uri="{FF2B5EF4-FFF2-40B4-BE49-F238E27FC236}">
                <a16:creationId xmlns:a16="http://schemas.microsoft.com/office/drawing/2014/main" id="{54A6594D-3B68-9EAE-42F6-FFB1A92FEB01}"/>
              </a:ext>
            </a:extLst>
          </p:cNvPr>
          <p:cNvCxnSpPr>
            <a:cxnSpLocks/>
          </p:cNvCxnSpPr>
          <p:nvPr/>
        </p:nvCxnSpPr>
        <p:spPr>
          <a:xfrm flipV="1">
            <a:off x="4863077" y="3017622"/>
            <a:ext cx="1500188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e 31">
            <a:extLst>
              <a:ext uri="{FF2B5EF4-FFF2-40B4-BE49-F238E27FC236}">
                <a16:creationId xmlns:a16="http://schemas.microsoft.com/office/drawing/2014/main" id="{010940AA-6149-EECE-5CB8-ED19A7903692}"/>
              </a:ext>
            </a:extLst>
          </p:cNvPr>
          <p:cNvSpPr/>
          <p:nvPr/>
        </p:nvSpPr>
        <p:spPr>
          <a:xfrm>
            <a:off x="1703630" y="393044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B2</a:t>
            </a:r>
            <a:endParaRPr lang="en-GB" sz="1200" i="1" dirty="0"/>
          </a:p>
        </p:txBody>
      </p:sp>
      <p:sp>
        <p:nvSpPr>
          <p:cNvPr id="177" name="Ovale 12">
            <a:extLst>
              <a:ext uri="{FF2B5EF4-FFF2-40B4-BE49-F238E27FC236}">
                <a16:creationId xmlns:a16="http://schemas.microsoft.com/office/drawing/2014/main" id="{5AA30D3D-EB62-1E59-45AA-A69C7363B548}"/>
              </a:ext>
            </a:extLst>
          </p:cNvPr>
          <p:cNvSpPr/>
          <p:nvPr/>
        </p:nvSpPr>
        <p:spPr>
          <a:xfrm>
            <a:off x="4626004" y="3915041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B2</a:t>
            </a:r>
            <a:endParaRPr lang="en-GB" sz="1200" i="1" dirty="0"/>
          </a:p>
        </p:txBody>
      </p:sp>
      <p:sp>
        <p:nvSpPr>
          <p:cNvPr id="178" name="Ovale 15">
            <a:extLst>
              <a:ext uri="{FF2B5EF4-FFF2-40B4-BE49-F238E27FC236}">
                <a16:creationId xmlns:a16="http://schemas.microsoft.com/office/drawing/2014/main" id="{C05F1CF3-78E8-17EF-D76A-05E047C5F991}"/>
              </a:ext>
            </a:extLst>
          </p:cNvPr>
          <p:cNvSpPr/>
          <p:nvPr/>
        </p:nvSpPr>
        <p:spPr>
          <a:xfrm>
            <a:off x="7572975" y="389965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B2</a:t>
            </a:r>
            <a:endParaRPr lang="en-GB" sz="1200" i="1" dirty="0"/>
          </a:p>
        </p:txBody>
      </p:sp>
      <p:cxnSp>
        <p:nvCxnSpPr>
          <p:cNvPr id="179" name="Connettore 2 43">
            <a:extLst>
              <a:ext uri="{FF2B5EF4-FFF2-40B4-BE49-F238E27FC236}">
                <a16:creationId xmlns:a16="http://schemas.microsoft.com/office/drawing/2014/main" id="{2C82D6BB-7172-B96C-F602-BC7220BFFE42}"/>
              </a:ext>
            </a:extLst>
          </p:cNvPr>
          <p:cNvCxnSpPr>
            <a:cxnSpLocks/>
          </p:cNvCxnSpPr>
          <p:nvPr/>
        </p:nvCxnSpPr>
        <p:spPr>
          <a:xfrm>
            <a:off x="3139354" y="407197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51">
            <a:extLst>
              <a:ext uri="{FF2B5EF4-FFF2-40B4-BE49-F238E27FC236}">
                <a16:creationId xmlns:a16="http://schemas.microsoft.com/office/drawing/2014/main" id="{55B83C39-E6D2-E8B5-B932-1598693B63F3}"/>
              </a:ext>
            </a:extLst>
          </p:cNvPr>
          <p:cNvCxnSpPr>
            <a:cxnSpLocks/>
          </p:cNvCxnSpPr>
          <p:nvPr/>
        </p:nvCxnSpPr>
        <p:spPr>
          <a:xfrm flipV="1">
            <a:off x="3116970" y="4247652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43">
            <a:extLst>
              <a:ext uri="{FF2B5EF4-FFF2-40B4-BE49-F238E27FC236}">
                <a16:creationId xmlns:a16="http://schemas.microsoft.com/office/drawing/2014/main" id="{76527D56-0297-B78E-1D03-24EEF88A0622}"/>
              </a:ext>
            </a:extLst>
          </p:cNvPr>
          <p:cNvCxnSpPr>
            <a:cxnSpLocks/>
          </p:cNvCxnSpPr>
          <p:nvPr/>
        </p:nvCxnSpPr>
        <p:spPr>
          <a:xfrm>
            <a:off x="6084113" y="4059825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51">
            <a:extLst>
              <a:ext uri="{FF2B5EF4-FFF2-40B4-BE49-F238E27FC236}">
                <a16:creationId xmlns:a16="http://schemas.microsoft.com/office/drawing/2014/main" id="{1805C821-A82B-7B52-CB64-4F2D7EF0BCE4}"/>
              </a:ext>
            </a:extLst>
          </p:cNvPr>
          <p:cNvCxnSpPr>
            <a:cxnSpLocks/>
          </p:cNvCxnSpPr>
          <p:nvPr/>
        </p:nvCxnSpPr>
        <p:spPr>
          <a:xfrm flipV="1">
            <a:off x="6061729" y="4235499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Ovale 31">
            <a:extLst>
              <a:ext uri="{FF2B5EF4-FFF2-40B4-BE49-F238E27FC236}">
                <a16:creationId xmlns:a16="http://schemas.microsoft.com/office/drawing/2014/main" id="{BE3C8E5A-AA91-11FB-95FE-0B5BC4A1DE23}"/>
              </a:ext>
            </a:extLst>
          </p:cNvPr>
          <p:cNvSpPr/>
          <p:nvPr/>
        </p:nvSpPr>
        <p:spPr>
          <a:xfrm>
            <a:off x="526428" y="514518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B3</a:t>
            </a:r>
            <a:endParaRPr lang="en-GB" sz="1200" i="1" dirty="0"/>
          </a:p>
        </p:txBody>
      </p:sp>
      <p:sp>
        <p:nvSpPr>
          <p:cNvPr id="193" name="Ovale 12">
            <a:extLst>
              <a:ext uri="{FF2B5EF4-FFF2-40B4-BE49-F238E27FC236}">
                <a16:creationId xmlns:a16="http://schemas.microsoft.com/office/drawing/2014/main" id="{0240F96A-6777-3E36-3DF9-48358091C77C}"/>
              </a:ext>
            </a:extLst>
          </p:cNvPr>
          <p:cNvSpPr/>
          <p:nvPr/>
        </p:nvSpPr>
        <p:spPr>
          <a:xfrm>
            <a:off x="3448802" y="5129788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B3</a:t>
            </a:r>
            <a:endParaRPr lang="en-GB" sz="1200" i="1" dirty="0"/>
          </a:p>
        </p:txBody>
      </p:sp>
      <p:sp>
        <p:nvSpPr>
          <p:cNvPr id="194" name="Ovale 15">
            <a:extLst>
              <a:ext uri="{FF2B5EF4-FFF2-40B4-BE49-F238E27FC236}">
                <a16:creationId xmlns:a16="http://schemas.microsoft.com/office/drawing/2014/main" id="{D6FDA6B9-3C93-6C9C-A197-64F9A1B8D387}"/>
              </a:ext>
            </a:extLst>
          </p:cNvPr>
          <p:cNvSpPr/>
          <p:nvPr/>
        </p:nvSpPr>
        <p:spPr>
          <a:xfrm>
            <a:off x="6395773" y="511440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B3</a:t>
            </a:r>
            <a:endParaRPr lang="en-GB" sz="1200" i="1" dirty="0"/>
          </a:p>
        </p:txBody>
      </p:sp>
      <p:cxnSp>
        <p:nvCxnSpPr>
          <p:cNvPr id="195" name="Connettore 2 43">
            <a:extLst>
              <a:ext uri="{FF2B5EF4-FFF2-40B4-BE49-F238E27FC236}">
                <a16:creationId xmlns:a16="http://schemas.microsoft.com/office/drawing/2014/main" id="{122C6583-523D-BCEB-052D-220E35D5D5FC}"/>
              </a:ext>
            </a:extLst>
          </p:cNvPr>
          <p:cNvCxnSpPr>
            <a:cxnSpLocks/>
          </p:cNvCxnSpPr>
          <p:nvPr/>
        </p:nvCxnSpPr>
        <p:spPr>
          <a:xfrm>
            <a:off x="1962152" y="5286725"/>
            <a:ext cx="1488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2 51">
            <a:extLst>
              <a:ext uri="{FF2B5EF4-FFF2-40B4-BE49-F238E27FC236}">
                <a16:creationId xmlns:a16="http://schemas.microsoft.com/office/drawing/2014/main" id="{D282855C-1290-7AF7-CBB0-BE9C2C2F97B7}"/>
              </a:ext>
            </a:extLst>
          </p:cNvPr>
          <p:cNvCxnSpPr>
            <a:cxnSpLocks/>
          </p:cNvCxnSpPr>
          <p:nvPr/>
        </p:nvCxnSpPr>
        <p:spPr>
          <a:xfrm flipV="1">
            <a:off x="1939768" y="5462399"/>
            <a:ext cx="1500188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43">
            <a:extLst>
              <a:ext uri="{FF2B5EF4-FFF2-40B4-BE49-F238E27FC236}">
                <a16:creationId xmlns:a16="http://schemas.microsoft.com/office/drawing/2014/main" id="{C475645F-A3C3-964D-3B8B-33AE09D3DD7C}"/>
              </a:ext>
            </a:extLst>
          </p:cNvPr>
          <p:cNvCxnSpPr>
            <a:cxnSpLocks/>
          </p:cNvCxnSpPr>
          <p:nvPr/>
        </p:nvCxnSpPr>
        <p:spPr>
          <a:xfrm>
            <a:off x="4906911" y="5274572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51">
            <a:extLst>
              <a:ext uri="{FF2B5EF4-FFF2-40B4-BE49-F238E27FC236}">
                <a16:creationId xmlns:a16="http://schemas.microsoft.com/office/drawing/2014/main" id="{ACDB9ED7-EA3F-219E-FCC3-5E299F557FE4}"/>
              </a:ext>
            </a:extLst>
          </p:cNvPr>
          <p:cNvCxnSpPr>
            <a:cxnSpLocks/>
          </p:cNvCxnSpPr>
          <p:nvPr/>
        </p:nvCxnSpPr>
        <p:spPr>
          <a:xfrm flipV="1">
            <a:off x="4884527" y="5450246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2 43">
            <a:extLst>
              <a:ext uri="{FF2B5EF4-FFF2-40B4-BE49-F238E27FC236}">
                <a16:creationId xmlns:a16="http://schemas.microsoft.com/office/drawing/2014/main" id="{AA1832B4-0FC0-E763-12F9-DB33FCF57120}"/>
              </a:ext>
            </a:extLst>
          </p:cNvPr>
          <p:cNvCxnSpPr>
            <a:cxnSpLocks/>
          </p:cNvCxnSpPr>
          <p:nvPr/>
        </p:nvCxnSpPr>
        <p:spPr>
          <a:xfrm flipV="1">
            <a:off x="4064735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43">
            <a:extLst>
              <a:ext uri="{FF2B5EF4-FFF2-40B4-BE49-F238E27FC236}">
                <a16:creationId xmlns:a16="http://schemas.microsoft.com/office/drawing/2014/main" id="{4F63AD9E-3D52-647F-8831-C7DF5E299925}"/>
              </a:ext>
            </a:extLst>
          </p:cNvPr>
          <p:cNvCxnSpPr>
            <a:cxnSpLocks/>
          </p:cNvCxnSpPr>
          <p:nvPr/>
        </p:nvCxnSpPr>
        <p:spPr>
          <a:xfrm>
            <a:off x="4211039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2 43">
            <a:extLst>
              <a:ext uri="{FF2B5EF4-FFF2-40B4-BE49-F238E27FC236}">
                <a16:creationId xmlns:a16="http://schemas.microsoft.com/office/drawing/2014/main" id="{FF82EB0A-800C-E8C7-48BE-A5B29B89DB9B}"/>
              </a:ext>
            </a:extLst>
          </p:cNvPr>
          <p:cNvCxnSpPr>
            <a:cxnSpLocks/>
          </p:cNvCxnSpPr>
          <p:nvPr/>
        </p:nvCxnSpPr>
        <p:spPr>
          <a:xfrm flipH="1">
            <a:off x="4439294" y="4398729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ttore 2 43">
            <a:extLst>
              <a:ext uri="{FF2B5EF4-FFF2-40B4-BE49-F238E27FC236}">
                <a16:creationId xmlns:a16="http://schemas.microsoft.com/office/drawing/2014/main" id="{242623C2-B258-C640-9BC1-A24EE42F2C69}"/>
              </a:ext>
            </a:extLst>
          </p:cNvPr>
          <p:cNvCxnSpPr>
            <a:cxnSpLocks/>
          </p:cNvCxnSpPr>
          <p:nvPr/>
        </p:nvCxnSpPr>
        <p:spPr>
          <a:xfrm flipV="1">
            <a:off x="4608029" y="4432566"/>
            <a:ext cx="623366" cy="70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ttore 2 43">
            <a:extLst>
              <a:ext uri="{FF2B5EF4-FFF2-40B4-BE49-F238E27FC236}">
                <a16:creationId xmlns:a16="http://schemas.microsoft.com/office/drawing/2014/main" id="{4CD3CF60-858F-2897-93DE-055E650F4D5A}"/>
              </a:ext>
            </a:extLst>
          </p:cNvPr>
          <p:cNvCxnSpPr>
            <a:cxnSpLocks/>
          </p:cNvCxnSpPr>
          <p:nvPr/>
        </p:nvCxnSpPr>
        <p:spPr>
          <a:xfrm>
            <a:off x="4645767" y="3173039"/>
            <a:ext cx="649142" cy="70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43">
            <a:extLst>
              <a:ext uri="{FF2B5EF4-FFF2-40B4-BE49-F238E27FC236}">
                <a16:creationId xmlns:a16="http://schemas.microsoft.com/office/drawing/2014/main" id="{BD7C900A-8FA8-76E8-99FB-FD149E5AD089}"/>
              </a:ext>
            </a:extLst>
          </p:cNvPr>
          <p:cNvCxnSpPr>
            <a:cxnSpLocks/>
          </p:cNvCxnSpPr>
          <p:nvPr/>
        </p:nvCxnSpPr>
        <p:spPr>
          <a:xfrm flipH="1" flipV="1">
            <a:off x="4511180" y="3221861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CasellaDiTesto 50">
            <a:extLst>
              <a:ext uri="{FF2B5EF4-FFF2-40B4-BE49-F238E27FC236}">
                <a16:creationId xmlns:a16="http://schemas.microsoft.com/office/drawing/2014/main" id="{58B3FC0E-1EB4-F465-1506-E019EA9E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802" y="262326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asellaDiTesto 50">
            <a:extLst>
              <a:ext uri="{FF2B5EF4-FFF2-40B4-BE49-F238E27FC236}">
                <a16:creationId xmlns:a16="http://schemas.microsoft.com/office/drawing/2014/main" id="{DAD610EE-6D94-D617-B7E9-E0311DBE9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802" y="300443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CasellaDiTesto 50">
            <a:extLst>
              <a:ext uri="{FF2B5EF4-FFF2-40B4-BE49-F238E27FC236}">
                <a16:creationId xmlns:a16="http://schemas.microsoft.com/office/drawing/2014/main" id="{A7BA47AB-FCDF-C73C-4480-1C5E9C25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asellaDiTesto 50">
            <a:extLst>
              <a:ext uri="{FF2B5EF4-FFF2-40B4-BE49-F238E27FC236}">
                <a16:creationId xmlns:a16="http://schemas.microsoft.com/office/drawing/2014/main" id="{F5CC1C0C-6A92-D0D1-2000-252A9DD6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asellaDiTesto 50">
            <a:extLst>
              <a:ext uri="{FF2B5EF4-FFF2-40B4-BE49-F238E27FC236}">
                <a16:creationId xmlns:a16="http://schemas.microsoft.com/office/drawing/2014/main" id="{ADF7E151-20C8-356B-C411-854DB190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30" y="50470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asellaDiTesto 50">
            <a:extLst>
              <a:ext uri="{FF2B5EF4-FFF2-40B4-BE49-F238E27FC236}">
                <a16:creationId xmlns:a16="http://schemas.microsoft.com/office/drawing/2014/main" id="{A68D7934-BCCB-09C4-509E-3DAAB8B7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29" y="5446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CasellaDiTesto 50">
            <a:extLst>
              <a:ext uri="{FF2B5EF4-FFF2-40B4-BE49-F238E27FC236}">
                <a16:creationId xmlns:a16="http://schemas.microsoft.com/office/drawing/2014/main" id="{1BBAB5C1-F772-4CE9-CED3-09A8B199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6127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asellaDiTesto 50">
            <a:extLst>
              <a:ext uri="{FF2B5EF4-FFF2-40B4-BE49-F238E27FC236}">
                <a16:creationId xmlns:a16="http://schemas.microsoft.com/office/drawing/2014/main" id="{08854A15-17B9-6B0C-A590-D5C4E6E2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99389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asellaDiTesto 50">
            <a:extLst>
              <a:ext uri="{FF2B5EF4-FFF2-40B4-BE49-F238E27FC236}">
                <a16:creationId xmlns:a16="http://schemas.microsoft.com/office/drawing/2014/main" id="{AC482D43-DC56-A51F-9EC2-C56DAAB4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asellaDiTesto 50">
            <a:extLst>
              <a:ext uri="{FF2B5EF4-FFF2-40B4-BE49-F238E27FC236}">
                <a16:creationId xmlns:a16="http://schemas.microsoft.com/office/drawing/2014/main" id="{C466DC91-2470-18EF-A9DA-0151BDA0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CasellaDiTesto 50">
            <a:extLst>
              <a:ext uri="{FF2B5EF4-FFF2-40B4-BE49-F238E27FC236}">
                <a16:creationId xmlns:a16="http://schemas.microsoft.com/office/drawing/2014/main" id="{12A4DFE0-96B3-0382-AF7B-8B6A61A6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747" y="503698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asellaDiTesto 50">
            <a:extLst>
              <a:ext uri="{FF2B5EF4-FFF2-40B4-BE49-F238E27FC236}">
                <a16:creationId xmlns:a16="http://schemas.microsoft.com/office/drawing/2014/main" id="{7B5B945D-F692-EAF9-F160-C370A60D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747" y="541816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CasellaDiTesto 50">
            <a:extLst>
              <a:ext uri="{FF2B5EF4-FFF2-40B4-BE49-F238E27FC236}">
                <a16:creationId xmlns:a16="http://schemas.microsoft.com/office/drawing/2014/main" id="{B2508FB7-E047-2ED4-41B6-5D1D006B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071" y="34469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50" name="CasellaDiTesto 50">
            <a:extLst>
              <a:ext uri="{FF2B5EF4-FFF2-40B4-BE49-F238E27FC236}">
                <a16:creationId xmlns:a16="http://schemas.microsoft.com/office/drawing/2014/main" id="{E6EA3E4D-02F1-FECE-4295-19E6139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04" y="366170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55" name="CasellaDiTesto 50">
            <a:extLst>
              <a:ext uri="{FF2B5EF4-FFF2-40B4-BE49-F238E27FC236}">
                <a16:creationId xmlns:a16="http://schemas.microsoft.com/office/drawing/2014/main" id="{17C45121-A827-BB9D-904A-A0265445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367" y="455764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256" name="CasellaDiTesto 50">
            <a:extLst>
              <a:ext uri="{FF2B5EF4-FFF2-40B4-BE49-F238E27FC236}">
                <a16:creationId xmlns:a16="http://schemas.microsoft.com/office/drawing/2014/main" id="{234BCE34-8FF6-842C-E2B3-B0E77F5B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437468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65" name="CasellaDiTesto 50">
            <a:extLst>
              <a:ext uri="{FF2B5EF4-FFF2-40B4-BE49-F238E27FC236}">
                <a16:creationId xmlns:a16="http://schemas.microsoft.com/office/drawing/2014/main" id="{4F41ECAD-E0F4-C869-8416-8905E9AE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713" y="347351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266" name="CasellaDiTesto 50">
            <a:extLst>
              <a:ext uri="{FF2B5EF4-FFF2-40B4-BE49-F238E27FC236}">
                <a16:creationId xmlns:a16="http://schemas.microsoft.com/office/drawing/2014/main" id="{C37A9939-2527-BB47-793D-6B462009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159" y="348011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41" name="Arco 157">
            <a:extLst>
              <a:ext uri="{FF2B5EF4-FFF2-40B4-BE49-F238E27FC236}">
                <a16:creationId xmlns:a16="http://schemas.microsoft.com/office/drawing/2014/main" id="{E52CDDDF-9A45-5261-4629-B667B8DB8D52}"/>
              </a:ext>
            </a:extLst>
          </p:cNvPr>
          <p:cNvSpPr/>
          <p:nvPr/>
        </p:nvSpPr>
        <p:spPr>
          <a:xfrm rot="654151" flipH="1">
            <a:off x="2658227" y="3654980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2" name="Arco 157">
            <a:extLst>
              <a:ext uri="{FF2B5EF4-FFF2-40B4-BE49-F238E27FC236}">
                <a16:creationId xmlns:a16="http://schemas.microsoft.com/office/drawing/2014/main" id="{F46EF2CF-CB26-DD89-E2DC-F73D0DFA1812}"/>
              </a:ext>
            </a:extLst>
          </p:cNvPr>
          <p:cNvSpPr/>
          <p:nvPr/>
        </p:nvSpPr>
        <p:spPr>
          <a:xfrm rot="654151" flipH="1">
            <a:off x="8578284" y="3629457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FF0000"/>
              </a:solidFill>
            </a:endParaRPr>
          </a:p>
        </p:txBody>
      </p:sp>
      <p:sp>
        <p:nvSpPr>
          <p:cNvPr id="43" name="Arco 157">
            <a:extLst>
              <a:ext uri="{FF2B5EF4-FFF2-40B4-BE49-F238E27FC236}">
                <a16:creationId xmlns:a16="http://schemas.microsoft.com/office/drawing/2014/main" id="{AF806E4F-901D-96F5-6E39-3BA42FB28852}"/>
              </a:ext>
            </a:extLst>
          </p:cNvPr>
          <p:cNvSpPr/>
          <p:nvPr/>
        </p:nvSpPr>
        <p:spPr>
          <a:xfrm rot="20893327" flipH="1">
            <a:off x="516020" y="2480624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4" name="Arco 157">
            <a:extLst>
              <a:ext uri="{FF2B5EF4-FFF2-40B4-BE49-F238E27FC236}">
                <a16:creationId xmlns:a16="http://schemas.microsoft.com/office/drawing/2014/main" id="{04905B3F-0A02-7F2E-DCB6-CBC4EF580088}"/>
              </a:ext>
            </a:extLst>
          </p:cNvPr>
          <p:cNvSpPr/>
          <p:nvPr/>
        </p:nvSpPr>
        <p:spPr>
          <a:xfrm rot="11987695" flipH="1">
            <a:off x="582627" y="5519908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FF0000"/>
              </a:solidFill>
            </a:endParaRPr>
          </a:p>
        </p:txBody>
      </p:sp>
      <p:sp>
        <p:nvSpPr>
          <p:cNvPr id="45" name="Arco 157">
            <a:extLst>
              <a:ext uri="{FF2B5EF4-FFF2-40B4-BE49-F238E27FC236}">
                <a16:creationId xmlns:a16="http://schemas.microsoft.com/office/drawing/2014/main" id="{9F51A1EC-153A-5F7A-E38F-88B2C01FFA0B}"/>
              </a:ext>
            </a:extLst>
          </p:cNvPr>
          <p:cNvSpPr/>
          <p:nvPr/>
        </p:nvSpPr>
        <p:spPr>
          <a:xfrm rot="1644801" flipH="1">
            <a:off x="7488134" y="2465005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6" name="Arco 157">
            <a:extLst>
              <a:ext uri="{FF2B5EF4-FFF2-40B4-BE49-F238E27FC236}">
                <a16:creationId xmlns:a16="http://schemas.microsoft.com/office/drawing/2014/main" id="{74858C0B-7321-ABA5-6379-0149BB9B24C5}"/>
              </a:ext>
            </a:extLst>
          </p:cNvPr>
          <p:cNvSpPr/>
          <p:nvPr/>
        </p:nvSpPr>
        <p:spPr>
          <a:xfrm rot="9363205" flipH="1">
            <a:off x="7493729" y="5461651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7" name="CasellaDiTesto 50">
            <a:extLst>
              <a:ext uri="{FF2B5EF4-FFF2-40B4-BE49-F238E27FC236}">
                <a16:creationId xmlns:a16="http://schemas.microsoft.com/office/drawing/2014/main" id="{209B9A5F-14E3-EDFD-51EE-3597D688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329" y="2241422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sellaDiTesto 50">
            <a:extLst>
              <a:ext uri="{FF2B5EF4-FFF2-40B4-BE49-F238E27FC236}">
                <a16:creationId xmlns:a16="http://schemas.microsoft.com/office/drawing/2014/main" id="{13057E54-1AD2-05C7-52CF-BDBEB4F22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571" y="3407791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sellaDiTesto 50">
            <a:extLst>
              <a:ext uri="{FF2B5EF4-FFF2-40B4-BE49-F238E27FC236}">
                <a16:creationId xmlns:a16="http://schemas.microsoft.com/office/drawing/2014/main" id="{11D79CC7-07EB-FD3F-82D6-71FD00DF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531" y="580004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sellaDiTesto 50">
            <a:extLst>
              <a:ext uri="{FF2B5EF4-FFF2-40B4-BE49-F238E27FC236}">
                <a16:creationId xmlns:a16="http://schemas.microsoft.com/office/drawing/2014/main" id="{69A627DA-BF7F-7769-03E0-C1E3B70A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5827528"/>
            <a:ext cx="87860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09221F62-95E2-F8A2-966E-E2CF6309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223924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sellaDiTesto 50">
            <a:extLst>
              <a:ext uri="{FF2B5EF4-FFF2-40B4-BE49-F238E27FC236}">
                <a16:creationId xmlns:a16="http://schemas.microsoft.com/office/drawing/2014/main" id="{27E1292F-C165-82A7-7B43-7C14581A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532" y="3437508"/>
            <a:ext cx="8279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76CB65-FB88-FF3B-0B9A-C9EE9A75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1AF0D-7178-C5DE-4B1F-F8434B556988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34724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26</a:t>
            </a:fld>
            <a:endParaRPr lang="it-IT" dirty="0"/>
          </a:p>
        </p:txBody>
      </p:sp>
      <p:cxnSp>
        <p:nvCxnSpPr>
          <p:cNvPr id="7" name="Connettore 2 20">
            <a:extLst>
              <a:ext uri="{FF2B5EF4-FFF2-40B4-BE49-F238E27FC236}">
                <a16:creationId xmlns:a16="http://schemas.microsoft.com/office/drawing/2014/main" id="{D8F01C88-BF2B-1C34-243D-B091A6B24CAE}"/>
              </a:ext>
            </a:extLst>
          </p:cNvPr>
          <p:cNvCxnSpPr/>
          <p:nvPr/>
        </p:nvCxnSpPr>
        <p:spPr>
          <a:xfrm>
            <a:off x="3415603" y="2462538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31">
            <a:extLst>
              <a:ext uri="{FF2B5EF4-FFF2-40B4-BE49-F238E27FC236}">
                <a16:creationId xmlns:a16="http://schemas.microsoft.com/office/drawing/2014/main" id="{A1401972-3632-6836-4D36-3AC0BEE1E9F7}"/>
              </a:ext>
            </a:extLst>
          </p:cNvPr>
          <p:cNvSpPr/>
          <p:nvPr/>
        </p:nvSpPr>
        <p:spPr>
          <a:xfrm>
            <a:off x="504978" y="271256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B1</a:t>
            </a:r>
            <a:endParaRPr lang="en-GB" sz="1200" i="1" dirty="0"/>
          </a:p>
        </p:txBody>
      </p:sp>
      <p:sp>
        <p:nvSpPr>
          <p:cNvPr id="22" name="Ovale 12">
            <a:extLst>
              <a:ext uri="{FF2B5EF4-FFF2-40B4-BE49-F238E27FC236}">
                <a16:creationId xmlns:a16="http://schemas.microsoft.com/office/drawing/2014/main" id="{F9F9BD64-A046-B46A-659B-5859C90A3BD7}"/>
              </a:ext>
            </a:extLst>
          </p:cNvPr>
          <p:cNvSpPr/>
          <p:nvPr/>
        </p:nvSpPr>
        <p:spPr>
          <a:xfrm>
            <a:off x="3427352" y="269716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B1</a:t>
            </a:r>
            <a:endParaRPr lang="en-GB" sz="1200" i="1" dirty="0"/>
          </a:p>
        </p:txBody>
      </p:sp>
      <p:sp>
        <p:nvSpPr>
          <p:cNvPr id="31" name="Ovale 15">
            <a:extLst>
              <a:ext uri="{FF2B5EF4-FFF2-40B4-BE49-F238E27FC236}">
                <a16:creationId xmlns:a16="http://schemas.microsoft.com/office/drawing/2014/main" id="{AC4C86AE-90AE-B411-726D-252A32B78E8E}"/>
              </a:ext>
            </a:extLst>
          </p:cNvPr>
          <p:cNvSpPr/>
          <p:nvPr/>
        </p:nvSpPr>
        <p:spPr>
          <a:xfrm>
            <a:off x="6374323" y="2681778"/>
            <a:ext cx="1435725" cy="462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>
                <a:solidFill>
                  <a:schemeClr val="tx1"/>
                </a:solidFill>
              </a:rPr>
              <a:t>Up | B1</a:t>
            </a:r>
            <a:endParaRPr lang="en-GB" sz="1200" i="1" dirty="0">
              <a:solidFill>
                <a:schemeClr val="tx1"/>
              </a:solidFill>
            </a:endParaRPr>
          </a:p>
        </p:txBody>
      </p:sp>
      <p:cxnSp>
        <p:nvCxnSpPr>
          <p:cNvPr id="38" name="Connettore 2 43">
            <a:extLst>
              <a:ext uri="{FF2B5EF4-FFF2-40B4-BE49-F238E27FC236}">
                <a16:creationId xmlns:a16="http://schemas.microsoft.com/office/drawing/2014/main" id="{A7084E47-27E3-F03B-90F8-361CAA62A803}"/>
              </a:ext>
            </a:extLst>
          </p:cNvPr>
          <p:cNvCxnSpPr>
            <a:cxnSpLocks/>
          </p:cNvCxnSpPr>
          <p:nvPr/>
        </p:nvCxnSpPr>
        <p:spPr>
          <a:xfrm>
            <a:off x="1940702" y="2854101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1">
            <a:extLst>
              <a:ext uri="{FF2B5EF4-FFF2-40B4-BE49-F238E27FC236}">
                <a16:creationId xmlns:a16="http://schemas.microsoft.com/office/drawing/2014/main" id="{1D29D19C-B87E-E444-760B-F045BD480837}"/>
              </a:ext>
            </a:extLst>
          </p:cNvPr>
          <p:cNvCxnSpPr>
            <a:cxnSpLocks/>
          </p:cNvCxnSpPr>
          <p:nvPr/>
        </p:nvCxnSpPr>
        <p:spPr>
          <a:xfrm flipV="1">
            <a:off x="1918318" y="3029775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ttore 2 43">
            <a:extLst>
              <a:ext uri="{FF2B5EF4-FFF2-40B4-BE49-F238E27FC236}">
                <a16:creationId xmlns:a16="http://schemas.microsoft.com/office/drawing/2014/main" id="{AF5626A1-1F39-7A07-3C99-24267532827E}"/>
              </a:ext>
            </a:extLst>
          </p:cNvPr>
          <p:cNvCxnSpPr>
            <a:cxnSpLocks/>
          </p:cNvCxnSpPr>
          <p:nvPr/>
        </p:nvCxnSpPr>
        <p:spPr>
          <a:xfrm>
            <a:off x="4885461" y="2841948"/>
            <a:ext cx="14888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2 51">
            <a:extLst>
              <a:ext uri="{FF2B5EF4-FFF2-40B4-BE49-F238E27FC236}">
                <a16:creationId xmlns:a16="http://schemas.microsoft.com/office/drawing/2014/main" id="{54A6594D-3B68-9EAE-42F6-FFB1A92FEB01}"/>
              </a:ext>
            </a:extLst>
          </p:cNvPr>
          <p:cNvCxnSpPr>
            <a:cxnSpLocks/>
          </p:cNvCxnSpPr>
          <p:nvPr/>
        </p:nvCxnSpPr>
        <p:spPr>
          <a:xfrm flipV="1">
            <a:off x="4863077" y="3017622"/>
            <a:ext cx="1500188" cy="313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e 31">
            <a:extLst>
              <a:ext uri="{FF2B5EF4-FFF2-40B4-BE49-F238E27FC236}">
                <a16:creationId xmlns:a16="http://schemas.microsoft.com/office/drawing/2014/main" id="{010940AA-6149-EECE-5CB8-ED19A7903692}"/>
              </a:ext>
            </a:extLst>
          </p:cNvPr>
          <p:cNvSpPr/>
          <p:nvPr/>
        </p:nvSpPr>
        <p:spPr>
          <a:xfrm>
            <a:off x="1703630" y="393044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B2</a:t>
            </a:r>
            <a:endParaRPr lang="en-GB" sz="1200" i="1" dirty="0"/>
          </a:p>
        </p:txBody>
      </p:sp>
      <p:sp>
        <p:nvSpPr>
          <p:cNvPr id="177" name="Ovale 12">
            <a:extLst>
              <a:ext uri="{FF2B5EF4-FFF2-40B4-BE49-F238E27FC236}">
                <a16:creationId xmlns:a16="http://schemas.microsoft.com/office/drawing/2014/main" id="{5AA30D3D-EB62-1E59-45AA-A69C7363B548}"/>
              </a:ext>
            </a:extLst>
          </p:cNvPr>
          <p:cNvSpPr/>
          <p:nvPr/>
        </p:nvSpPr>
        <p:spPr>
          <a:xfrm>
            <a:off x="4626004" y="3915041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B2</a:t>
            </a:r>
            <a:endParaRPr lang="en-GB" sz="1200" i="1" dirty="0"/>
          </a:p>
        </p:txBody>
      </p:sp>
      <p:sp>
        <p:nvSpPr>
          <p:cNvPr id="178" name="Ovale 15">
            <a:extLst>
              <a:ext uri="{FF2B5EF4-FFF2-40B4-BE49-F238E27FC236}">
                <a16:creationId xmlns:a16="http://schemas.microsoft.com/office/drawing/2014/main" id="{C05F1CF3-78E8-17EF-D76A-05E047C5F991}"/>
              </a:ext>
            </a:extLst>
          </p:cNvPr>
          <p:cNvSpPr/>
          <p:nvPr/>
        </p:nvSpPr>
        <p:spPr>
          <a:xfrm>
            <a:off x="7572975" y="389965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B2</a:t>
            </a:r>
            <a:endParaRPr lang="en-GB" sz="1200" i="1" dirty="0"/>
          </a:p>
        </p:txBody>
      </p:sp>
      <p:cxnSp>
        <p:nvCxnSpPr>
          <p:cNvPr id="179" name="Connettore 2 43">
            <a:extLst>
              <a:ext uri="{FF2B5EF4-FFF2-40B4-BE49-F238E27FC236}">
                <a16:creationId xmlns:a16="http://schemas.microsoft.com/office/drawing/2014/main" id="{2C82D6BB-7172-B96C-F602-BC7220BFFE42}"/>
              </a:ext>
            </a:extLst>
          </p:cNvPr>
          <p:cNvCxnSpPr>
            <a:cxnSpLocks/>
          </p:cNvCxnSpPr>
          <p:nvPr/>
        </p:nvCxnSpPr>
        <p:spPr>
          <a:xfrm>
            <a:off x="3139354" y="407197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51">
            <a:extLst>
              <a:ext uri="{FF2B5EF4-FFF2-40B4-BE49-F238E27FC236}">
                <a16:creationId xmlns:a16="http://schemas.microsoft.com/office/drawing/2014/main" id="{55B83C39-E6D2-E8B5-B932-1598693B63F3}"/>
              </a:ext>
            </a:extLst>
          </p:cNvPr>
          <p:cNvCxnSpPr>
            <a:cxnSpLocks/>
          </p:cNvCxnSpPr>
          <p:nvPr/>
        </p:nvCxnSpPr>
        <p:spPr>
          <a:xfrm flipV="1">
            <a:off x="3116970" y="4247652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43">
            <a:extLst>
              <a:ext uri="{FF2B5EF4-FFF2-40B4-BE49-F238E27FC236}">
                <a16:creationId xmlns:a16="http://schemas.microsoft.com/office/drawing/2014/main" id="{76527D56-0297-B78E-1D03-24EEF88A0622}"/>
              </a:ext>
            </a:extLst>
          </p:cNvPr>
          <p:cNvCxnSpPr>
            <a:cxnSpLocks/>
          </p:cNvCxnSpPr>
          <p:nvPr/>
        </p:nvCxnSpPr>
        <p:spPr>
          <a:xfrm>
            <a:off x="6084113" y="4059825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51">
            <a:extLst>
              <a:ext uri="{FF2B5EF4-FFF2-40B4-BE49-F238E27FC236}">
                <a16:creationId xmlns:a16="http://schemas.microsoft.com/office/drawing/2014/main" id="{1805C821-A82B-7B52-CB64-4F2D7EF0BCE4}"/>
              </a:ext>
            </a:extLst>
          </p:cNvPr>
          <p:cNvCxnSpPr>
            <a:cxnSpLocks/>
          </p:cNvCxnSpPr>
          <p:nvPr/>
        </p:nvCxnSpPr>
        <p:spPr>
          <a:xfrm flipV="1">
            <a:off x="6061729" y="4235499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Ovale 31">
            <a:extLst>
              <a:ext uri="{FF2B5EF4-FFF2-40B4-BE49-F238E27FC236}">
                <a16:creationId xmlns:a16="http://schemas.microsoft.com/office/drawing/2014/main" id="{BE3C8E5A-AA91-11FB-95FE-0B5BC4A1DE23}"/>
              </a:ext>
            </a:extLst>
          </p:cNvPr>
          <p:cNvSpPr/>
          <p:nvPr/>
        </p:nvSpPr>
        <p:spPr>
          <a:xfrm>
            <a:off x="526428" y="5145189"/>
            <a:ext cx="1435725" cy="462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>
                <a:solidFill>
                  <a:schemeClr val="tx1"/>
                </a:solidFill>
              </a:rPr>
              <a:t>Down | B3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193" name="Ovale 12">
            <a:extLst>
              <a:ext uri="{FF2B5EF4-FFF2-40B4-BE49-F238E27FC236}">
                <a16:creationId xmlns:a16="http://schemas.microsoft.com/office/drawing/2014/main" id="{0240F96A-6777-3E36-3DF9-48358091C77C}"/>
              </a:ext>
            </a:extLst>
          </p:cNvPr>
          <p:cNvSpPr/>
          <p:nvPr/>
        </p:nvSpPr>
        <p:spPr>
          <a:xfrm>
            <a:off x="3448802" y="5129788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B3</a:t>
            </a:r>
            <a:endParaRPr lang="en-GB" sz="1200" i="1" dirty="0"/>
          </a:p>
        </p:txBody>
      </p:sp>
      <p:sp>
        <p:nvSpPr>
          <p:cNvPr id="194" name="Ovale 15">
            <a:extLst>
              <a:ext uri="{FF2B5EF4-FFF2-40B4-BE49-F238E27FC236}">
                <a16:creationId xmlns:a16="http://schemas.microsoft.com/office/drawing/2014/main" id="{D6FDA6B9-3C93-6C9C-A197-64F9A1B8D387}"/>
              </a:ext>
            </a:extLst>
          </p:cNvPr>
          <p:cNvSpPr/>
          <p:nvPr/>
        </p:nvSpPr>
        <p:spPr>
          <a:xfrm>
            <a:off x="6395773" y="511440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B3</a:t>
            </a:r>
            <a:endParaRPr lang="en-GB" sz="1200" i="1" dirty="0"/>
          </a:p>
        </p:txBody>
      </p:sp>
      <p:cxnSp>
        <p:nvCxnSpPr>
          <p:cNvPr id="195" name="Connettore 2 43">
            <a:extLst>
              <a:ext uri="{FF2B5EF4-FFF2-40B4-BE49-F238E27FC236}">
                <a16:creationId xmlns:a16="http://schemas.microsoft.com/office/drawing/2014/main" id="{122C6583-523D-BCEB-052D-220E35D5D5FC}"/>
              </a:ext>
            </a:extLst>
          </p:cNvPr>
          <p:cNvCxnSpPr>
            <a:cxnSpLocks/>
          </p:cNvCxnSpPr>
          <p:nvPr/>
        </p:nvCxnSpPr>
        <p:spPr>
          <a:xfrm>
            <a:off x="1962152" y="5286725"/>
            <a:ext cx="14888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2 51">
            <a:extLst>
              <a:ext uri="{FF2B5EF4-FFF2-40B4-BE49-F238E27FC236}">
                <a16:creationId xmlns:a16="http://schemas.microsoft.com/office/drawing/2014/main" id="{D282855C-1290-7AF7-CBB0-BE9C2C2F97B7}"/>
              </a:ext>
            </a:extLst>
          </p:cNvPr>
          <p:cNvCxnSpPr>
            <a:cxnSpLocks/>
          </p:cNvCxnSpPr>
          <p:nvPr/>
        </p:nvCxnSpPr>
        <p:spPr>
          <a:xfrm flipV="1">
            <a:off x="1939768" y="5462399"/>
            <a:ext cx="1500188" cy="313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43">
            <a:extLst>
              <a:ext uri="{FF2B5EF4-FFF2-40B4-BE49-F238E27FC236}">
                <a16:creationId xmlns:a16="http://schemas.microsoft.com/office/drawing/2014/main" id="{C475645F-A3C3-964D-3B8B-33AE09D3DD7C}"/>
              </a:ext>
            </a:extLst>
          </p:cNvPr>
          <p:cNvCxnSpPr>
            <a:cxnSpLocks/>
          </p:cNvCxnSpPr>
          <p:nvPr/>
        </p:nvCxnSpPr>
        <p:spPr>
          <a:xfrm>
            <a:off x="4906911" y="5274572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51">
            <a:extLst>
              <a:ext uri="{FF2B5EF4-FFF2-40B4-BE49-F238E27FC236}">
                <a16:creationId xmlns:a16="http://schemas.microsoft.com/office/drawing/2014/main" id="{ACDB9ED7-EA3F-219E-FCC3-5E299F557FE4}"/>
              </a:ext>
            </a:extLst>
          </p:cNvPr>
          <p:cNvCxnSpPr>
            <a:cxnSpLocks/>
          </p:cNvCxnSpPr>
          <p:nvPr/>
        </p:nvCxnSpPr>
        <p:spPr>
          <a:xfrm flipV="1">
            <a:off x="4884527" y="5450246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2 43">
            <a:extLst>
              <a:ext uri="{FF2B5EF4-FFF2-40B4-BE49-F238E27FC236}">
                <a16:creationId xmlns:a16="http://schemas.microsoft.com/office/drawing/2014/main" id="{AA1832B4-0FC0-E763-12F9-DB33FCF57120}"/>
              </a:ext>
            </a:extLst>
          </p:cNvPr>
          <p:cNvCxnSpPr>
            <a:cxnSpLocks/>
          </p:cNvCxnSpPr>
          <p:nvPr/>
        </p:nvCxnSpPr>
        <p:spPr>
          <a:xfrm flipV="1">
            <a:off x="4064735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43">
            <a:extLst>
              <a:ext uri="{FF2B5EF4-FFF2-40B4-BE49-F238E27FC236}">
                <a16:creationId xmlns:a16="http://schemas.microsoft.com/office/drawing/2014/main" id="{4F63AD9E-3D52-647F-8831-C7DF5E299925}"/>
              </a:ext>
            </a:extLst>
          </p:cNvPr>
          <p:cNvCxnSpPr>
            <a:cxnSpLocks/>
          </p:cNvCxnSpPr>
          <p:nvPr/>
        </p:nvCxnSpPr>
        <p:spPr>
          <a:xfrm>
            <a:off x="4211039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2 43">
            <a:extLst>
              <a:ext uri="{FF2B5EF4-FFF2-40B4-BE49-F238E27FC236}">
                <a16:creationId xmlns:a16="http://schemas.microsoft.com/office/drawing/2014/main" id="{FF82EB0A-800C-E8C7-48BE-A5B29B89DB9B}"/>
              </a:ext>
            </a:extLst>
          </p:cNvPr>
          <p:cNvCxnSpPr>
            <a:cxnSpLocks/>
          </p:cNvCxnSpPr>
          <p:nvPr/>
        </p:nvCxnSpPr>
        <p:spPr>
          <a:xfrm flipH="1">
            <a:off x="4439294" y="4398729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ttore 2 43">
            <a:extLst>
              <a:ext uri="{FF2B5EF4-FFF2-40B4-BE49-F238E27FC236}">
                <a16:creationId xmlns:a16="http://schemas.microsoft.com/office/drawing/2014/main" id="{242623C2-B258-C640-9BC1-A24EE42F2C69}"/>
              </a:ext>
            </a:extLst>
          </p:cNvPr>
          <p:cNvCxnSpPr>
            <a:cxnSpLocks/>
          </p:cNvCxnSpPr>
          <p:nvPr/>
        </p:nvCxnSpPr>
        <p:spPr>
          <a:xfrm flipV="1">
            <a:off x="4608029" y="4432566"/>
            <a:ext cx="623366" cy="70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ttore 2 43">
            <a:extLst>
              <a:ext uri="{FF2B5EF4-FFF2-40B4-BE49-F238E27FC236}">
                <a16:creationId xmlns:a16="http://schemas.microsoft.com/office/drawing/2014/main" id="{4CD3CF60-858F-2897-93DE-055E650F4D5A}"/>
              </a:ext>
            </a:extLst>
          </p:cNvPr>
          <p:cNvCxnSpPr>
            <a:cxnSpLocks/>
          </p:cNvCxnSpPr>
          <p:nvPr/>
        </p:nvCxnSpPr>
        <p:spPr>
          <a:xfrm>
            <a:off x="4645767" y="3173039"/>
            <a:ext cx="649142" cy="70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43">
            <a:extLst>
              <a:ext uri="{FF2B5EF4-FFF2-40B4-BE49-F238E27FC236}">
                <a16:creationId xmlns:a16="http://schemas.microsoft.com/office/drawing/2014/main" id="{BD7C900A-8FA8-76E8-99FB-FD149E5AD089}"/>
              </a:ext>
            </a:extLst>
          </p:cNvPr>
          <p:cNvCxnSpPr>
            <a:cxnSpLocks/>
          </p:cNvCxnSpPr>
          <p:nvPr/>
        </p:nvCxnSpPr>
        <p:spPr>
          <a:xfrm flipH="1" flipV="1">
            <a:off x="4511180" y="3221861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CasellaDiTesto 50">
            <a:extLst>
              <a:ext uri="{FF2B5EF4-FFF2-40B4-BE49-F238E27FC236}">
                <a16:creationId xmlns:a16="http://schemas.microsoft.com/office/drawing/2014/main" id="{58B3FC0E-1EB4-F465-1506-E019EA9E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802" y="262326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asellaDiTesto 50">
            <a:extLst>
              <a:ext uri="{FF2B5EF4-FFF2-40B4-BE49-F238E27FC236}">
                <a16:creationId xmlns:a16="http://schemas.microsoft.com/office/drawing/2014/main" id="{DAD610EE-6D94-D617-B7E9-E0311DBE9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802" y="300443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CasellaDiTesto 50">
            <a:extLst>
              <a:ext uri="{FF2B5EF4-FFF2-40B4-BE49-F238E27FC236}">
                <a16:creationId xmlns:a16="http://schemas.microsoft.com/office/drawing/2014/main" id="{A7BA47AB-FCDF-C73C-4480-1C5E9C25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asellaDiTesto 50">
            <a:extLst>
              <a:ext uri="{FF2B5EF4-FFF2-40B4-BE49-F238E27FC236}">
                <a16:creationId xmlns:a16="http://schemas.microsoft.com/office/drawing/2014/main" id="{F5CC1C0C-6A92-D0D1-2000-252A9DD6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asellaDiTesto 50">
            <a:extLst>
              <a:ext uri="{FF2B5EF4-FFF2-40B4-BE49-F238E27FC236}">
                <a16:creationId xmlns:a16="http://schemas.microsoft.com/office/drawing/2014/main" id="{ADF7E151-20C8-356B-C411-854DB190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30" y="50470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asellaDiTesto 50">
            <a:extLst>
              <a:ext uri="{FF2B5EF4-FFF2-40B4-BE49-F238E27FC236}">
                <a16:creationId xmlns:a16="http://schemas.microsoft.com/office/drawing/2014/main" id="{A68D7934-BCCB-09C4-509E-3DAAB8B7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29" y="5446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CasellaDiTesto 50">
            <a:extLst>
              <a:ext uri="{FF2B5EF4-FFF2-40B4-BE49-F238E27FC236}">
                <a16:creationId xmlns:a16="http://schemas.microsoft.com/office/drawing/2014/main" id="{1BBAB5C1-F772-4CE9-CED3-09A8B199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6127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asellaDiTesto 50">
            <a:extLst>
              <a:ext uri="{FF2B5EF4-FFF2-40B4-BE49-F238E27FC236}">
                <a16:creationId xmlns:a16="http://schemas.microsoft.com/office/drawing/2014/main" id="{08854A15-17B9-6B0C-A590-D5C4E6E2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99389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asellaDiTesto 50">
            <a:extLst>
              <a:ext uri="{FF2B5EF4-FFF2-40B4-BE49-F238E27FC236}">
                <a16:creationId xmlns:a16="http://schemas.microsoft.com/office/drawing/2014/main" id="{AC482D43-DC56-A51F-9EC2-C56DAAB4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asellaDiTesto 50">
            <a:extLst>
              <a:ext uri="{FF2B5EF4-FFF2-40B4-BE49-F238E27FC236}">
                <a16:creationId xmlns:a16="http://schemas.microsoft.com/office/drawing/2014/main" id="{C466DC91-2470-18EF-A9DA-0151BDA0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CasellaDiTesto 50">
            <a:extLst>
              <a:ext uri="{FF2B5EF4-FFF2-40B4-BE49-F238E27FC236}">
                <a16:creationId xmlns:a16="http://schemas.microsoft.com/office/drawing/2014/main" id="{12A4DFE0-96B3-0382-AF7B-8B6A61A6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747" y="503698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asellaDiTesto 50">
            <a:extLst>
              <a:ext uri="{FF2B5EF4-FFF2-40B4-BE49-F238E27FC236}">
                <a16:creationId xmlns:a16="http://schemas.microsoft.com/office/drawing/2014/main" id="{7B5B945D-F692-EAF9-F160-C370A60D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747" y="541816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CasellaDiTesto 50">
            <a:extLst>
              <a:ext uri="{FF2B5EF4-FFF2-40B4-BE49-F238E27FC236}">
                <a16:creationId xmlns:a16="http://schemas.microsoft.com/office/drawing/2014/main" id="{B2508FB7-E047-2ED4-41B6-5D1D006B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071" y="34469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50" name="CasellaDiTesto 50">
            <a:extLst>
              <a:ext uri="{FF2B5EF4-FFF2-40B4-BE49-F238E27FC236}">
                <a16:creationId xmlns:a16="http://schemas.microsoft.com/office/drawing/2014/main" id="{E6EA3E4D-02F1-FECE-4295-19E6139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04" y="366170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55" name="CasellaDiTesto 50">
            <a:extLst>
              <a:ext uri="{FF2B5EF4-FFF2-40B4-BE49-F238E27FC236}">
                <a16:creationId xmlns:a16="http://schemas.microsoft.com/office/drawing/2014/main" id="{17C45121-A827-BB9D-904A-A0265445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367" y="455764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256" name="CasellaDiTesto 50">
            <a:extLst>
              <a:ext uri="{FF2B5EF4-FFF2-40B4-BE49-F238E27FC236}">
                <a16:creationId xmlns:a16="http://schemas.microsoft.com/office/drawing/2014/main" id="{234BCE34-8FF6-842C-E2B3-B0E77F5B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437468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65" name="CasellaDiTesto 50">
            <a:extLst>
              <a:ext uri="{FF2B5EF4-FFF2-40B4-BE49-F238E27FC236}">
                <a16:creationId xmlns:a16="http://schemas.microsoft.com/office/drawing/2014/main" id="{4F41ECAD-E0F4-C869-8416-8905E9AE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713" y="347351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266" name="CasellaDiTesto 50">
            <a:extLst>
              <a:ext uri="{FF2B5EF4-FFF2-40B4-BE49-F238E27FC236}">
                <a16:creationId xmlns:a16="http://schemas.microsoft.com/office/drawing/2014/main" id="{C37A9939-2527-BB47-793D-6B462009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159" y="348011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152E34-A834-037D-88A7-DD89BAC375F5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  <p:sp>
        <p:nvSpPr>
          <p:cNvPr id="41" name="Arco 157">
            <a:extLst>
              <a:ext uri="{FF2B5EF4-FFF2-40B4-BE49-F238E27FC236}">
                <a16:creationId xmlns:a16="http://schemas.microsoft.com/office/drawing/2014/main" id="{E52CDDDF-9A45-5261-4629-B667B8DB8D52}"/>
              </a:ext>
            </a:extLst>
          </p:cNvPr>
          <p:cNvSpPr/>
          <p:nvPr/>
        </p:nvSpPr>
        <p:spPr>
          <a:xfrm rot="654151" flipH="1">
            <a:off x="2658227" y="3654980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2" name="Arco 157">
            <a:extLst>
              <a:ext uri="{FF2B5EF4-FFF2-40B4-BE49-F238E27FC236}">
                <a16:creationId xmlns:a16="http://schemas.microsoft.com/office/drawing/2014/main" id="{F46EF2CF-CB26-DD89-E2DC-F73D0DFA1812}"/>
              </a:ext>
            </a:extLst>
          </p:cNvPr>
          <p:cNvSpPr/>
          <p:nvPr/>
        </p:nvSpPr>
        <p:spPr>
          <a:xfrm rot="654151" flipH="1">
            <a:off x="8578284" y="3629457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FF0000"/>
              </a:solidFill>
            </a:endParaRPr>
          </a:p>
        </p:txBody>
      </p:sp>
      <p:sp>
        <p:nvSpPr>
          <p:cNvPr id="43" name="Arco 157">
            <a:extLst>
              <a:ext uri="{FF2B5EF4-FFF2-40B4-BE49-F238E27FC236}">
                <a16:creationId xmlns:a16="http://schemas.microsoft.com/office/drawing/2014/main" id="{AF806E4F-901D-96F5-6E39-3BA42FB28852}"/>
              </a:ext>
            </a:extLst>
          </p:cNvPr>
          <p:cNvSpPr/>
          <p:nvPr/>
        </p:nvSpPr>
        <p:spPr>
          <a:xfrm rot="20893327" flipH="1">
            <a:off x="516020" y="2480624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4" name="Arco 157">
            <a:extLst>
              <a:ext uri="{FF2B5EF4-FFF2-40B4-BE49-F238E27FC236}">
                <a16:creationId xmlns:a16="http://schemas.microsoft.com/office/drawing/2014/main" id="{04905B3F-0A02-7F2E-DCB6-CBC4EF580088}"/>
              </a:ext>
            </a:extLst>
          </p:cNvPr>
          <p:cNvSpPr/>
          <p:nvPr/>
        </p:nvSpPr>
        <p:spPr>
          <a:xfrm rot="11987695" flipH="1">
            <a:off x="582627" y="5519908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FF0000"/>
              </a:solidFill>
            </a:endParaRPr>
          </a:p>
        </p:txBody>
      </p:sp>
      <p:sp>
        <p:nvSpPr>
          <p:cNvPr id="45" name="Arco 157">
            <a:extLst>
              <a:ext uri="{FF2B5EF4-FFF2-40B4-BE49-F238E27FC236}">
                <a16:creationId xmlns:a16="http://schemas.microsoft.com/office/drawing/2014/main" id="{9F51A1EC-153A-5F7A-E38F-88B2C01FFA0B}"/>
              </a:ext>
            </a:extLst>
          </p:cNvPr>
          <p:cNvSpPr/>
          <p:nvPr/>
        </p:nvSpPr>
        <p:spPr>
          <a:xfrm rot="1644801" flipH="1">
            <a:off x="7488134" y="2465005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6" name="Arco 157">
            <a:extLst>
              <a:ext uri="{FF2B5EF4-FFF2-40B4-BE49-F238E27FC236}">
                <a16:creationId xmlns:a16="http://schemas.microsoft.com/office/drawing/2014/main" id="{74858C0B-7321-ABA5-6379-0149BB9B24C5}"/>
              </a:ext>
            </a:extLst>
          </p:cNvPr>
          <p:cNvSpPr/>
          <p:nvPr/>
        </p:nvSpPr>
        <p:spPr>
          <a:xfrm rot="9363205" flipH="1">
            <a:off x="7493729" y="5461651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7" name="CasellaDiTesto 50">
            <a:extLst>
              <a:ext uri="{FF2B5EF4-FFF2-40B4-BE49-F238E27FC236}">
                <a16:creationId xmlns:a16="http://schemas.microsoft.com/office/drawing/2014/main" id="{209B9A5F-14E3-EDFD-51EE-3597D688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329" y="2241422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sellaDiTesto 50">
            <a:extLst>
              <a:ext uri="{FF2B5EF4-FFF2-40B4-BE49-F238E27FC236}">
                <a16:creationId xmlns:a16="http://schemas.microsoft.com/office/drawing/2014/main" id="{13057E54-1AD2-05C7-52CF-BDBEB4F22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571" y="3407791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sellaDiTesto 50">
            <a:extLst>
              <a:ext uri="{FF2B5EF4-FFF2-40B4-BE49-F238E27FC236}">
                <a16:creationId xmlns:a16="http://schemas.microsoft.com/office/drawing/2014/main" id="{11D79CC7-07EB-FD3F-82D6-71FD00DF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531" y="580004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sellaDiTesto 50">
            <a:extLst>
              <a:ext uri="{FF2B5EF4-FFF2-40B4-BE49-F238E27FC236}">
                <a16:creationId xmlns:a16="http://schemas.microsoft.com/office/drawing/2014/main" id="{69A627DA-BF7F-7769-03E0-C1E3B70A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5827528"/>
            <a:ext cx="87860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09221F62-95E2-F8A2-966E-E2CF6309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223924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sellaDiTesto 50">
            <a:extLst>
              <a:ext uri="{FF2B5EF4-FFF2-40B4-BE49-F238E27FC236}">
                <a16:creationId xmlns:a16="http://schemas.microsoft.com/office/drawing/2014/main" id="{27E1292F-C165-82A7-7B43-7C14581A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532" y="3437508"/>
            <a:ext cx="8279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76CB65-FB88-FF3B-0B9A-C9EE9A75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3B2457-E11C-6A80-2029-B076102EA71C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Button Panel || Motor</a:t>
            </a:r>
          </a:p>
        </p:txBody>
      </p:sp>
      <p:cxnSp>
        <p:nvCxnSpPr>
          <p:cNvPr id="5" name="Connettore 2 43">
            <a:extLst>
              <a:ext uri="{FF2B5EF4-FFF2-40B4-BE49-F238E27FC236}">
                <a16:creationId xmlns:a16="http://schemas.microsoft.com/office/drawing/2014/main" id="{5B79B5B0-6253-3FC1-CC49-1FEF3637D367}"/>
              </a:ext>
            </a:extLst>
          </p:cNvPr>
          <p:cNvCxnSpPr>
            <a:cxnSpLocks/>
          </p:cNvCxnSpPr>
          <p:nvPr/>
        </p:nvCxnSpPr>
        <p:spPr>
          <a:xfrm flipV="1">
            <a:off x="1150847" y="3234043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2 43">
            <a:extLst>
              <a:ext uri="{FF2B5EF4-FFF2-40B4-BE49-F238E27FC236}">
                <a16:creationId xmlns:a16="http://schemas.microsoft.com/office/drawing/2014/main" id="{BCD83CB8-BE34-EA66-6AF0-6968E0BF28CF}"/>
              </a:ext>
            </a:extLst>
          </p:cNvPr>
          <p:cNvCxnSpPr>
            <a:cxnSpLocks/>
          </p:cNvCxnSpPr>
          <p:nvPr/>
        </p:nvCxnSpPr>
        <p:spPr>
          <a:xfrm>
            <a:off x="1297151" y="3234043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43">
            <a:extLst>
              <a:ext uri="{FF2B5EF4-FFF2-40B4-BE49-F238E27FC236}">
                <a16:creationId xmlns:a16="http://schemas.microsoft.com/office/drawing/2014/main" id="{9CB28C6A-B079-FED2-3370-85484DA11032}"/>
              </a:ext>
            </a:extLst>
          </p:cNvPr>
          <p:cNvCxnSpPr>
            <a:cxnSpLocks/>
          </p:cNvCxnSpPr>
          <p:nvPr/>
        </p:nvCxnSpPr>
        <p:spPr>
          <a:xfrm flipH="1">
            <a:off x="1454030" y="4396192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43">
            <a:extLst>
              <a:ext uri="{FF2B5EF4-FFF2-40B4-BE49-F238E27FC236}">
                <a16:creationId xmlns:a16="http://schemas.microsoft.com/office/drawing/2014/main" id="{ED82D0B5-8BD9-EAE7-791A-D19A1024E65E}"/>
              </a:ext>
            </a:extLst>
          </p:cNvPr>
          <p:cNvCxnSpPr>
            <a:cxnSpLocks/>
          </p:cNvCxnSpPr>
          <p:nvPr/>
        </p:nvCxnSpPr>
        <p:spPr>
          <a:xfrm flipV="1">
            <a:off x="1622765" y="4430029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43">
            <a:extLst>
              <a:ext uri="{FF2B5EF4-FFF2-40B4-BE49-F238E27FC236}">
                <a16:creationId xmlns:a16="http://schemas.microsoft.com/office/drawing/2014/main" id="{19BA7814-F6F1-39B1-FC9D-CCDAA852B106}"/>
              </a:ext>
            </a:extLst>
          </p:cNvPr>
          <p:cNvCxnSpPr>
            <a:cxnSpLocks/>
          </p:cNvCxnSpPr>
          <p:nvPr/>
        </p:nvCxnSpPr>
        <p:spPr>
          <a:xfrm>
            <a:off x="1654562" y="3178315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43">
            <a:extLst>
              <a:ext uri="{FF2B5EF4-FFF2-40B4-BE49-F238E27FC236}">
                <a16:creationId xmlns:a16="http://schemas.microsoft.com/office/drawing/2014/main" id="{F0E39A0D-44C8-8CE9-F973-E2661FE9CCA8}"/>
              </a:ext>
            </a:extLst>
          </p:cNvPr>
          <p:cNvCxnSpPr>
            <a:cxnSpLocks/>
          </p:cNvCxnSpPr>
          <p:nvPr/>
        </p:nvCxnSpPr>
        <p:spPr>
          <a:xfrm flipH="1" flipV="1">
            <a:off x="1519975" y="3227137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50">
            <a:extLst>
              <a:ext uri="{FF2B5EF4-FFF2-40B4-BE49-F238E27FC236}">
                <a16:creationId xmlns:a16="http://schemas.microsoft.com/office/drawing/2014/main" id="{28B81BC7-2BA8-BDEB-9F72-58774AF5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21" y="369133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5" name="CasellaDiTesto 50">
            <a:extLst>
              <a:ext uri="{FF2B5EF4-FFF2-40B4-BE49-F238E27FC236}">
                <a16:creationId xmlns:a16="http://schemas.microsoft.com/office/drawing/2014/main" id="{DCBD860F-2A92-7D2C-1A7B-BA239817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048" y="436867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6" name="CasellaDiTesto 50">
            <a:extLst>
              <a:ext uri="{FF2B5EF4-FFF2-40B4-BE49-F238E27FC236}">
                <a16:creationId xmlns:a16="http://schemas.microsoft.com/office/drawing/2014/main" id="{B234E198-AF76-D2CC-B2C7-A286E042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306" y="3999684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7" name="CasellaDiTesto 50">
            <a:extLst>
              <a:ext uri="{FF2B5EF4-FFF2-40B4-BE49-F238E27FC236}">
                <a16:creationId xmlns:a16="http://schemas.microsoft.com/office/drawing/2014/main" id="{943A48B5-316C-BA50-CDB2-24955F24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52" y="4006281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8" name="CasellaDiTesto 50">
            <a:extLst>
              <a:ext uri="{FF2B5EF4-FFF2-40B4-BE49-F238E27FC236}">
                <a16:creationId xmlns:a16="http://schemas.microsoft.com/office/drawing/2014/main" id="{221E9C25-FD20-D79D-1146-418590BA3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388" y="347654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9" name="CasellaDiTesto 50">
            <a:extLst>
              <a:ext uri="{FF2B5EF4-FFF2-40B4-BE49-F238E27FC236}">
                <a16:creationId xmlns:a16="http://schemas.microsoft.com/office/drawing/2014/main" id="{81400F5B-3988-B101-FFAC-4BB488310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187" y="455163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cxnSp>
        <p:nvCxnSpPr>
          <p:cNvPr id="20" name="Connettore 2 43">
            <a:extLst>
              <a:ext uri="{FF2B5EF4-FFF2-40B4-BE49-F238E27FC236}">
                <a16:creationId xmlns:a16="http://schemas.microsoft.com/office/drawing/2014/main" id="{BB36AED4-D2EB-1B55-021C-08F1AAB4794B}"/>
              </a:ext>
            </a:extLst>
          </p:cNvPr>
          <p:cNvCxnSpPr>
            <a:cxnSpLocks/>
          </p:cNvCxnSpPr>
          <p:nvPr/>
        </p:nvCxnSpPr>
        <p:spPr>
          <a:xfrm flipV="1">
            <a:off x="6967331" y="3200902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43">
            <a:extLst>
              <a:ext uri="{FF2B5EF4-FFF2-40B4-BE49-F238E27FC236}">
                <a16:creationId xmlns:a16="http://schemas.microsoft.com/office/drawing/2014/main" id="{AF1D1D13-1784-7E38-41D5-A0F698D870C9}"/>
              </a:ext>
            </a:extLst>
          </p:cNvPr>
          <p:cNvCxnSpPr>
            <a:cxnSpLocks/>
          </p:cNvCxnSpPr>
          <p:nvPr/>
        </p:nvCxnSpPr>
        <p:spPr>
          <a:xfrm>
            <a:off x="7113635" y="3200902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43">
            <a:extLst>
              <a:ext uri="{FF2B5EF4-FFF2-40B4-BE49-F238E27FC236}">
                <a16:creationId xmlns:a16="http://schemas.microsoft.com/office/drawing/2014/main" id="{BAAA2195-30C0-29F4-8462-2162DFA34F11}"/>
              </a:ext>
            </a:extLst>
          </p:cNvPr>
          <p:cNvCxnSpPr>
            <a:cxnSpLocks/>
          </p:cNvCxnSpPr>
          <p:nvPr/>
        </p:nvCxnSpPr>
        <p:spPr>
          <a:xfrm flipH="1">
            <a:off x="7498736" y="4393362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43">
            <a:extLst>
              <a:ext uri="{FF2B5EF4-FFF2-40B4-BE49-F238E27FC236}">
                <a16:creationId xmlns:a16="http://schemas.microsoft.com/office/drawing/2014/main" id="{EEEB645F-E1F9-755D-5201-C7A2DD14091F}"/>
              </a:ext>
            </a:extLst>
          </p:cNvPr>
          <p:cNvCxnSpPr>
            <a:cxnSpLocks/>
          </p:cNvCxnSpPr>
          <p:nvPr/>
        </p:nvCxnSpPr>
        <p:spPr>
          <a:xfrm flipV="1">
            <a:off x="7667471" y="4427199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43">
            <a:extLst>
              <a:ext uri="{FF2B5EF4-FFF2-40B4-BE49-F238E27FC236}">
                <a16:creationId xmlns:a16="http://schemas.microsoft.com/office/drawing/2014/main" id="{08CDB39F-4F41-DBF0-A23C-2C2EE4E39C7F}"/>
              </a:ext>
            </a:extLst>
          </p:cNvPr>
          <p:cNvCxnSpPr>
            <a:cxnSpLocks/>
          </p:cNvCxnSpPr>
          <p:nvPr/>
        </p:nvCxnSpPr>
        <p:spPr>
          <a:xfrm>
            <a:off x="7642324" y="3124674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43">
            <a:extLst>
              <a:ext uri="{FF2B5EF4-FFF2-40B4-BE49-F238E27FC236}">
                <a16:creationId xmlns:a16="http://schemas.microsoft.com/office/drawing/2014/main" id="{72D0CD5D-5BF0-5B35-0114-1307A9E38B34}"/>
              </a:ext>
            </a:extLst>
          </p:cNvPr>
          <p:cNvCxnSpPr>
            <a:cxnSpLocks/>
          </p:cNvCxnSpPr>
          <p:nvPr/>
        </p:nvCxnSpPr>
        <p:spPr>
          <a:xfrm flipH="1" flipV="1">
            <a:off x="7507737" y="3173496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50">
            <a:extLst>
              <a:ext uri="{FF2B5EF4-FFF2-40B4-BE49-F238E27FC236}">
                <a16:creationId xmlns:a16="http://schemas.microsoft.com/office/drawing/2014/main" id="{B372C722-0EC5-C425-9E05-3D99C9D4E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257" y="3597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8" name="CasellaDiTesto 50">
            <a:extLst>
              <a:ext uri="{FF2B5EF4-FFF2-40B4-BE49-F238E27FC236}">
                <a16:creationId xmlns:a16="http://schemas.microsoft.com/office/drawing/2014/main" id="{7B3C3D75-C16A-DAE7-4402-C53D8C5B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256" y="440700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9" name="CasellaDiTesto 50">
            <a:extLst>
              <a:ext uri="{FF2B5EF4-FFF2-40B4-BE49-F238E27FC236}">
                <a16:creationId xmlns:a16="http://schemas.microsoft.com/office/drawing/2014/main" id="{3E0A68B1-6EAB-64E4-CA08-A55517A0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38" y="3512125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30" name="CasellaDiTesto 50">
            <a:extLst>
              <a:ext uri="{FF2B5EF4-FFF2-40B4-BE49-F238E27FC236}">
                <a16:creationId xmlns:a16="http://schemas.microsoft.com/office/drawing/2014/main" id="{A8729B75-EADD-42AB-BC95-1DE7E53D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384" y="3518722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32" name="CasellaDiTesto 50">
            <a:extLst>
              <a:ext uri="{FF2B5EF4-FFF2-40B4-BE49-F238E27FC236}">
                <a16:creationId xmlns:a16="http://schemas.microsoft.com/office/drawing/2014/main" id="{DF797222-625F-4A7C-CFC7-09C28938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324" y="33831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33" name="CasellaDiTesto 50">
            <a:extLst>
              <a:ext uri="{FF2B5EF4-FFF2-40B4-BE49-F238E27FC236}">
                <a16:creationId xmlns:a16="http://schemas.microsoft.com/office/drawing/2014/main" id="{3DC8CF28-269C-D956-CF41-B4C3468EE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395" y="458996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</p:spTree>
    <p:extLst>
      <p:ext uri="{BB962C8B-B14F-4D97-AF65-F5344CB8AC3E}">
        <p14:creationId xmlns:p14="http://schemas.microsoft.com/office/powerpoint/2010/main" val="10605483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27</a:t>
            </a:fld>
            <a:endParaRPr lang="it-IT" dirty="0"/>
          </a:p>
        </p:txBody>
      </p:sp>
      <p:cxnSp>
        <p:nvCxnSpPr>
          <p:cNvPr id="7" name="Connettore 2 20">
            <a:extLst>
              <a:ext uri="{FF2B5EF4-FFF2-40B4-BE49-F238E27FC236}">
                <a16:creationId xmlns:a16="http://schemas.microsoft.com/office/drawing/2014/main" id="{D8F01C88-BF2B-1C34-243D-B091A6B24CAE}"/>
              </a:ext>
            </a:extLst>
          </p:cNvPr>
          <p:cNvCxnSpPr/>
          <p:nvPr/>
        </p:nvCxnSpPr>
        <p:spPr>
          <a:xfrm>
            <a:off x="3415603" y="2462538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31">
            <a:extLst>
              <a:ext uri="{FF2B5EF4-FFF2-40B4-BE49-F238E27FC236}">
                <a16:creationId xmlns:a16="http://schemas.microsoft.com/office/drawing/2014/main" id="{A1401972-3632-6836-4D36-3AC0BEE1E9F7}"/>
              </a:ext>
            </a:extLst>
          </p:cNvPr>
          <p:cNvSpPr/>
          <p:nvPr/>
        </p:nvSpPr>
        <p:spPr>
          <a:xfrm>
            <a:off x="504978" y="271256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B1</a:t>
            </a:r>
            <a:endParaRPr lang="en-GB" sz="1200" i="1" dirty="0"/>
          </a:p>
        </p:txBody>
      </p:sp>
      <p:sp>
        <p:nvSpPr>
          <p:cNvPr id="22" name="Ovale 12">
            <a:extLst>
              <a:ext uri="{FF2B5EF4-FFF2-40B4-BE49-F238E27FC236}">
                <a16:creationId xmlns:a16="http://schemas.microsoft.com/office/drawing/2014/main" id="{F9F9BD64-A046-B46A-659B-5859C90A3BD7}"/>
              </a:ext>
            </a:extLst>
          </p:cNvPr>
          <p:cNvSpPr/>
          <p:nvPr/>
        </p:nvSpPr>
        <p:spPr>
          <a:xfrm>
            <a:off x="3427352" y="269716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B1</a:t>
            </a:r>
            <a:endParaRPr lang="en-GB" sz="1200" i="1" dirty="0"/>
          </a:p>
        </p:txBody>
      </p:sp>
      <p:sp>
        <p:nvSpPr>
          <p:cNvPr id="31" name="Ovale 15">
            <a:extLst>
              <a:ext uri="{FF2B5EF4-FFF2-40B4-BE49-F238E27FC236}">
                <a16:creationId xmlns:a16="http://schemas.microsoft.com/office/drawing/2014/main" id="{AC4C86AE-90AE-B411-726D-252A32B78E8E}"/>
              </a:ext>
            </a:extLst>
          </p:cNvPr>
          <p:cNvSpPr/>
          <p:nvPr/>
        </p:nvSpPr>
        <p:spPr>
          <a:xfrm>
            <a:off x="6374323" y="2681778"/>
            <a:ext cx="1435725" cy="462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>
                <a:solidFill>
                  <a:schemeClr val="tx1"/>
                </a:solidFill>
              </a:rPr>
              <a:t>Up | B1</a:t>
            </a:r>
            <a:endParaRPr lang="en-GB" sz="1200" i="1" dirty="0">
              <a:solidFill>
                <a:schemeClr val="tx1"/>
              </a:solidFill>
            </a:endParaRPr>
          </a:p>
        </p:txBody>
      </p:sp>
      <p:cxnSp>
        <p:nvCxnSpPr>
          <p:cNvPr id="38" name="Connettore 2 43">
            <a:extLst>
              <a:ext uri="{FF2B5EF4-FFF2-40B4-BE49-F238E27FC236}">
                <a16:creationId xmlns:a16="http://schemas.microsoft.com/office/drawing/2014/main" id="{A7084E47-27E3-F03B-90F8-361CAA62A803}"/>
              </a:ext>
            </a:extLst>
          </p:cNvPr>
          <p:cNvCxnSpPr>
            <a:cxnSpLocks/>
          </p:cNvCxnSpPr>
          <p:nvPr/>
        </p:nvCxnSpPr>
        <p:spPr>
          <a:xfrm>
            <a:off x="1940702" y="2854101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1">
            <a:extLst>
              <a:ext uri="{FF2B5EF4-FFF2-40B4-BE49-F238E27FC236}">
                <a16:creationId xmlns:a16="http://schemas.microsoft.com/office/drawing/2014/main" id="{1D29D19C-B87E-E444-760B-F045BD480837}"/>
              </a:ext>
            </a:extLst>
          </p:cNvPr>
          <p:cNvCxnSpPr>
            <a:cxnSpLocks/>
          </p:cNvCxnSpPr>
          <p:nvPr/>
        </p:nvCxnSpPr>
        <p:spPr>
          <a:xfrm flipV="1">
            <a:off x="1918318" y="3029775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e 31">
            <a:extLst>
              <a:ext uri="{FF2B5EF4-FFF2-40B4-BE49-F238E27FC236}">
                <a16:creationId xmlns:a16="http://schemas.microsoft.com/office/drawing/2014/main" id="{010940AA-6149-EECE-5CB8-ED19A7903692}"/>
              </a:ext>
            </a:extLst>
          </p:cNvPr>
          <p:cNvSpPr/>
          <p:nvPr/>
        </p:nvSpPr>
        <p:spPr>
          <a:xfrm>
            <a:off x="1703630" y="393044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B2</a:t>
            </a:r>
            <a:endParaRPr lang="en-GB" sz="1200" i="1" dirty="0"/>
          </a:p>
        </p:txBody>
      </p:sp>
      <p:sp>
        <p:nvSpPr>
          <p:cNvPr id="177" name="Ovale 12">
            <a:extLst>
              <a:ext uri="{FF2B5EF4-FFF2-40B4-BE49-F238E27FC236}">
                <a16:creationId xmlns:a16="http://schemas.microsoft.com/office/drawing/2014/main" id="{5AA30D3D-EB62-1E59-45AA-A69C7363B548}"/>
              </a:ext>
            </a:extLst>
          </p:cNvPr>
          <p:cNvSpPr/>
          <p:nvPr/>
        </p:nvSpPr>
        <p:spPr>
          <a:xfrm>
            <a:off x="4626004" y="3915041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B2</a:t>
            </a:r>
            <a:endParaRPr lang="en-GB" sz="1200" i="1" dirty="0"/>
          </a:p>
        </p:txBody>
      </p:sp>
      <p:sp>
        <p:nvSpPr>
          <p:cNvPr id="178" name="Ovale 15">
            <a:extLst>
              <a:ext uri="{FF2B5EF4-FFF2-40B4-BE49-F238E27FC236}">
                <a16:creationId xmlns:a16="http://schemas.microsoft.com/office/drawing/2014/main" id="{C05F1CF3-78E8-17EF-D76A-05E047C5F991}"/>
              </a:ext>
            </a:extLst>
          </p:cNvPr>
          <p:cNvSpPr/>
          <p:nvPr/>
        </p:nvSpPr>
        <p:spPr>
          <a:xfrm>
            <a:off x="7572975" y="389965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B2</a:t>
            </a:r>
            <a:endParaRPr lang="en-GB" sz="1200" i="1" dirty="0"/>
          </a:p>
        </p:txBody>
      </p:sp>
      <p:cxnSp>
        <p:nvCxnSpPr>
          <p:cNvPr id="179" name="Connettore 2 43">
            <a:extLst>
              <a:ext uri="{FF2B5EF4-FFF2-40B4-BE49-F238E27FC236}">
                <a16:creationId xmlns:a16="http://schemas.microsoft.com/office/drawing/2014/main" id="{2C82D6BB-7172-B96C-F602-BC7220BFFE42}"/>
              </a:ext>
            </a:extLst>
          </p:cNvPr>
          <p:cNvCxnSpPr>
            <a:cxnSpLocks/>
          </p:cNvCxnSpPr>
          <p:nvPr/>
        </p:nvCxnSpPr>
        <p:spPr>
          <a:xfrm>
            <a:off x="3139354" y="407197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51">
            <a:extLst>
              <a:ext uri="{FF2B5EF4-FFF2-40B4-BE49-F238E27FC236}">
                <a16:creationId xmlns:a16="http://schemas.microsoft.com/office/drawing/2014/main" id="{55B83C39-E6D2-E8B5-B932-1598693B63F3}"/>
              </a:ext>
            </a:extLst>
          </p:cNvPr>
          <p:cNvCxnSpPr>
            <a:cxnSpLocks/>
          </p:cNvCxnSpPr>
          <p:nvPr/>
        </p:nvCxnSpPr>
        <p:spPr>
          <a:xfrm flipV="1">
            <a:off x="3116970" y="4247652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43">
            <a:extLst>
              <a:ext uri="{FF2B5EF4-FFF2-40B4-BE49-F238E27FC236}">
                <a16:creationId xmlns:a16="http://schemas.microsoft.com/office/drawing/2014/main" id="{76527D56-0297-B78E-1D03-24EEF88A0622}"/>
              </a:ext>
            </a:extLst>
          </p:cNvPr>
          <p:cNvCxnSpPr>
            <a:cxnSpLocks/>
          </p:cNvCxnSpPr>
          <p:nvPr/>
        </p:nvCxnSpPr>
        <p:spPr>
          <a:xfrm>
            <a:off x="6084113" y="4059825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51">
            <a:extLst>
              <a:ext uri="{FF2B5EF4-FFF2-40B4-BE49-F238E27FC236}">
                <a16:creationId xmlns:a16="http://schemas.microsoft.com/office/drawing/2014/main" id="{1805C821-A82B-7B52-CB64-4F2D7EF0BCE4}"/>
              </a:ext>
            </a:extLst>
          </p:cNvPr>
          <p:cNvCxnSpPr>
            <a:cxnSpLocks/>
          </p:cNvCxnSpPr>
          <p:nvPr/>
        </p:nvCxnSpPr>
        <p:spPr>
          <a:xfrm flipV="1">
            <a:off x="6061729" y="4235499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Ovale 31">
            <a:extLst>
              <a:ext uri="{FF2B5EF4-FFF2-40B4-BE49-F238E27FC236}">
                <a16:creationId xmlns:a16="http://schemas.microsoft.com/office/drawing/2014/main" id="{BE3C8E5A-AA91-11FB-95FE-0B5BC4A1DE23}"/>
              </a:ext>
            </a:extLst>
          </p:cNvPr>
          <p:cNvSpPr/>
          <p:nvPr/>
        </p:nvSpPr>
        <p:spPr>
          <a:xfrm>
            <a:off x="526428" y="5145189"/>
            <a:ext cx="1435725" cy="462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>
                <a:solidFill>
                  <a:schemeClr val="tx1"/>
                </a:solidFill>
              </a:rPr>
              <a:t>Down | B3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193" name="Ovale 12">
            <a:extLst>
              <a:ext uri="{FF2B5EF4-FFF2-40B4-BE49-F238E27FC236}">
                <a16:creationId xmlns:a16="http://schemas.microsoft.com/office/drawing/2014/main" id="{0240F96A-6777-3E36-3DF9-48358091C77C}"/>
              </a:ext>
            </a:extLst>
          </p:cNvPr>
          <p:cNvSpPr/>
          <p:nvPr/>
        </p:nvSpPr>
        <p:spPr>
          <a:xfrm>
            <a:off x="3448802" y="5129788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B3</a:t>
            </a:r>
            <a:endParaRPr lang="en-GB" sz="1200" i="1" dirty="0"/>
          </a:p>
        </p:txBody>
      </p:sp>
      <p:sp>
        <p:nvSpPr>
          <p:cNvPr id="194" name="Ovale 15">
            <a:extLst>
              <a:ext uri="{FF2B5EF4-FFF2-40B4-BE49-F238E27FC236}">
                <a16:creationId xmlns:a16="http://schemas.microsoft.com/office/drawing/2014/main" id="{D6FDA6B9-3C93-6C9C-A197-64F9A1B8D387}"/>
              </a:ext>
            </a:extLst>
          </p:cNvPr>
          <p:cNvSpPr/>
          <p:nvPr/>
        </p:nvSpPr>
        <p:spPr>
          <a:xfrm>
            <a:off x="6395773" y="511440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B3</a:t>
            </a:r>
            <a:endParaRPr lang="en-GB" sz="1200" i="1" dirty="0"/>
          </a:p>
        </p:txBody>
      </p:sp>
      <p:cxnSp>
        <p:nvCxnSpPr>
          <p:cNvPr id="197" name="Connettore 2 43">
            <a:extLst>
              <a:ext uri="{FF2B5EF4-FFF2-40B4-BE49-F238E27FC236}">
                <a16:creationId xmlns:a16="http://schemas.microsoft.com/office/drawing/2014/main" id="{C475645F-A3C3-964D-3B8B-33AE09D3DD7C}"/>
              </a:ext>
            </a:extLst>
          </p:cNvPr>
          <p:cNvCxnSpPr>
            <a:cxnSpLocks/>
          </p:cNvCxnSpPr>
          <p:nvPr/>
        </p:nvCxnSpPr>
        <p:spPr>
          <a:xfrm>
            <a:off x="4906911" y="5274572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51">
            <a:extLst>
              <a:ext uri="{FF2B5EF4-FFF2-40B4-BE49-F238E27FC236}">
                <a16:creationId xmlns:a16="http://schemas.microsoft.com/office/drawing/2014/main" id="{ACDB9ED7-EA3F-219E-FCC3-5E299F557FE4}"/>
              </a:ext>
            </a:extLst>
          </p:cNvPr>
          <p:cNvCxnSpPr>
            <a:cxnSpLocks/>
          </p:cNvCxnSpPr>
          <p:nvPr/>
        </p:nvCxnSpPr>
        <p:spPr>
          <a:xfrm flipV="1">
            <a:off x="4884527" y="5450246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2 43">
            <a:extLst>
              <a:ext uri="{FF2B5EF4-FFF2-40B4-BE49-F238E27FC236}">
                <a16:creationId xmlns:a16="http://schemas.microsoft.com/office/drawing/2014/main" id="{AA1832B4-0FC0-E763-12F9-DB33FCF57120}"/>
              </a:ext>
            </a:extLst>
          </p:cNvPr>
          <p:cNvCxnSpPr>
            <a:cxnSpLocks/>
          </p:cNvCxnSpPr>
          <p:nvPr/>
        </p:nvCxnSpPr>
        <p:spPr>
          <a:xfrm flipV="1">
            <a:off x="4064735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43">
            <a:extLst>
              <a:ext uri="{FF2B5EF4-FFF2-40B4-BE49-F238E27FC236}">
                <a16:creationId xmlns:a16="http://schemas.microsoft.com/office/drawing/2014/main" id="{4F63AD9E-3D52-647F-8831-C7DF5E299925}"/>
              </a:ext>
            </a:extLst>
          </p:cNvPr>
          <p:cNvCxnSpPr>
            <a:cxnSpLocks/>
          </p:cNvCxnSpPr>
          <p:nvPr/>
        </p:nvCxnSpPr>
        <p:spPr>
          <a:xfrm>
            <a:off x="4211039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2 43">
            <a:extLst>
              <a:ext uri="{FF2B5EF4-FFF2-40B4-BE49-F238E27FC236}">
                <a16:creationId xmlns:a16="http://schemas.microsoft.com/office/drawing/2014/main" id="{FF82EB0A-800C-E8C7-48BE-A5B29B89DB9B}"/>
              </a:ext>
            </a:extLst>
          </p:cNvPr>
          <p:cNvCxnSpPr>
            <a:cxnSpLocks/>
          </p:cNvCxnSpPr>
          <p:nvPr/>
        </p:nvCxnSpPr>
        <p:spPr>
          <a:xfrm flipH="1">
            <a:off x="4439294" y="4398729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ttore 2 43">
            <a:extLst>
              <a:ext uri="{FF2B5EF4-FFF2-40B4-BE49-F238E27FC236}">
                <a16:creationId xmlns:a16="http://schemas.microsoft.com/office/drawing/2014/main" id="{242623C2-B258-C640-9BC1-A24EE42F2C69}"/>
              </a:ext>
            </a:extLst>
          </p:cNvPr>
          <p:cNvCxnSpPr>
            <a:cxnSpLocks/>
          </p:cNvCxnSpPr>
          <p:nvPr/>
        </p:nvCxnSpPr>
        <p:spPr>
          <a:xfrm flipV="1">
            <a:off x="4608029" y="4432566"/>
            <a:ext cx="623366" cy="70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ttore 2 43">
            <a:extLst>
              <a:ext uri="{FF2B5EF4-FFF2-40B4-BE49-F238E27FC236}">
                <a16:creationId xmlns:a16="http://schemas.microsoft.com/office/drawing/2014/main" id="{4CD3CF60-858F-2897-93DE-055E650F4D5A}"/>
              </a:ext>
            </a:extLst>
          </p:cNvPr>
          <p:cNvCxnSpPr>
            <a:cxnSpLocks/>
          </p:cNvCxnSpPr>
          <p:nvPr/>
        </p:nvCxnSpPr>
        <p:spPr>
          <a:xfrm>
            <a:off x="4645767" y="3173039"/>
            <a:ext cx="649142" cy="70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43">
            <a:extLst>
              <a:ext uri="{FF2B5EF4-FFF2-40B4-BE49-F238E27FC236}">
                <a16:creationId xmlns:a16="http://schemas.microsoft.com/office/drawing/2014/main" id="{BD7C900A-8FA8-76E8-99FB-FD149E5AD089}"/>
              </a:ext>
            </a:extLst>
          </p:cNvPr>
          <p:cNvCxnSpPr>
            <a:cxnSpLocks/>
          </p:cNvCxnSpPr>
          <p:nvPr/>
        </p:nvCxnSpPr>
        <p:spPr>
          <a:xfrm flipH="1" flipV="1">
            <a:off x="4511180" y="3221861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CasellaDiTesto 50">
            <a:extLst>
              <a:ext uri="{FF2B5EF4-FFF2-40B4-BE49-F238E27FC236}">
                <a16:creationId xmlns:a16="http://schemas.microsoft.com/office/drawing/2014/main" id="{A7BA47AB-FCDF-C73C-4480-1C5E9C25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asellaDiTesto 50">
            <a:extLst>
              <a:ext uri="{FF2B5EF4-FFF2-40B4-BE49-F238E27FC236}">
                <a16:creationId xmlns:a16="http://schemas.microsoft.com/office/drawing/2014/main" id="{F5CC1C0C-6A92-D0D1-2000-252A9DD6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asellaDiTesto 50">
            <a:extLst>
              <a:ext uri="{FF2B5EF4-FFF2-40B4-BE49-F238E27FC236}">
                <a16:creationId xmlns:a16="http://schemas.microsoft.com/office/drawing/2014/main" id="{ADF7E151-20C8-356B-C411-854DB190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30" y="50470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asellaDiTesto 50">
            <a:extLst>
              <a:ext uri="{FF2B5EF4-FFF2-40B4-BE49-F238E27FC236}">
                <a16:creationId xmlns:a16="http://schemas.microsoft.com/office/drawing/2014/main" id="{A68D7934-BCCB-09C4-509E-3DAAB8B7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29" y="5446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CasellaDiTesto 50">
            <a:extLst>
              <a:ext uri="{FF2B5EF4-FFF2-40B4-BE49-F238E27FC236}">
                <a16:creationId xmlns:a16="http://schemas.microsoft.com/office/drawing/2014/main" id="{1BBAB5C1-F772-4CE9-CED3-09A8B199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6127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asellaDiTesto 50">
            <a:extLst>
              <a:ext uri="{FF2B5EF4-FFF2-40B4-BE49-F238E27FC236}">
                <a16:creationId xmlns:a16="http://schemas.microsoft.com/office/drawing/2014/main" id="{08854A15-17B9-6B0C-A590-D5C4E6E2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99389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asellaDiTesto 50">
            <a:extLst>
              <a:ext uri="{FF2B5EF4-FFF2-40B4-BE49-F238E27FC236}">
                <a16:creationId xmlns:a16="http://schemas.microsoft.com/office/drawing/2014/main" id="{AC482D43-DC56-A51F-9EC2-C56DAAB4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asellaDiTesto 50">
            <a:extLst>
              <a:ext uri="{FF2B5EF4-FFF2-40B4-BE49-F238E27FC236}">
                <a16:creationId xmlns:a16="http://schemas.microsoft.com/office/drawing/2014/main" id="{C466DC91-2470-18EF-A9DA-0151BDA0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CasellaDiTesto 50">
            <a:extLst>
              <a:ext uri="{FF2B5EF4-FFF2-40B4-BE49-F238E27FC236}">
                <a16:creationId xmlns:a16="http://schemas.microsoft.com/office/drawing/2014/main" id="{B2508FB7-E047-2ED4-41B6-5D1D006B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071" y="34469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50" name="CasellaDiTesto 50">
            <a:extLst>
              <a:ext uri="{FF2B5EF4-FFF2-40B4-BE49-F238E27FC236}">
                <a16:creationId xmlns:a16="http://schemas.microsoft.com/office/drawing/2014/main" id="{E6EA3E4D-02F1-FECE-4295-19E6139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04" y="366170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55" name="CasellaDiTesto 50">
            <a:extLst>
              <a:ext uri="{FF2B5EF4-FFF2-40B4-BE49-F238E27FC236}">
                <a16:creationId xmlns:a16="http://schemas.microsoft.com/office/drawing/2014/main" id="{17C45121-A827-BB9D-904A-A0265445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367" y="455764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256" name="CasellaDiTesto 50">
            <a:extLst>
              <a:ext uri="{FF2B5EF4-FFF2-40B4-BE49-F238E27FC236}">
                <a16:creationId xmlns:a16="http://schemas.microsoft.com/office/drawing/2014/main" id="{234BCE34-8FF6-842C-E2B3-B0E77F5B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437468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65" name="CasellaDiTesto 50">
            <a:extLst>
              <a:ext uri="{FF2B5EF4-FFF2-40B4-BE49-F238E27FC236}">
                <a16:creationId xmlns:a16="http://schemas.microsoft.com/office/drawing/2014/main" id="{4F41ECAD-E0F4-C869-8416-8905E9AE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713" y="347351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266" name="CasellaDiTesto 50">
            <a:extLst>
              <a:ext uri="{FF2B5EF4-FFF2-40B4-BE49-F238E27FC236}">
                <a16:creationId xmlns:a16="http://schemas.microsoft.com/office/drawing/2014/main" id="{C37A9939-2527-BB47-793D-6B462009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159" y="348011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43" name="Arco 157">
            <a:extLst>
              <a:ext uri="{FF2B5EF4-FFF2-40B4-BE49-F238E27FC236}">
                <a16:creationId xmlns:a16="http://schemas.microsoft.com/office/drawing/2014/main" id="{AF806E4F-901D-96F5-6E39-3BA42FB28852}"/>
              </a:ext>
            </a:extLst>
          </p:cNvPr>
          <p:cNvSpPr/>
          <p:nvPr/>
        </p:nvSpPr>
        <p:spPr>
          <a:xfrm rot="20893327" flipH="1">
            <a:off x="516020" y="2480624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6" name="Arco 157">
            <a:extLst>
              <a:ext uri="{FF2B5EF4-FFF2-40B4-BE49-F238E27FC236}">
                <a16:creationId xmlns:a16="http://schemas.microsoft.com/office/drawing/2014/main" id="{74858C0B-7321-ABA5-6379-0149BB9B24C5}"/>
              </a:ext>
            </a:extLst>
          </p:cNvPr>
          <p:cNvSpPr/>
          <p:nvPr/>
        </p:nvSpPr>
        <p:spPr>
          <a:xfrm rot="9363205" flipH="1">
            <a:off x="7493729" y="5461651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9" name="CasellaDiTesto 50">
            <a:extLst>
              <a:ext uri="{FF2B5EF4-FFF2-40B4-BE49-F238E27FC236}">
                <a16:creationId xmlns:a16="http://schemas.microsoft.com/office/drawing/2014/main" id="{11D79CC7-07EB-FD3F-82D6-71FD00DF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531" y="580004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09221F62-95E2-F8A2-966E-E2CF6309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223924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76CB65-FB88-FF3B-0B9A-C9EE9A75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C3B2457-E11C-6A80-2029-B076102EA71C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Sp2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Button Panel || Motor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C3B2457-E11C-6A80-2029-B076102E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3">
            <a:extLst>
              <a:ext uri="{FF2B5EF4-FFF2-40B4-BE49-F238E27FC236}">
                <a16:creationId xmlns:a16="http://schemas.microsoft.com/office/drawing/2014/main" id="{5B79B5B0-6253-3FC1-CC49-1FEF3637D367}"/>
              </a:ext>
            </a:extLst>
          </p:cNvPr>
          <p:cNvCxnSpPr>
            <a:cxnSpLocks/>
          </p:cNvCxnSpPr>
          <p:nvPr/>
        </p:nvCxnSpPr>
        <p:spPr>
          <a:xfrm flipV="1">
            <a:off x="1150847" y="3234043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2 43">
            <a:extLst>
              <a:ext uri="{FF2B5EF4-FFF2-40B4-BE49-F238E27FC236}">
                <a16:creationId xmlns:a16="http://schemas.microsoft.com/office/drawing/2014/main" id="{BCD83CB8-BE34-EA66-6AF0-6968E0BF28CF}"/>
              </a:ext>
            </a:extLst>
          </p:cNvPr>
          <p:cNvCxnSpPr>
            <a:cxnSpLocks/>
          </p:cNvCxnSpPr>
          <p:nvPr/>
        </p:nvCxnSpPr>
        <p:spPr>
          <a:xfrm>
            <a:off x="1297151" y="3234043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43">
            <a:extLst>
              <a:ext uri="{FF2B5EF4-FFF2-40B4-BE49-F238E27FC236}">
                <a16:creationId xmlns:a16="http://schemas.microsoft.com/office/drawing/2014/main" id="{9CB28C6A-B079-FED2-3370-85484DA11032}"/>
              </a:ext>
            </a:extLst>
          </p:cNvPr>
          <p:cNvCxnSpPr>
            <a:cxnSpLocks/>
          </p:cNvCxnSpPr>
          <p:nvPr/>
        </p:nvCxnSpPr>
        <p:spPr>
          <a:xfrm flipH="1">
            <a:off x="1454030" y="4396192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43">
            <a:extLst>
              <a:ext uri="{FF2B5EF4-FFF2-40B4-BE49-F238E27FC236}">
                <a16:creationId xmlns:a16="http://schemas.microsoft.com/office/drawing/2014/main" id="{ED82D0B5-8BD9-EAE7-791A-D19A1024E65E}"/>
              </a:ext>
            </a:extLst>
          </p:cNvPr>
          <p:cNvCxnSpPr>
            <a:cxnSpLocks/>
          </p:cNvCxnSpPr>
          <p:nvPr/>
        </p:nvCxnSpPr>
        <p:spPr>
          <a:xfrm flipV="1">
            <a:off x="1622765" y="4430029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43">
            <a:extLst>
              <a:ext uri="{FF2B5EF4-FFF2-40B4-BE49-F238E27FC236}">
                <a16:creationId xmlns:a16="http://schemas.microsoft.com/office/drawing/2014/main" id="{19BA7814-F6F1-39B1-FC9D-CCDAA852B106}"/>
              </a:ext>
            </a:extLst>
          </p:cNvPr>
          <p:cNvCxnSpPr>
            <a:cxnSpLocks/>
          </p:cNvCxnSpPr>
          <p:nvPr/>
        </p:nvCxnSpPr>
        <p:spPr>
          <a:xfrm>
            <a:off x="1654562" y="3178315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43">
            <a:extLst>
              <a:ext uri="{FF2B5EF4-FFF2-40B4-BE49-F238E27FC236}">
                <a16:creationId xmlns:a16="http://schemas.microsoft.com/office/drawing/2014/main" id="{F0E39A0D-44C8-8CE9-F973-E2661FE9CCA8}"/>
              </a:ext>
            </a:extLst>
          </p:cNvPr>
          <p:cNvCxnSpPr>
            <a:cxnSpLocks/>
          </p:cNvCxnSpPr>
          <p:nvPr/>
        </p:nvCxnSpPr>
        <p:spPr>
          <a:xfrm flipH="1" flipV="1">
            <a:off x="1519975" y="3227137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50">
            <a:extLst>
              <a:ext uri="{FF2B5EF4-FFF2-40B4-BE49-F238E27FC236}">
                <a16:creationId xmlns:a16="http://schemas.microsoft.com/office/drawing/2014/main" id="{28B81BC7-2BA8-BDEB-9F72-58774AF5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21" y="369133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5" name="CasellaDiTesto 50">
            <a:extLst>
              <a:ext uri="{FF2B5EF4-FFF2-40B4-BE49-F238E27FC236}">
                <a16:creationId xmlns:a16="http://schemas.microsoft.com/office/drawing/2014/main" id="{DCBD860F-2A92-7D2C-1A7B-BA239817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048" y="436867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6" name="CasellaDiTesto 50">
            <a:extLst>
              <a:ext uri="{FF2B5EF4-FFF2-40B4-BE49-F238E27FC236}">
                <a16:creationId xmlns:a16="http://schemas.microsoft.com/office/drawing/2014/main" id="{B234E198-AF76-D2CC-B2C7-A286E042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306" y="3999684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7" name="CasellaDiTesto 50">
            <a:extLst>
              <a:ext uri="{FF2B5EF4-FFF2-40B4-BE49-F238E27FC236}">
                <a16:creationId xmlns:a16="http://schemas.microsoft.com/office/drawing/2014/main" id="{943A48B5-316C-BA50-CDB2-24955F24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52" y="4006281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8" name="CasellaDiTesto 50">
            <a:extLst>
              <a:ext uri="{FF2B5EF4-FFF2-40B4-BE49-F238E27FC236}">
                <a16:creationId xmlns:a16="http://schemas.microsoft.com/office/drawing/2014/main" id="{221E9C25-FD20-D79D-1146-418590BA3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388" y="347654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9" name="CasellaDiTesto 50">
            <a:extLst>
              <a:ext uri="{FF2B5EF4-FFF2-40B4-BE49-F238E27FC236}">
                <a16:creationId xmlns:a16="http://schemas.microsoft.com/office/drawing/2014/main" id="{81400F5B-3988-B101-FFAC-4BB488310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187" y="455163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cxnSp>
        <p:nvCxnSpPr>
          <p:cNvPr id="20" name="Connettore 2 43">
            <a:extLst>
              <a:ext uri="{FF2B5EF4-FFF2-40B4-BE49-F238E27FC236}">
                <a16:creationId xmlns:a16="http://schemas.microsoft.com/office/drawing/2014/main" id="{BB36AED4-D2EB-1B55-021C-08F1AAB4794B}"/>
              </a:ext>
            </a:extLst>
          </p:cNvPr>
          <p:cNvCxnSpPr>
            <a:cxnSpLocks/>
          </p:cNvCxnSpPr>
          <p:nvPr/>
        </p:nvCxnSpPr>
        <p:spPr>
          <a:xfrm flipV="1">
            <a:off x="6967331" y="3200902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43">
            <a:extLst>
              <a:ext uri="{FF2B5EF4-FFF2-40B4-BE49-F238E27FC236}">
                <a16:creationId xmlns:a16="http://schemas.microsoft.com/office/drawing/2014/main" id="{AF1D1D13-1784-7E38-41D5-A0F698D870C9}"/>
              </a:ext>
            </a:extLst>
          </p:cNvPr>
          <p:cNvCxnSpPr>
            <a:cxnSpLocks/>
          </p:cNvCxnSpPr>
          <p:nvPr/>
        </p:nvCxnSpPr>
        <p:spPr>
          <a:xfrm>
            <a:off x="7113635" y="3200902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43">
            <a:extLst>
              <a:ext uri="{FF2B5EF4-FFF2-40B4-BE49-F238E27FC236}">
                <a16:creationId xmlns:a16="http://schemas.microsoft.com/office/drawing/2014/main" id="{BAAA2195-30C0-29F4-8462-2162DFA34F11}"/>
              </a:ext>
            </a:extLst>
          </p:cNvPr>
          <p:cNvCxnSpPr>
            <a:cxnSpLocks/>
          </p:cNvCxnSpPr>
          <p:nvPr/>
        </p:nvCxnSpPr>
        <p:spPr>
          <a:xfrm flipH="1">
            <a:off x="7498736" y="4393362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43">
            <a:extLst>
              <a:ext uri="{FF2B5EF4-FFF2-40B4-BE49-F238E27FC236}">
                <a16:creationId xmlns:a16="http://schemas.microsoft.com/office/drawing/2014/main" id="{EEEB645F-E1F9-755D-5201-C7A2DD14091F}"/>
              </a:ext>
            </a:extLst>
          </p:cNvPr>
          <p:cNvCxnSpPr>
            <a:cxnSpLocks/>
          </p:cNvCxnSpPr>
          <p:nvPr/>
        </p:nvCxnSpPr>
        <p:spPr>
          <a:xfrm flipV="1">
            <a:off x="7667471" y="4427199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43">
            <a:extLst>
              <a:ext uri="{FF2B5EF4-FFF2-40B4-BE49-F238E27FC236}">
                <a16:creationId xmlns:a16="http://schemas.microsoft.com/office/drawing/2014/main" id="{08CDB39F-4F41-DBF0-A23C-2C2EE4E39C7F}"/>
              </a:ext>
            </a:extLst>
          </p:cNvPr>
          <p:cNvCxnSpPr>
            <a:cxnSpLocks/>
          </p:cNvCxnSpPr>
          <p:nvPr/>
        </p:nvCxnSpPr>
        <p:spPr>
          <a:xfrm>
            <a:off x="7642324" y="3124674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43">
            <a:extLst>
              <a:ext uri="{FF2B5EF4-FFF2-40B4-BE49-F238E27FC236}">
                <a16:creationId xmlns:a16="http://schemas.microsoft.com/office/drawing/2014/main" id="{72D0CD5D-5BF0-5B35-0114-1307A9E38B34}"/>
              </a:ext>
            </a:extLst>
          </p:cNvPr>
          <p:cNvCxnSpPr>
            <a:cxnSpLocks/>
          </p:cNvCxnSpPr>
          <p:nvPr/>
        </p:nvCxnSpPr>
        <p:spPr>
          <a:xfrm flipH="1" flipV="1">
            <a:off x="7507737" y="3173496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50">
            <a:extLst>
              <a:ext uri="{FF2B5EF4-FFF2-40B4-BE49-F238E27FC236}">
                <a16:creationId xmlns:a16="http://schemas.microsoft.com/office/drawing/2014/main" id="{B372C722-0EC5-C425-9E05-3D99C9D4E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257" y="3597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8" name="CasellaDiTesto 50">
            <a:extLst>
              <a:ext uri="{FF2B5EF4-FFF2-40B4-BE49-F238E27FC236}">
                <a16:creationId xmlns:a16="http://schemas.microsoft.com/office/drawing/2014/main" id="{7B3C3D75-C16A-DAE7-4402-C53D8C5B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256" y="440700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9" name="CasellaDiTesto 50">
            <a:extLst>
              <a:ext uri="{FF2B5EF4-FFF2-40B4-BE49-F238E27FC236}">
                <a16:creationId xmlns:a16="http://schemas.microsoft.com/office/drawing/2014/main" id="{3E0A68B1-6EAB-64E4-CA08-A55517A0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38" y="3512125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30" name="CasellaDiTesto 50">
            <a:extLst>
              <a:ext uri="{FF2B5EF4-FFF2-40B4-BE49-F238E27FC236}">
                <a16:creationId xmlns:a16="http://schemas.microsoft.com/office/drawing/2014/main" id="{A8729B75-EADD-42AB-BC95-1DE7E53D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384" y="3518722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32" name="CasellaDiTesto 50">
            <a:extLst>
              <a:ext uri="{FF2B5EF4-FFF2-40B4-BE49-F238E27FC236}">
                <a16:creationId xmlns:a16="http://schemas.microsoft.com/office/drawing/2014/main" id="{DF797222-625F-4A7C-CFC7-09C28938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324" y="33831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33" name="CasellaDiTesto 50">
            <a:extLst>
              <a:ext uri="{FF2B5EF4-FFF2-40B4-BE49-F238E27FC236}">
                <a16:creationId xmlns:a16="http://schemas.microsoft.com/office/drawing/2014/main" id="{3DC8CF28-269C-D956-CF41-B4C3468EE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395" y="458996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148628B-D698-DCC1-BA56-BB8BF8767336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01966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Pch2 || Sp2</a:t>
            </a:r>
          </a:p>
        </p:txBody>
      </p:sp>
      <p:cxnSp>
        <p:nvCxnSpPr>
          <p:cNvPr id="7" name="Connettore 2 20">
            <a:extLst>
              <a:ext uri="{FF2B5EF4-FFF2-40B4-BE49-F238E27FC236}">
                <a16:creationId xmlns:a16="http://schemas.microsoft.com/office/drawing/2014/main" id="{D8F01C88-BF2B-1C34-243D-B091A6B24CAE}"/>
              </a:ext>
            </a:extLst>
          </p:cNvPr>
          <p:cNvCxnSpPr/>
          <p:nvPr/>
        </p:nvCxnSpPr>
        <p:spPr>
          <a:xfrm>
            <a:off x="3415603" y="2462538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31">
            <a:extLst>
              <a:ext uri="{FF2B5EF4-FFF2-40B4-BE49-F238E27FC236}">
                <a16:creationId xmlns:a16="http://schemas.microsoft.com/office/drawing/2014/main" id="{A1401972-3632-6836-4D36-3AC0BEE1E9F7}"/>
              </a:ext>
            </a:extLst>
          </p:cNvPr>
          <p:cNvSpPr/>
          <p:nvPr/>
        </p:nvSpPr>
        <p:spPr>
          <a:xfrm>
            <a:off x="504978" y="271256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B1</a:t>
            </a:r>
            <a:endParaRPr lang="en-GB" sz="1200" i="1" dirty="0"/>
          </a:p>
        </p:txBody>
      </p:sp>
      <p:sp>
        <p:nvSpPr>
          <p:cNvPr id="22" name="Ovale 12">
            <a:extLst>
              <a:ext uri="{FF2B5EF4-FFF2-40B4-BE49-F238E27FC236}">
                <a16:creationId xmlns:a16="http://schemas.microsoft.com/office/drawing/2014/main" id="{F9F9BD64-A046-B46A-659B-5859C90A3BD7}"/>
              </a:ext>
            </a:extLst>
          </p:cNvPr>
          <p:cNvSpPr/>
          <p:nvPr/>
        </p:nvSpPr>
        <p:spPr>
          <a:xfrm>
            <a:off x="3427352" y="2697164"/>
            <a:ext cx="1435725" cy="46292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B1</a:t>
            </a:r>
            <a:endParaRPr lang="en-GB" sz="1200" i="1" dirty="0"/>
          </a:p>
        </p:txBody>
      </p:sp>
      <p:cxnSp>
        <p:nvCxnSpPr>
          <p:cNvPr id="38" name="Connettore 2 43">
            <a:extLst>
              <a:ext uri="{FF2B5EF4-FFF2-40B4-BE49-F238E27FC236}">
                <a16:creationId xmlns:a16="http://schemas.microsoft.com/office/drawing/2014/main" id="{A7084E47-27E3-F03B-90F8-361CAA62A803}"/>
              </a:ext>
            </a:extLst>
          </p:cNvPr>
          <p:cNvCxnSpPr>
            <a:cxnSpLocks/>
          </p:cNvCxnSpPr>
          <p:nvPr/>
        </p:nvCxnSpPr>
        <p:spPr>
          <a:xfrm>
            <a:off x="1940702" y="2854101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1">
            <a:extLst>
              <a:ext uri="{FF2B5EF4-FFF2-40B4-BE49-F238E27FC236}">
                <a16:creationId xmlns:a16="http://schemas.microsoft.com/office/drawing/2014/main" id="{1D29D19C-B87E-E444-760B-F045BD480837}"/>
              </a:ext>
            </a:extLst>
          </p:cNvPr>
          <p:cNvCxnSpPr>
            <a:cxnSpLocks/>
          </p:cNvCxnSpPr>
          <p:nvPr/>
        </p:nvCxnSpPr>
        <p:spPr>
          <a:xfrm flipV="1">
            <a:off x="1918318" y="3029775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e 31">
            <a:extLst>
              <a:ext uri="{FF2B5EF4-FFF2-40B4-BE49-F238E27FC236}">
                <a16:creationId xmlns:a16="http://schemas.microsoft.com/office/drawing/2014/main" id="{010940AA-6149-EECE-5CB8-ED19A7903692}"/>
              </a:ext>
            </a:extLst>
          </p:cNvPr>
          <p:cNvSpPr/>
          <p:nvPr/>
        </p:nvSpPr>
        <p:spPr>
          <a:xfrm>
            <a:off x="1703630" y="393044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Down | B2</a:t>
            </a:r>
            <a:endParaRPr lang="en-GB" sz="1200" i="1" dirty="0"/>
          </a:p>
        </p:txBody>
      </p:sp>
      <p:sp>
        <p:nvSpPr>
          <p:cNvPr id="177" name="Ovale 12">
            <a:extLst>
              <a:ext uri="{FF2B5EF4-FFF2-40B4-BE49-F238E27FC236}">
                <a16:creationId xmlns:a16="http://schemas.microsoft.com/office/drawing/2014/main" id="{5AA30D3D-EB62-1E59-45AA-A69C7363B548}"/>
              </a:ext>
            </a:extLst>
          </p:cNvPr>
          <p:cNvSpPr/>
          <p:nvPr/>
        </p:nvSpPr>
        <p:spPr>
          <a:xfrm>
            <a:off x="4626004" y="3915041"/>
            <a:ext cx="1435725" cy="46292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B2</a:t>
            </a:r>
            <a:endParaRPr lang="en-GB" sz="1200" i="1" dirty="0"/>
          </a:p>
        </p:txBody>
      </p:sp>
      <p:sp>
        <p:nvSpPr>
          <p:cNvPr id="178" name="Ovale 15">
            <a:extLst>
              <a:ext uri="{FF2B5EF4-FFF2-40B4-BE49-F238E27FC236}">
                <a16:creationId xmlns:a16="http://schemas.microsoft.com/office/drawing/2014/main" id="{C05F1CF3-78E8-17EF-D76A-05E047C5F991}"/>
              </a:ext>
            </a:extLst>
          </p:cNvPr>
          <p:cNvSpPr/>
          <p:nvPr/>
        </p:nvSpPr>
        <p:spPr>
          <a:xfrm>
            <a:off x="7572975" y="3899655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B2</a:t>
            </a:r>
            <a:endParaRPr lang="en-GB" sz="1200" i="1" dirty="0"/>
          </a:p>
        </p:txBody>
      </p:sp>
      <p:cxnSp>
        <p:nvCxnSpPr>
          <p:cNvPr id="179" name="Connettore 2 43">
            <a:extLst>
              <a:ext uri="{FF2B5EF4-FFF2-40B4-BE49-F238E27FC236}">
                <a16:creationId xmlns:a16="http://schemas.microsoft.com/office/drawing/2014/main" id="{2C82D6BB-7172-B96C-F602-BC7220BFFE42}"/>
              </a:ext>
            </a:extLst>
          </p:cNvPr>
          <p:cNvCxnSpPr>
            <a:cxnSpLocks/>
          </p:cNvCxnSpPr>
          <p:nvPr/>
        </p:nvCxnSpPr>
        <p:spPr>
          <a:xfrm>
            <a:off x="3139354" y="407197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51">
            <a:extLst>
              <a:ext uri="{FF2B5EF4-FFF2-40B4-BE49-F238E27FC236}">
                <a16:creationId xmlns:a16="http://schemas.microsoft.com/office/drawing/2014/main" id="{55B83C39-E6D2-E8B5-B932-1598693B63F3}"/>
              </a:ext>
            </a:extLst>
          </p:cNvPr>
          <p:cNvCxnSpPr>
            <a:cxnSpLocks/>
          </p:cNvCxnSpPr>
          <p:nvPr/>
        </p:nvCxnSpPr>
        <p:spPr>
          <a:xfrm flipV="1">
            <a:off x="3116970" y="4247652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43">
            <a:extLst>
              <a:ext uri="{FF2B5EF4-FFF2-40B4-BE49-F238E27FC236}">
                <a16:creationId xmlns:a16="http://schemas.microsoft.com/office/drawing/2014/main" id="{76527D56-0297-B78E-1D03-24EEF88A0622}"/>
              </a:ext>
            </a:extLst>
          </p:cNvPr>
          <p:cNvCxnSpPr>
            <a:cxnSpLocks/>
          </p:cNvCxnSpPr>
          <p:nvPr/>
        </p:nvCxnSpPr>
        <p:spPr>
          <a:xfrm>
            <a:off x="6084113" y="4059825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51">
            <a:extLst>
              <a:ext uri="{FF2B5EF4-FFF2-40B4-BE49-F238E27FC236}">
                <a16:creationId xmlns:a16="http://schemas.microsoft.com/office/drawing/2014/main" id="{1805C821-A82B-7B52-CB64-4F2D7EF0BCE4}"/>
              </a:ext>
            </a:extLst>
          </p:cNvPr>
          <p:cNvCxnSpPr>
            <a:cxnSpLocks/>
          </p:cNvCxnSpPr>
          <p:nvPr/>
        </p:nvCxnSpPr>
        <p:spPr>
          <a:xfrm flipV="1">
            <a:off x="6061729" y="4235499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e 12">
            <a:extLst>
              <a:ext uri="{FF2B5EF4-FFF2-40B4-BE49-F238E27FC236}">
                <a16:creationId xmlns:a16="http://schemas.microsoft.com/office/drawing/2014/main" id="{0240F96A-6777-3E36-3DF9-48358091C77C}"/>
              </a:ext>
            </a:extLst>
          </p:cNvPr>
          <p:cNvSpPr/>
          <p:nvPr/>
        </p:nvSpPr>
        <p:spPr>
          <a:xfrm>
            <a:off x="3448802" y="5129788"/>
            <a:ext cx="1435725" cy="46292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Off | B3</a:t>
            </a:r>
            <a:endParaRPr lang="en-GB" sz="1200" i="1" dirty="0"/>
          </a:p>
        </p:txBody>
      </p:sp>
      <p:sp>
        <p:nvSpPr>
          <p:cNvPr id="194" name="Ovale 15">
            <a:extLst>
              <a:ext uri="{FF2B5EF4-FFF2-40B4-BE49-F238E27FC236}">
                <a16:creationId xmlns:a16="http://schemas.microsoft.com/office/drawing/2014/main" id="{D6FDA6B9-3C93-6C9C-A197-64F9A1B8D387}"/>
              </a:ext>
            </a:extLst>
          </p:cNvPr>
          <p:cNvSpPr/>
          <p:nvPr/>
        </p:nvSpPr>
        <p:spPr>
          <a:xfrm>
            <a:off x="6395773" y="5114402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Up | B3</a:t>
            </a:r>
            <a:endParaRPr lang="en-GB" sz="1200" i="1" dirty="0"/>
          </a:p>
        </p:txBody>
      </p:sp>
      <p:cxnSp>
        <p:nvCxnSpPr>
          <p:cNvPr id="197" name="Connettore 2 43">
            <a:extLst>
              <a:ext uri="{FF2B5EF4-FFF2-40B4-BE49-F238E27FC236}">
                <a16:creationId xmlns:a16="http://schemas.microsoft.com/office/drawing/2014/main" id="{C475645F-A3C3-964D-3B8B-33AE09D3DD7C}"/>
              </a:ext>
            </a:extLst>
          </p:cNvPr>
          <p:cNvCxnSpPr>
            <a:cxnSpLocks/>
          </p:cNvCxnSpPr>
          <p:nvPr/>
        </p:nvCxnSpPr>
        <p:spPr>
          <a:xfrm>
            <a:off x="4906911" y="5274572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51">
            <a:extLst>
              <a:ext uri="{FF2B5EF4-FFF2-40B4-BE49-F238E27FC236}">
                <a16:creationId xmlns:a16="http://schemas.microsoft.com/office/drawing/2014/main" id="{ACDB9ED7-EA3F-219E-FCC3-5E299F557FE4}"/>
              </a:ext>
            </a:extLst>
          </p:cNvPr>
          <p:cNvCxnSpPr>
            <a:cxnSpLocks/>
          </p:cNvCxnSpPr>
          <p:nvPr/>
        </p:nvCxnSpPr>
        <p:spPr>
          <a:xfrm flipV="1">
            <a:off x="4884527" y="5450246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2 43">
            <a:extLst>
              <a:ext uri="{FF2B5EF4-FFF2-40B4-BE49-F238E27FC236}">
                <a16:creationId xmlns:a16="http://schemas.microsoft.com/office/drawing/2014/main" id="{AA1832B4-0FC0-E763-12F9-DB33FCF57120}"/>
              </a:ext>
            </a:extLst>
          </p:cNvPr>
          <p:cNvCxnSpPr>
            <a:cxnSpLocks/>
          </p:cNvCxnSpPr>
          <p:nvPr/>
        </p:nvCxnSpPr>
        <p:spPr>
          <a:xfrm flipV="1">
            <a:off x="4064735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43">
            <a:extLst>
              <a:ext uri="{FF2B5EF4-FFF2-40B4-BE49-F238E27FC236}">
                <a16:creationId xmlns:a16="http://schemas.microsoft.com/office/drawing/2014/main" id="{4F63AD9E-3D52-647F-8831-C7DF5E299925}"/>
              </a:ext>
            </a:extLst>
          </p:cNvPr>
          <p:cNvCxnSpPr>
            <a:cxnSpLocks/>
          </p:cNvCxnSpPr>
          <p:nvPr/>
        </p:nvCxnSpPr>
        <p:spPr>
          <a:xfrm>
            <a:off x="4211039" y="3234043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2 43">
            <a:extLst>
              <a:ext uri="{FF2B5EF4-FFF2-40B4-BE49-F238E27FC236}">
                <a16:creationId xmlns:a16="http://schemas.microsoft.com/office/drawing/2014/main" id="{FF82EB0A-800C-E8C7-48BE-A5B29B89DB9B}"/>
              </a:ext>
            </a:extLst>
          </p:cNvPr>
          <p:cNvCxnSpPr>
            <a:cxnSpLocks/>
          </p:cNvCxnSpPr>
          <p:nvPr/>
        </p:nvCxnSpPr>
        <p:spPr>
          <a:xfrm flipH="1">
            <a:off x="4439294" y="4398729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ttore 2 43">
            <a:extLst>
              <a:ext uri="{FF2B5EF4-FFF2-40B4-BE49-F238E27FC236}">
                <a16:creationId xmlns:a16="http://schemas.microsoft.com/office/drawing/2014/main" id="{242623C2-B258-C640-9BC1-A24EE42F2C69}"/>
              </a:ext>
            </a:extLst>
          </p:cNvPr>
          <p:cNvCxnSpPr>
            <a:cxnSpLocks/>
          </p:cNvCxnSpPr>
          <p:nvPr/>
        </p:nvCxnSpPr>
        <p:spPr>
          <a:xfrm flipV="1">
            <a:off x="4608029" y="4432566"/>
            <a:ext cx="623366" cy="70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ttore 2 43">
            <a:extLst>
              <a:ext uri="{FF2B5EF4-FFF2-40B4-BE49-F238E27FC236}">
                <a16:creationId xmlns:a16="http://schemas.microsoft.com/office/drawing/2014/main" id="{4CD3CF60-858F-2897-93DE-055E650F4D5A}"/>
              </a:ext>
            </a:extLst>
          </p:cNvPr>
          <p:cNvCxnSpPr>
            <a:cxnSpLocks/>
          </p:cNvCxnSpPr>
          <p:nvPr/>
        </p:nvCxnSpPr>
        <p:spPr>
          <a:xfrm>
            <a:off x="4645767" y="3173039"/>
            <a:ext cx="649142" cy="70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2 43">
            <a:extLst>
              <a:ext uri="{FF2B5EF4-FFF2-40B4-BE49-F238E27FC236}">
                <a16:creationId xmlns:a16="http://schemas.microsoft.com/office/drawing/2014/main" id="{BD7C900A-8FA8-76E8-99FB-FD149E5AD089}"/>
              </a:ext>
            </a:extLst>
          </p:cNvPr>
          <p:cNvCxnSpPr>
            <a:cxnSpLocks/>
          </p:cNvCxnSpPr>
          <p:nvPr/>
        </p:nvCxnSpPr>
        <p:spPr>
          <a:xfrm flipH="1" flipV="1">
            <a:off x="4511180" y="3221861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CasellaDiTesto 50">
            <a:extLst>
              <a:ext uri="{FF2B5EF4-FFF2-40B4-BE49-F238E27FC236}">
                <a16:creationId xmlns:a16="http://schemas.microsoft.com/office/drawing/2014/main" id="{A7BA47AB-FCDF-C73C-4480-1C5E9C25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asellaDiTesto 50">
            <a:extLst>
              <a:ext uri="{FF2B5EF4-FFF2-40B4-BE49-F238E27FC236}">
                <a16:creationId xmlns:a16="http://schemas.microsoft.com/office/drawing/2014/main" id="{F5CC1C0C-6A92-D0D1-2000-252A9DD6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70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asellaDiTesto 50">
            <a:extLst>
              <a:ext uri="{FF2B5EF4-FFF2-40B4-BE49-F238E27FC236}">
                <a16:creationId xmlns:a16="http://schemas.microsoft.com/office/drawing/2014/main" id="{ADF7E151-20C8-356B-C411-854DB190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30" y="50470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asellaDiTesto 50">
            <a:extLst>
              <a:ext uri="{FF2B5EF4-FFF2-40B4-BE49-F238E27FC236}">
                <a16:creationId xmlns:a16="http://schemas.microsoft.com/office/drawing/2014/main" id="{A68D7934-BCCB-09C4-509E-3DAAB8B7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29" y="544691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CasellaDiTesto 50">
            <a:extLst>
              <a:ext uri="{FF2B5EF4-FFF2-40B4-BE49-F238E27FC236}">
                <a16:creationId xmlns:a16="http://schemas.microsoft.com/office/drawing/2014/main" id="{1BBAB5C1-F772-4CE9-CED3-09A8B199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61271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asellaDiTesto 50">
            <a:extLst>
              <a:ext uri="{FF2B5EF4-FFF2-40B4-BE49-F238E27FC236}">
                <a16:creationId xmlns:a16="http://schemas.microsoft.com/office/drawing/2014/main" id="{08854A15-17B9-6B0C-A590-D5C4E6E2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47" y="299389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asellaDiTesto 50">
            <a:extLst>
              <a:ext uri="{FF2B5EF4-FFF2-40B4-BE49-F238E27FC236}">
                <a16:creationId xmlns:a16="http://schemas.microsoft.com/office/drawing/2014/main" id="{AC482D43-DC56-A51F-9EC2-C56DAAB4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383742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asellaDiTesto 50">
            <a:extLst>
              <a:ext uri="{FF2B5EF4-FFF2-40B4-BE49-F238E27FC236}">
                <a16:creationId xmlns:a16="http://schemas.microsoft.com/office/drawing/2014/main" id="{C466DC91-2470-18EF-A9DA-0151BDA0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366" y="421860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CasellaDiTesto 50">
            <a:extLst>
              <a:ext uri="{FF2B5EF4-FFF2-40B4-BE49-F238E27FC236}">
                <a16:creationId xmlns:a16="http://schemas.microsoft.com/office/drawing/2014/main" id="{B2508FB7-E047-2ED4-41B6-5D1D006B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071" y="34469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50" name="CasellaDiTesto 50">
            <a:extLst>
              <a:ext uri="{FF2B5EF4-FFF2-40B4-BE49-F238E27FC236}">
                <a16:creationId xmlns:a16="http://schemas.microsoft.com/office/drawing/2014/main" id="{E6EA3E4D-02F1-FECE-4295-19E6139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04" y="366170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255" name="CasellaDiTesto 50">
            <a:extLst>
              <a:ext uri="{FF2B5EF4-FFF2-40B4-BE49-F238E27FC236}">
                <a16:creationId xmlns:a16="http://schemas.microsoft.com/office/drawing/2014/main" id="{17C45121-A827-BB9D-904A-A0265445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367" y="455764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256" name="CasellaDiTesto 50">
            <a:extLst>
              <a:ext uri="{FF2B5EF4-FFF2-40B4-BE49-F238E27FC236}">
                <a16:creationId xmlns:a16="http://schemas.microsoft.com/office/drawing/2014/main" id="{234BCE34-8FF6-842C-E2B3-B0E77F5B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4374684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265" name="CasellaDiTesto 50">
            <a:extLst>
              <a:ext uri="{FF2B5EF4-FFF2-40B4-BE49-F238E27FC236}">
                <a16:creationId xmlns:a16="http://schemas.microsoft.com/office/drawing/2014/main" id="{4F41ECAD-E0F4-C869-8416-8905E9AE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713" y="347351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266" name="CasellaDiTesto 50">
            <a:extLst>
              <a:ext uri="{FF2B5EF4-FFF2-40B4-BE49-F238E27FC236}">
                <a16:creationId xmlns:a16="http://schemas.microsoft.com/office/drawing/2014/main" id="{C37A9939-2527-BB47-793D-6B462009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159" y="348011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152E34-A834-037D-88A7-DD89BAC375F5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  <p:sp>
        <p:nvSpPr>
          <p:cNvPr id="5" name="Arco 157">
            <a:extLst>
              <a:ext uri="{FF2B5EF4-FFF2-40B4-BE49-F238E27FC236}">
                <a16:creationId xmlns:a16="http://schemas.microsoft.com/office/drawing/2014/main" id="{F68FF18F-65AD-2558-05F7-C1CCD7E5CBEC}"/>
              </a:ext>
            </a:extLst>
          </p:cNvPr>
          <p:cNvSpPr/>
          <p:nvPr/>
        </p:nvSpPr>
        <p:spPr>
          <a:xfrm rot="9363205" flipH="1">
            <a:off x="7493729" y="5451923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CasellaDiTesto 50">
            <a:extLst>
              <a:ext uri="{FF2B5EF4-FFF2-40B4-BE49-F238E27FC236}">
                <a16:creationId xmlns:a16="http://schemas.microsoft.com/office/drawing/2014/main" id="{DC802ED3-E07D-48D4-B3BE-70DA07E3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531" y="5790312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co 157">
            <a:extLst>
              <a:ext uri="{FF2B5EF4-FFF2-40B4-BE49-F238E27FC236}">
                <a16:creationId xmlns:a16="http://schemas.microsoft.com/office/drawing/2014/main" id="{6B3AC66D-F8CB-03FB-3BD3-8C61B3E819B3}"/>
              </a:ext>
            </a:extLst>
          </p:cNvPr>
          <p:cNvSpPr/>
          <p:nvPr/>
        </p:nvSpPr>
        <p:spPr>
          <a:xfrm rot="20893327" flipH="1">
            <a:off x="516020" y="2480624"/>
            <a:ext cx="358674" cy="37767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CasellaDiTesto 50">
            <a:extLst>
              <a:ext uri="{FF2B5EF4-FFF2-40B4-BE49-F238E27FC236}">
                <a16:creationId xmlns:a16="http://schemas.microsoft.com/office/drawing/2014/main" id="{B09E87FF-B953-8EAC-4529-4BE8C236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6" y="223924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A24354A-563A-A0DE-6BFB-509C48979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6612330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Button Panel || Position</a:t>
            </a:r>
          </a:p>
        </p:txBody>
      </p:sp>
      <p:cxnSp>
        <p:nvCxnSpPr>
          <p:cNvPr id="5" name="Connettore 2 20">
            <a:extLst>
              <a:ext uri="{FF2B5EF4-FFF2-40B4-BE49-F238E27FC236}">
                <a16:creationId xmlns:a16="http://schemas.microsoft.com/office/drawing/2014/main" id="{AB45080E-5777-91AA-2F84-2E23F19FB614}"/>
              </a:ext>
            </a:extLst>
          </p:cNvPr>
          <p:cNvCxnSpPr/>
          <p:nvPr/>
        </p:nvCxnSpPr>
        <p:spPr>
          <a:xfrm>
            <a:off x="422902" y="2219225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e 31">
            <a:extLst>
              <a:ext uri="{FF2B5EF4-FFF2-40B4-BE49-F238E27FC236}">
                <a16:creationId xmlns:a16="http://schemas.microsoft.com/office/drawing/2014/main" id="{903C5E72-438A-F09E-DCAA-C3183C51834D}"/>
              </a:ext>
            </a:extLst>
          </p:cNvPr>
          <p:cNvSpPr/>
          <p:nvPr/>
        </p:nvSpPr>
        <p:spPr>
          <a:xfrm>
            <a:off x="475795" y="244307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B1</a:t>
            </a:r>
            <a:endParaRPr lang="en-GB" sz="1200" i="1" dirty="0"/>
          </a:p>
        </p:txBody>
      </p:sp>
      <p:sp>
        <p:nvSpPr>
          <p:cNvPr id="8" name="Ovale 12">
            <a:extLst>
              <a:ext uri="{FF2B5EF4-FFF2-40B4-BE49-F238E27FC236}">
                <a16:creationId xmlns:a16="http://schemas.microsoft.com/office/drawing/2014/main" id="{E39A397A-F13B-4538-E652-F6D76657A9E8}"/>
              </a:ext>
            </a:extLst>
          </p:cNvPr>
          <p:cNvSpPr/>
          <p:nvPr/>
        </p:nvSpPr>
        <p:spPr>
          <a:xfrm>
            <a:off x="3398169" y="242766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B1</a:t>
            </a:r>
            <a:endParaRPr lang="en-GB" sz="1200" i="1" dirty="0"/>
          </a:p>
        </p:txBody>
      </p:sp>
      <p:sp>
        <p:nvSpPr>
          <p:cNvPr id="9" name="Ovale 15">
            <a:extLst>
              <a:ext uri="{FF2B5EF4-FFF2-40B4-BE49-F238E27FC236}">
                <a16:creationId xmlns:a16="http://schemas.microsoft.com/office/drawing/2014/main" id="{3CDE9E12-DFCE-161D-45C4-7505AE9995F2}"/>
              </a:ext>
            </a:extLst>
          </p:cNvPr>
          <p:cNvSpPr/>
          <p:nvPr/>
        </p:nvSpPr>
        <p:spPr>
          <a:xfrm>
            <a:off x="6345140" y="241228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B1</a:t>
            </a:r>
            <a:endParaRPr lang="en-GB" sz="1200" i="1" dirty="0"/>
          </a:p>
        </p:txBody>
      </p:sp>
      <p:cxnSp>
        <p:nvCxnSpPr>
          <p:cNvPr id="11" name="Connettore 2 51">
            <a:extLst>
              <a:ext uri="{FF2B5EF4-FFF2-40B4-BE49-F238E27FC236}">
                <a16:creationId xmlns:a16="http://schemas.microsoft.com/office/drawing/2014/main" id="{6924BFF8-D2F8-B110-5FEE-7AAAC348FACE}"/>
              </a:ext>
            </a:extLst>
          </p:cNvPr>
          <p:cNvCxnSpPr>
            <a:cxnSpLocks/>
          </p:cNvCxnSpPr>
          <p:nvPr/>
        </p:nvCxnSpPr>
        <p:spPr>
          <a:xfrm flipV="1">
            <a:off x="1889135" y="2760280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51">
            <a:extLst>
              <a:ext uri="{FF2B5EF4-FFF2-40B4-BE49-F238E27FC236}">
                <a16:creationId xmlns:a16="http://schemas.microsoft.com/office/drawing/2014/main" id="{4A0F40D5-954C-65B9-B99C-C8E3458A367E}"/>
              </a:ext>
            </a:extLst>
          </p:cNvPr>
          <p:cNvCxnSpPr>
            <a:cxnSpLocks/>
          </p:cNvCxnSpPr>
          <p:nvPr/>
        </p:nvCxnSpPr>
        <p:spPr>
          <a:xfrm flipV="1">
            <a:off x="4833894" y="2748127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31">
            <a:extLst>
              <a:ext uri="{FF2B5EF4-FFF2-40B4-BE49-F238E27FC236}">
                <a16:creationId xmlns:a16="http://schemas.microsoft.com/office/drawing/2014/main" id="{F793206F-D9BA-EE8E-1380-BC438104B32E}"/>
              </a:ext>
            </a:extLst>
          </p:cNvPr>
          <p:cNvSpPr/>
          <p:nvPr/>
        </p:nvSpPr>
        <p:spPr>
          <a:xfrm>
            <a:off x="1674447" y="366094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B2</a:t>
            </a:r>
            <a:endParaRPr lang="en-GB" sz="1200" i="1" dirty="0"/>
          </a:p>
        </p:txBody>
      </p:sp>
      <p:sp>
        <p:nvSpPr>
          <p:cNvPr id="16" name="Ovale 12">
            <a:extLst>
              <a:ext uri="{FF2B5EF4-FFF2-40B4-BE49-F238E27FC236}">
                <a16:creationId xmlns:a16="http://schemas.microsoft.com/office/drawing/2014/main" id="{A8AC611F-9500-1995-96F0-384D18B3E396}"/>
              </a:ext>
            </a:extLst>
          </p:cNvPr>
          <p:cNvSpPr/>
          <p:nvPr/>
        </p:nvSpPr>
        <p:spPr>
          <a:xfrm>
            <a:off x="4596821" y="3645546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B2</a:t>
            </a:r>
            <a:endParaRPr lang="en-GB" sz="1200" i="1" dirty="0"/>
          </a:p>
        </p:txBody>
      </p:sp>
      <p:sp>
        <p:nvSpPr>
          <p:cNvPr id="17" name="Ovale 15">
            <a:extLst>
              <a:ext uri="{FF2B5EF4-FFF2-40B4-BE49-F238E27FC236}">
                <a16:creationId xmlns:a16="http://schemas.microsoft.com/office/drawing/2014/main" id="{D9B3FF55-5198-037E-613D-275E45CBAD48}"/>
              </a:ext>
            </a:extLst>
          </p:cNvPr>
          <p:cNvSpPr/>
          <p:nvPr/>
        </p:nvSpPr>
        <p:spPr>
          <a:xfrm>
            <a:off x="7543792" y="363016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B2</a:t>
            </a:r>
            <a:endParaRPr lang="en-GB" sz="1200" i="1" dirty="0"/>
          </a:p>
        </p:txBody>
      </p:sp>
      <p:cxnSp>
        <p:nvCxnSpPr>
          <p:cNvPr id="18" name="Connettore 2 43">
            <a:extLst>
              <a:ext uri="{FF2B5EF4-FFF2-40B4-BE49-F238E27FC236}">
                <a16:creationId xmlns:a16="http://schemas.microsoft.com/office/drawing/2014/main" id="{C24FF7B2-82A4-B863-B770-259DD64BAD2C}"/>
              </a:ext>
            </a:extLst>
          </p:cNvPr>
          <p:cNvCxnSpPr>
            <a:cxnSpLocks/>
          </p:cNvCxnSpPr>
          <p:nvPr/>
        </p:nvCxnSpPr>
        <p:spPr>
          <a:xfrm>
            <a:off x="3110171" y="3802483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51">
            <a:extLst>
              <a:ext uri="{FF2B5EF4-FFF2-40B4-BE49-F238E27FC236}">
                <a16:creationId xmlns:a16="http://schemas.microsoft.com/office/drawing/2014/main" id="{ABD58E23-8395-4C19-49CF-E6A464009392}"/>
              </a:ext>
            </a:extLst>
          </p:cNvPr>
          <p:cNvCxnSpPr>
            <a:cxnSpLocks/>
          </p:cNvCxnSpPr>
          <p:nvPr/>
        </p:nvCxnSpPr>
        <p:spPr>
          <a:xfrm flipV="1">
            <a:off x="3087787" y="3978157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43">
            <a:extLst>
              <a:ext uri="{FF2B5EF4-FFF2-40B4-BE49-F238E27FC236}">
                <a16:creationId xmlns:a16="http://schemas.microsoft.com/office/drawing/2014/main" id="{99D18B48-6FB9-CB8E-BBA2-7DF13AC3C225}"/>
              </a:ext>
            </a:extLst>
          </p:cNvPr>
          <p:cNvCxnSpPr>
            <a:cxnSpLocks/>
          </p:cNvCxnSpPr>
          <p:nvPr/>
        </p:nvCxnSpPr>
        <p:spPr>
          <a:xfrm>
            <a:off x="6054930" y="3790330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51">
            <a:extLst>
              <a:ext uri="{FF2B5EF4-FFF2-40B4-BE49-F238E27FC236}">
                <a16:creationId xmlns:a16="http://schemas.microsoft.com/office/drawing/2014/main" id="{E99E59D7-B80F-98DA-F8A0-F6C8A0E42C6B}"/>
              </a:ext>
            </a:extLst>
          </p:cNvPr>
          <p:cNvCxnSpPr>
            <a:cxnSpLocks/>
          </p:cNvCxnSpPr>
          <p:nvPr/>
        </p:nvCxnSpPr>
        <p:spPr>
          <a:xfrm flipV="1">
            <a:off x="6032546" y="3966004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31">
            <a:extLst>
              <a:ext uri="{FF2B5EF4-FFF2-40B4-BE49-F238E27FC236}">
                <a16:creationId xmlns:a16="http://schemas.microsoft.com/office/drawing/2014/main" id="{0CDECE2F-B88B-5898-D028-1A5A7E82811A}"/>
              </a:ext>
            </a:extLst>
          </p:cNvPr>
          <p:cNvSpPr/>
          <p:nvPr/>
        </p:nvSpPr>
        <p:spPr>
          <a:xfrm>
            <a:off x="497245" y="487569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B3</a:t>
            </a:r>
            <a:endParaRPr lang="en-GB" sz="1200" i="1" dirty="0"/>
          </a:p>
        </p:txBody>
      </p:sp>
      <p:sp>
        <p:nvSpPr>
          <p:cNvPr id="24" name="Ovale 12">
            <a:extLst>
              <a:ext uri="{FF2B5EF4-FFF2-40B4-BE49-F238E27FC236}">
                <a16:creationId xmlns:a16="http://schemas.microsoft.com/office/drawing/2014/main" id="{DD27104F-B879-57C4-16E5-372299243572}"/>
              </a:ext>
            </a:extLst>
          </p:cNvPr>
          <p:cNvSpPr/>
          <p:nvPr/>
        </p:nvSpPr>
        <p:spPr>
          <a:xfrm>
            <a:off x="3419619" y="486029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B3</a:t>
            </a:r>
            <a:endParaRPr lang="en-GB" sz="1200" i="1" dirty="0"/>
          </a:p>
        </p:txBody>
      </p:sp>
      <p:sp>
        <p:nvSpPr>
          <p:cNvPr id="25" name="Ovale 15">
            <a:extLst>
              <a:ext uri="{FF2B5EF4-FFF2-40B4-BE49-F238E27FC236}">
                <a16:creationId xmlns:a16="http://schemas.microsoft.com/office/drawing/2014/main" id="{3D70403E-E37D-CDB9-C019-3558D2BDD9B1}"/>
              </a:ext>
            </a:extLst>
          </p:cNvPr>
          <p:cNvSpPr/>
          <p:nvPr/>
        </p:nvSpPr>
        <p:spPr>
          <a:xfrm>
            <a:off x="6366590" y="484490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B3</a:t>
            </a:r>
            <a:endParaRPr lang="en-GB" sz="1200" i="1" dirty="0"/>
          </a:p>
        </p:txBody>
      </p:sp>
      <p:cxnSp>
        <p:nvCxnSpPr>
          <p:cNvPr id="26" name="Connettore 2 43">
            <a:extLst>
              <a:ext uri="{FF2B5EF4-FFF2-40B4-BE49-F238E27FC236}">
                <a16:creationId xmlns:a16="http://schemas.microsoft.com/office/drawing/2014/main" id="{A53A6B3D-9CF6-B9EB-922D-32EADBC33F7C}"/>
              </a:ext>
            </a:extLst>
          </p:cNvPr>
          <p:cNvCxnSpPr>
            <a:cxnSpLocks/>
          </p:cNvCxnSpPr>
          <p:nvPr/>
        </p:nvCxnSpPr>
        <p:spPr>
          <a:xfrm>
            <a:off x="1932969" y="5017230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43">
            <a:extLst>
              <a:ext uri="{FF2B5EF4-FFF2-40B4-BE49-F238E27FC236}">
                <a16:creationId xmlns:a16="http://schemas.microsoft.com/office/drawing/2014/main" id="{51ABEBB8-2F85-2754-601B-7A7ED5339F23}"/>
              </a:ext>
            </a:extLst>
          </p:cNvPr>
          <p:cNvCxnSpPr>
            <a:cxnSpLocks/>
          </p:cNvCxnSpPr>
          <p:nvPr/>
        </p:nvCxnSpPr>
        <p:spPr>
          <a:xfrm>
            <a:off x="4877728" y="5005077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43">
            <a:extLst>
              <a:ext uri="{FF2B5EF4-FFF2-40B4-BE49-F238E27FC236}">
                <a16:creationId xmlns:a16="http://schemas.microsoft.com/office/drawing/2014/main" id="{D08D01FD-CE1E-AAE1-849C-F77A9F422AC9}"/>
              </a:ext>
            </a:extLst>
          </p:cNvPr>
          <p:cNvCxnSpPr>
            <a:cxnSpLocks/>
          </p:cNvCxnSpPr>
          <p:nvPr/>
        </p:nvCxnSpPr>
        <p:spPr>
          <a:xfrm flipV="1">
            <a:off x="1121664" y="2964548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43">
            <a:extLst>
              <a:ext uri="{FF2B5EF4-FFF2-40B4-BE49-F238E27FC236}">
                <a16:creationId xmlns:a16="http://schemas.microsoft.com/office/drawing/2014/main" id="{22811078-B69B-4FD7-DDBA-DB649F83451E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43">
            <a:extLst>
              <a:ext uri="{FF2B5EF4-FFF2-40B4-BE49-F238E27FC236}">
                <a16:creationId xmlns:a16="http://schemas.microsoft.com/office/drawing/2014/main" id="{F05A3CCF-2409-4C17-1C6C-DE379135EE31}"/>
              </a:ext>
            </a:extLst>
          </p:cNvPr>
          <p:cNvCxnSpPr>
            <a:cxnSpLocks/>
          </p:cNvCxnSpPr>
          <p:nvPr/>
        </p:nvCxnSpPr>
        <p:spPr>
          <a:xfrm flipV="1">
            <a:off x="4035552" y="2964548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43">
            <a:extLst>
              <a:ext uri="{FF2B5EF4-FFF2-40B4-BE49-F238E27FC236}">
                <a16:creationId xmlns:a16="http://schemas.microsoft.com/office/drawing/2014/main" id="{089F5A45-6DB6-463C-1603-AF0102715494}"/>
              </a:ext>
            </a:extLst>
          </p:cNvPr>
          <p:cNvCxnSpPr>
            <a:cxnSpLocks/>
          </p:cNvCxnSpPr>
          <p:nvPr/>
        </p:nvCxnSpPr>
        <p:spPr>
          <a:xfrm>
            <a:off x="4181856" y="2964548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43">
            <a:extLst>
              <a:ext uri="{FF2B5EF4-FFF2-40B4-BE49-F238E27FC236}">
                <a16:creationId xmlns:a16="http://schemas.microsoft.com/office/drawing/2014/main" id="{C529039B-BAF2-BBC1-86FA-2F4229FD7EE1}"/>
              </a:ext>
            </a:extLst>
          </p:cNvPr>
          <p:cNvCxnSpPr>
            <a:cxnSpLocks/>
          </p:cNvCxnSpPr>
          <p:nvPr/>
        </p:nvCxnSpPr>
        <p:spPr>
          <a:xfrm flipV="1">
            <a:off x="6938148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43">
            <a:extLst>
              <a:ext uri="{FF2B5EF4-FFF2-40B4-BE49-F238E27FC236}">
                <a16:creationId xmlns:a16="http://schemas.microsoft.com/office/drawing/2014/main" id="{C09415D8-005F-0649-78E4-5AF490238AD0}"/>
              </a:ext>
            </a:extLst>
          </p:cNvPr>
          <p:cNvCxnSpPr>
            <a:cxnSpLocks/>
          </p:cNvCxnSpPr>
          <p:nvPr/>
        </p:nvCxnSpPr>
        <p:spPr>
          <a:xfrm>
            <a:off x="7084452" y="2931407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43">
            <a:extLst>
              <a:ext uri="{FF2B5EF4-FFF2-40B4-BE49-F238E27FC236}">
                <a16:creationId xmlns:a16="http://schemas.microsoft.com/office/drawing/2014/main" id="{CFAE15A5-B8B7-E711-31BC-6DC466059AE1}"/>
              </a:ext>
            </a:extLst>
          </p:cNvPr>
          <p:cNvCxnSpPr>
            <a:cxnSpLocks/>
          </p:cNvCxnSpPr>
          <p:nvPr/>
        </p:nvCxnSpPr>
        <p:spPr>
          <a:xfrm flipH="1">
            <a:off x="7469553" y="4123867"/>
            <a:ext cx="619839" cy="72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43">
            <a:extLst>
              <a:ext uri="{FF2B5EF4-FFF2-40B4-BE49-F238E27FC236}">
                <a16:creationId xmlns:a16="http://schemas.microsoft.com/office/drawing/2014/main" id="{C3DDEDC0-969E-C158-C7C3-7CFDBDDE4002}"/>
              </a:ext>
            </a:extLst>
          </p:cNvPr>
          <p:cNvCxnSpPr>
            <a:cxnSpLocks/>
          </p:cNvCxnSpPr>
          <p:nvPr/>
        </p:nvCxnSpPr>
        <p:spPr>
          <a:xfrm flipV="1">
            <a:off x="7638288" y="4157704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43">
            <a:extLst>
              <a:ext uri="{FF2B5EF4-FFF2-40B4-BE49-F238E27FC236}">
                <a16:creationId xmlns:a16="http://schemas.microsoft.com/office/drawing/2014/main" id="{FA2752FB-377F-A4BA-0A5C-874F4D4C5219}"/>
              </a:ext>
            </a:extLst>
          </p:cNvPr>
          <p:cNvCxnSpPr>
            <a:cxnSpLocks/>
          </p:cNvCxnSpPr>
          <p:nvPr/>
        </p:nvCxnSpPr>
        <p:spPr>
          <a:xfrm flipH="1">
            <a:off x="4410111" y="4129234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3">
            <a:extLst>
              <a:ext uri="{FF2B5EF4-FFF2-40B4-BE49-F238E27FC236}">
                <a16:creationId xmlns:a16="http://schemas.microsoft.com/office/drawing/2014/main" id="{A9BD0E89-F11A-0302-E7E3-14CA31456BDC}"/>
              </a:ext>
            </a:extLst>
          </p:cNvPr>
          <p:cNvCxnSpPr>
            <a:cxnSpLocks/>
          </p:cNvCxnSpPr>
          <p:nvPr/>
        </p:nvCxnSpPr>
        <p:spPr>
          <a:xfrm flipV="1">
            <a:off x="4578846" y="4163071"/>
            <a:ext cx="623366" cy="702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3">
            <a:extLst>
              <a:ext uri="{FF2B5EF4-FFF2-40B4-BE49-F238E27FC236}">
                <a16:creationId xmlns:a16="http://schemas.microsoft.com/office/drawing/2014/main" id="{A451C9CE-9B66-D865-F57C-90086CFE2DBD}"/>
              </a:ext>
            </a:extLst>
          </p:cNvPr>
          <p:cNvCxnSpPr>
            <a:cxnSpLocks/>
          </p:cNvCxnSpPr>
          <p:nvPr/>
        </p:nvCxnSpPr>
        <p:spPr>
          <a:xfrm flipH="1">
            <a:off x="1424847" y="4126697"/>
            <a:ext cx="619839" cy="72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1B42172-668C-EAFB-F709-21B294B10E8D}"/>
              </a:ext>
            </a:extLst>
          </p:cNvPr>
          <p:cNvCxnSpPr>
            <a:cxnSpLocks/>
          </p:cNvCxnSpPr>
          <p:nvPr/>
        </p:nvCxnSpPr>
        <p:spPr>
          <a:xfrm>
            <a:off x="1625379" y="2908820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3">
            <a:extLst>
              <a:ext uri="{FF2B5EF4-FFF2-40B4-BE49-F238E27FC236}">
                <a16:creationId xmlns:a16="http://schemas.microsoft.com/office/drawing/2014/main" id="{737249E4-B646-88B0-1BAB-8FFB0519DAD5}"/>
              </a:ext>
            </a:extLst>
          </p:cNvPr>
          <p:cNvCxnSpPr>
            <a:cxnSpLocks/>
          </p:cNvCxnSpPr>
          <p:nvPr/>
        </p:nvCxnSpPr>
        <p:spPr>
          <a:xfrm flipH="1" flipV="1">
            <a:off x="1490792" y="2957642"/>
            <a:ext cx="613731" cy="659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3">
            <a:extLst>
              <a:ext uri="{FF2B5EF4-FFF2-40B4-BE49-F238E27FC236}">
                <a16:creationId xmlns:a16="http://schemas.microsoft.com/office/drawing/2014/main" id="{D2EEDF22-4F03-A314-1BFA-00A1C7482F6A}"/>
              </a:ext>
            </a:extLst>
          </p:cNvPr>
          <p:cNvCxnSpPr>
            <a:cxnSpLocks/>
          </p:cNvCxnSpPr>
          <p:nvPr/>
        </p:nvCxnSpPr>
        <p:spPr>
          <a:xfrm>
            <a:off x="4616584" y="2903544"/>
            <a:ext cx="649142" cy="707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2C971020-9F2A-42E6-6D50-26FE3B218758}"/>
              </a:ext>
            </a:extLst>
          </p:cNvPr>
          <p:cNvCxnSpPr>
            <a:cxnSpLocks/>
          </p:cNvCxnSpPr>
          <p:nvPr/>
        </p:nvCxnSpPr>
        <p:spPr>
          <a:xfrm flipH="1" flipV="1">
            <a:off x="4481997" y="2952366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3">
            <a:extLst>
              <a:ext uri="{FF2B5EF4-FFF2-40B4-BE49-F238E27FC236}">
                <a16:creationId xmlns:a16="http://schemas.microsoft.com/office/drawing/2014/main" id="{60EE7D64-ADAC-3606-02A0-A43918538993}"/>
              </a:ext>
            </a:extLst>
          </p:cNvPr>
          <p:cNvCxnSpPr>
            <a:cxnSpLocks/>
          </p:cNvCxnSpPr>
          <p:nvPr/>
        </p:nvCxnSpPr>
        <p:spPr>
          <a:xfrm>
            <a:off x="7613141" y="2855179"/>
            <a:ext cx="649142" cy="707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3">
            <a:extLst>
              <a:ext uri="{FF2B5EF4-FFF2-40B4-BE49-F238E27FC236}">
                <a16:creationId xmlns:a16="http://schemas.microsoft.com/office/drawing/2014/main" id="{ECFB73C6-E363-A993-29BC-78FE8CF3E5B0}"/>
              </a:ext>
            </a:extLst>
          </p:cNvPr>
          <p:cNvCxnSpPr>
            <a:cxnSpLocks/>
          </p:cNvCxnSpPr>
          <p:nvPr/>
        </p:nvCxnSpPr>
        <p:spPr>
          <a:xfrm flipH="1" flipV="1">
            <a:off x="7478554" y="2904001"/>
            <a:ext cx="613731" cy="659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18FD5708-CC09-76A1-6071-7AB8DEBB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619" y="273494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3" name="CasellaDiTesto 50">
            <a:extLst>
              <a:ext uri="{FF2B5EF4-FFF2-40B4-BE49-F238E27FC236}">
                <a16:creationId xmlns:a16="http://schemas.microsoft.com/office/drawing/2014/main" id="{09DEEC6F-A2B1-8E6B-484F-2030B114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4" name="CasellaDiTesto 50">
            <a:extLst>
              <a:ext uri="{FF2B5EF4-FFF2-40B4-BE49-F238E27FC236}">
                <a16:creationId xmlns:a16="http://schemas.microsoft.com/office/drawing/2014/main" id="{24914447-2BD5-B269-9BF6-8BB82367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5" name="CasellaDiTesto 50">
            <a:extLst>
              <a:ext uri="{FF2B5EF4-FFF2-40B4-BE49-F238E27FC236}">
                <a16:creationId xmlns:a16="http://schemas.microsoft.com/office/drawing/2014/main" id="{2FC47E3F-70F4-97CD-5DFF-1441CC65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7" y="477752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8" name="CasellaDiTesto 50">
            <a:extLst>
              <a:ext uri="{FF2B5EF4-FFF2-40B4-BE49-F238E27FC236}">
                <a16:creationId xmlns:a16="http://schemas.microsoft.com/office/drawing/2014/main" id="{28F6FA3F-100F-9A60-EE55-509B5546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64" y="272439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59" name="CasellaDiTesto 50">
            <a:extLst>
              <a:ext uri="{FF2B5EF4-FFF2-40B4-BE49-F238E27FC236}">
                <a16:creationId xmlns:a16="http://schemas.microsoft.com/office/drawing/2014/main" id="{99D8B21E-EB3B-002D-EFC4-602F3B54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60" name="CasellaDiTesto 50">
            <a:extLst>
              <a:ext uri="{FF2B5EF4-FFF2-40B4-BE49-F238E27FC236}">
                <a16:creationId xmlns:a16="http://schemas.microsoft.com/office/drawing/2014/main" id="{67F2EA58-A5F8-E09E-182C-92DCF522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61" name="CasellaDiTesto 50">
            <a:extLst>
              <a:ext uri="{FF2B5EF4-FFF2-40B4-BE49-F238E27FC236}">
                <a16:creationId xmlns:a16="http://schemas.microsoft.com/office/drawing/2014/main" id="{0E89666A-0556-3BAB-5BE6-4164DA0E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64" y="476748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63" name="CasellaDiTesto 50">
            <a:extLst>
              <a:ext uri="{FF2B5EF4-FFF2-40B4-BE49-F238E27FC236}">
                <a16:creationId xmlns:a16="http://schemas.microsoft.com/office/drawing/2014/main" id="{AB190C27-29B2-2F36-06AE-47260953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141" y="311362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28" name="CasellaDiTesto 50">
            <a:extLst>
              <a:ext uri="{FF2B5EF4-FFF2-40B4-BE49-F238E27FC236}">
                <a16:creationId xmlns:a16="http://schemas.microsoft.com/office/drawing/2014/main" id="{36A4EBF6-3CCF-9B0F-F1FB-72B3C4636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074" y="33284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29" name="CasellaDiTesto 50">
            <a:extLst>
              <a:ext uri="{FF2B5EF4-FFF2-40B4-BE49-F238E27FC236}">
                <a16:creationId xmlns:a16="http://schemas.microsoft.com/office/drawing/2014/main" id="{5FCD7F05-2874-52DD-1EB7-99943F3B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888" y="317741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0" name="CasellaDiTesto 50">
            <a:extLst>
              <a:ext uri="{FF2B5EF4-FFF2-40B4-BE49-F238E27FC236}">
                <a16:creationId xmlns:a16="http://schemas.microsoft.com/office/drawing/2014/main" id="{66A18E15-1ECD-3D0B-FFD2-004275ED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21" y="33922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05271624-3DCD-C1F4-248C-167DA1CC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205" y="320704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2" name="CasellaDiTesto 50">
            <a:extLst>
              <a:ext uri="{FF2B5EF4-FFF2-40B4-BE49-F238E27FC236}">
                <a16:creationId xmlns:a16="http://schemas.microsoft.com/office/drawing/2014/main" id="{AAE4AA45-2826-9EA1-3573-7496CDC5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138" y="342184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33" name="CasellaDiTesto 50">
            <a:extLst>
              <a:ext uri="{FF2B5EF4-FFF2-40B4-BE49-F238E27FC236}">
                <a16:creationId xmlns:a16="http://schemas.microsoft.com/office/drawing/2014/main" id="{8E91AD3C-9D20-985F-8018-63405309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12" y="432047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34" name="CasellaDiTesto 50">
            <a:extLst>
              <a:ext uri="{FF2B5EF4-FFF2-40B4-BE49-F238E27FC236}">
                <a16:creationId xmlns:a16="http://schemas.microsoft.com/office/drawing/2014/main" id="{DA29F88D-CC81-99B0-DB30-D2833D8A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073" y="413750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35" name="CasellaDiTesto 50">
            <a:extLst>
              <a:ext uri="{FF2B5EF4-FFF2-40B4-BE49-F238E27FC236}">
                <a16:creationId xmlns:a16="http://schemas.microsoft.com/office/drawing/2014/main" id="{263EFA74-312F-A07B-16F6-532F2416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184" y="428815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36" name="CasellaDiTesto 50">
            <a:extLst>
              <a:ext uri="{FF2B5EF4-FFF2-40B4-BE49-F238E27FC236}">
                <a16:creationId xmlns:a16="http://schemas.microsoft.com/office/drawing/2014/main" id="{EB2666F2-844C-481A-5C87-9A744758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045" y="410518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38" name="CasellaDiTesto 50">
            <a:extLst>
              <a:ext uri="{FF2B5EF4-FFF2-40B4-BE49-F238E27FC236}">
                <a16:creationId xmlns:a16="http://schemas.microsoft.com/office/drawing/2014/main" id="{CCA7893B-7722-A8A9-D4D1-8FBD8E581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65" y="409917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39" name="CasellaDiTesto 50">
            <a:extLst>
              <a:ext uri="{FF2B5EF4-FFF2-40B4-BE49-F238E27FC236}">
                <a16:creationId xmlns:a16="http://schemas.microsoft.com/office/drawing/2014/main" id="{A468EB75-2774-F646-E96D-EEAD3FD4D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755" y="3242630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0" name="CasellaDiTesto 50">
            <a:extLst>
              <a:ext uri="{FF2B5EF4-FFF2-40B4-BE49-F238E27FC236}">
                <a16:creationId xmlns:a16="http://schemas.microsoft.com/office/drawing/2014/main" id="{C27E28B8-C94E-27F7-B741-E35D5052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201" y="3249227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41" name="CasellaDiTesto 50">
            <a:extLst>
              <a:ext uri="{FF2B5EF4-FFF2-40B4-BE49-F238E27FC236}">
                <a16:creationId xmlns:a16="http://schemas.microsoft.com/office/drawing/2014/main" id="{F4C78F9F-5C93-BB3C-D2C7-AD71CE97D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530" y="3204024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2" name="CasellaDiTesto 50">
            <a:extLst>
              <a:ext uri="{FF2B5EF4-FFF2-40B4-BE49-F238E27FC236}">
                <a16:creationId xmlns:a16="http://schemas.microsoft.com/office/drawing/2014/main" id="{B0D2C51C-6605-82AB-8CC3-390E91191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976" y="3210621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8FC9E0D-3882-700A-1442-864C619D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23" y="373018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4" name="CasellaDiTesto 50">
            <a:extLst>
              <a:ext uri="{FF2B5EF4-FFF2-40B4-BE49-F238E27FC236}">
                <a16:creationId xmlns:a16="http://schemas.microsoft.com/office/drawing/2014/main" id="{4B692AB0-ADCB-98FF-13BC-45B2D22E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69" y="373678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cxnSp>
        <p:nvCxnSpPr>
          <p:cNvPr id="7" name="Connettore 2 43">
            <a:extLst>
              <a:ext uri="{FF2B5EF4-FFF2-40B4-BE49-F238E27FC236}">
                <a16:creationId xmlns:a16="http://schemas.microsoft.com/office/drawing/2014/main" id="{8D80D937-7C1F-AB68-9E85-A5CC98AEC319}"/>
              </a:ext>
            </a:extLst>
          </p:cNvPr>
          <p:cNvCxnSpPr>
            <a:cxnSpLocks/>
          </p:cNvCxnSpPr>
          <p:nvPr/>
        </p:nvCxnSpPr>
        <p:spPr>
          <a:xfrm>
            <a:off x="1911520" y="260273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43">
            <a:extLst>
              <a:ext uri="{FF2B5EF4-FFF2-40B4-BE49-F238E27FC236}">
                <a16:creationId xmlns:a16="http://schemas.microsoft.com/office/drawing/2014/main" id="{F7414A0F-0C85-D108-5B1D-A87D1DAB1DD3}"/>
              </a:ext>
            </a:extLst>
          </p:cNvPr>
          <p:cNvCxnSpPr>
            <a:cxnSpLocks/>
          </p:cNvCxnSpPr>
          <p:nvPr/>
        </p:nvCxnSpPr>
        <p:spPr>
          <a:xfrm>
            <a:off x="4856278" y="260273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51">
            <a:extLst>
              <a:ext uri="{FF2B5EF4-FFF2-40B4-BE49-F238E27FC236}">
                <a16:creationId xmlns:a16="http://schemas.microsoft.com/office/drawing/2014/main" id="{58A9A344-2009-16E9-BC45-71DBECFB4AEE}"/>
              </a:ext>
            </a:extLst>
          </p:cNvPr>
          <p:cNvCxnSpPr>
            <a:cxnSpLocks/>
          </p:cNvCxnSpPr>
          <p:nvPr/>
        </p:nvCxnSpPr>
        <p:spPr>
          <a:xfrm flipV="1">
            <a:off x="1905857" y="5186053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51">
            <a:extLst>
              <a:ext uri="{FF2B5EF4-FFF2-40B4-BE49-F238E27FC236}">
                <a16:creationId xmlns:a16="http://schemas.microsoft.com/office/drawing/2014/main" id="{69A4FE38-49AF-21B8-0919-F6A17818D8FE}"/>
              </a:ext>
            </a:extLst>
          </p:cNvPr>
          <p:cNvCxnSpPr>
            <a:cxnSpLocks/>
          </p:cNvCxnSpPr>
          <p:nvPr/>
        </p:nvCxnSpPr>
        <p:spPr>
          <a:xfrm flipV="1">
            <a:off x="4804998" y="5170151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43">
            <a:extLst>
              <a:ext uri="{FF2B5EF4-FFF2-40B4-BE49-F238E27FC236}">
                <a16:creationId xmlns:a16="http://schemas.microsoft.com/office/drawing/2014/main" id="{0C8C49E9-717D-6DFC-6C87-5F2159902374}"/>
              </a:ext>
            </a:extLst>
          </p:cNvPr>
          <p:cNvCxnSpPr>
            <a:cxnSpLocks/>
          </p:cNvCxnSpPr>
          <p:nvPr/>
        </p:nvCxnSpPr>
        <p:spPr>
          <a:xfrm flipV="1">
            <a:off x="1607544" y="4152370"/>
            <a:ext cx="623366" cy="702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50">
            <a:extLst>
              <a:ext uri="{FF2B5EF4-FFF2-40B4-BE49-F238E27FC236}">
                <a16:creationId xmlns:a16="http://schemas.microsoft.com/office/drawing/2014/main" id="{E31145E2-00BD-2C7B-4E3A-059058E3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65" y="24012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7C085DDA-1724-F647-B3D7-47B08800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368" y="238820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38" name="CasellaDiTesto 50">
            <a:extLst>
              <a:ext uri="{FF2B5EF4-FFF2-40B4-BE49-F238E27FC236}">
                <a16:creationId xmlns:a16="http://schemas.microsoft.com/office/drawing/2014/main" id="{FB9E0498-E875-B33C-C1AB-DBCFDFCB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6" y="517053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43" name="CasellaDiTesto 50">
            <a:extLst>
              <a:ext uri="{FF2B5EF4-FFF2-40B4-BE49-F238E27FC236}">
                <a16:creationId xmlns:a16="http://schemas.microsoft.com/office/drawing/2014/main" id="{31BF27C1-C032-0F13-4DAC-3CAB5B06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484" y="517053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50" name="CasellaDiTesto 50">
            <a:extLst>
              <a:ext uri="{FF2B5EF4-FFF2-40B4-BE49-F238E27FC236}">
                <a16:creationId xmlns:a16="http://schemas.microsoft.com/office/drawing/2014/main" id="{772B0BBA-8FA4-9806-88B7-B295EFA4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465" y="435371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A42D4D3-15B6-CDCA-0792-27A6B25E6B57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Physical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constraint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3F5E743D-1B03-6A77-A1AC-50FFCC26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15748047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sz="1200">
                <a:latin typeface="Arial" panose="020B0604020202020204" pitchFamily="34" charset="0"/>
              </a:rPr>
              <a:t>Prof. Luca Ferrarini                                                                                                                                            </a:t>
            </a:r>
            <a:fld id="{10C8BCE5-3076-4081-88C6-D822A3BA9A60}" type="slidenum">
              <a:rPr lang="it-IT" sz="1200">
                <a:latin typeface="Arial" panose="020B0604020202020204" pitchFamily="34" charset="0"/>
              </a:rPr>
              <a:pPr eaLnBrk="1" hangingPunct="1"/>
              <a:t>3</a:t>
            </a:fld>
            <a:endParaRPr lang="it-IT" sz="1200">
              <a:latin typeface="Arial" panose="020B0604020202020204" pitchFamily="34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76" name="CasellaDiTesto 75"/>
          <p:cNvSpPr txBox="1"/>
          <p:nvPr/>
        </p:nvSpPr>
        <p:spPr>
          <a:xfrm>
            <a:off x="652081" y="1684192"/>
            <a:ext cx="77724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following components are then modeled: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sensor that detects the position of the elevator.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elevator motor.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button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630238" indent="-630238"/>
            <a:r>
              <a:rPr lang="en-US" sz="2000" dirty="0"/>
              <a:t>Note: The door open/close sensor is not modeled here because it is simpler to initially focus on these three components. This sensor will be implemented later.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007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30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Phc3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Button Panel || Position</a:t>
                </a:r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20">
            <a:extLst>
              <a:ext uri="{FF2B5EF4-FFF2-40B4-BE49-F238E27FC236}">
                <a16:creationId xmlns:a16="http://schemas.microsoft.com/office/drawing/2014/main" id="{AB45080E-5777-91AA-2F84-2E23F19FB614}"/>
              </a:ext>
            </a:extLst>
          </p:cNvPr>
          <p:cNvCxnSpPr/>
          <p:nvPr/>
        </p:nvCxnSpPr>
        <p:spPr>
          <a:xfrm>
            <a:off x="422902" y="2219225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e 31">
            <a:extLst>
              <a:ext uri="{FF2B5EF4-FFF2-40B4-BE49-F238E27FC236}">
                <a16:creationId xmlns:a16="http://schemas.microsoft.com/office/drawing/2014/main" id="{903C5E72-438A-F09E-DCAA-C3183C51834D}"/>
              </a:ext>
            </a:extLst>
          </p:cNvPr>
          <p:cNvSpPr/>
          <p:nvPr/>
        </p:nvSpPr>
        <p:spPr>
          <a:xfrm>
            <a:off x="475795" y="244307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B1</a:t>
            </a:r>
            <a:endParaRPr lang="en-GB" sz="1200" i="1" dirty="0"/>
          </a:p>
        </p:txBody>
      </p:sp>
      <p:sp>
        <p:nvSpPr>
          <p:cNvPr id="8" name="Ovale 12">
            <a:extLst>
              <a:ext uri="{FF2B5EF4-FFF2-40B4-BE49-F238E27FC236}">
                <a16:creationId xmlns:a16="http://schemas.microsoft.com/office/drawing/2014/main" id="{E39A397A-F13B-4538-E652-F6D76657A9E8}"/>
              </a:ext>
            </a:extLst>
          </p:cNvPr>
          <p:cNvSpPr/>
          <p:nvPr/>
        </p:nvSpPr>
        <p:spPr>
          <a:xfrm>
            <a:off x="3398169" y="242766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B1</a:t>
            </a:r>
            <a:endParaRPr lang="en-GB" sz="1200" i="1" dirty="0"/>
          </a:p>
        </p:txBody>
      </p:sp>
      <p:sp>
        <p:nvSpPr>
          <p:cNvPr id="9" name="Ovale 15">
            <a:extLst>
              <a:ext uri="{FF2B5EF4-FFF2-40B4-BE49-F238E27FC236}">
                <a16:creationId xmlns:a16="http://schemas.microsoft.com/office/drawing/2014/main" id="{3CDE9E12-DFCE-161D-45C4-7505AE9995F2}"/>
              </a:ext>
            </a:extLst>
          </p:cNvPr>
          <p:cNvSpPr/>
          <p:nvPr/>
        </p:nvSpPr>
        <p:spPr>
          <a:xfrm>
            <a:off x="6345140" y="241228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B1</a:t>
            </a:r>
            <a:endParaRPr lang="en-GB" sz="1200" i="1" dirty="0"/>
          </a:p>
        </p:txBody>
      </p:sp>
      <p:cxnSp>
        <p:nvCxnSpPr>
          <p:cNvPr id="11" name="Connettore 2 51">
            <a:extLst>
              <a:ext uri="{FF2B5EF4-FFF2-40B4-BE49-F238E27FC236}">
                <a16:creationId xmlns:a16="http://schemas.microsoft.com/office/drawing/2014/main" id="{6924BFF8-D2F8-B110-5FEE-7AAAC348FACE}"/>
              </a:ext>
            </a:extLst>
          </p:cNvPr>
          <p:cNvCxnSpPr>
            <a:cxnSpLocks/>
          </p:cNvCxnSpPr>
          <p:nvPr/>
        </p:nvCxnSpPr>
        <p:spPr>
          <a:xfrm flipV="1">
            <a:off x="1889135" y="2760280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51">
            <a:extLst>
              <a:ext uri="{FF2B5EF4-FFF2-40B4-BE49-F238E27FC236}">
                <a16:creationId xmlns:a16="http://schemas.microsoft.com/office/drawing/2014/main" id="{4A0F40D5-954C-65B9-B99C-C8E3458A367E}"/>
              </a:ext>
            </a:extLst>
          </p:cNvPr>
          <p:cNvCxnSpPr>
            <a:cxnSpLocks/>
          </p:cNvCxnSpPr>
          <p:nvPr/>
        </p:nvCxnSpPr>
        <p:spPr>
          <a:xfrm flipV="1">
            <a:off x="4833894" y="2748127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31">
            <a:extLst>
              <a:ext uri="{FF2B5EF4-FFF2-40B4-BE49-F238E27FC236}">
                <a16:creationId xmlns:a16="http://schemas.microsoft.com/office/drawing/2014/main" id="{F793206F-D9BA-EE8E-1380-BC438104B32E}"/>
              </a:ext>
            </a:extLst>
          </p:cNvPr>
          <p:cNvSpPr/>
          <p:nvPr/>
        </p:nvSpPr>
        <p:spPr>
          <a:xfrm>
            <a:off x="1674447" y="366094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B2</a:t>
            </a:r>
            <a:endParaRPr lang="en-GB" sz="1200" i="1" dirty="0"/>
          </a:p>
        </p:txBody>
      </p:sp>
      <p:sp>
        <p:nvSpPr>
          <p:cNvPr id="16" name="Ovale 12">
            <a:extLst>
              <a:ext uri="{FF2B5EF4-FFF2-40B4-BE49-F238E27FC236}">
                <a16:creationId xmlns:a16="http://schemas.microsoft.com/office/drawing/2014/main" id="{A8AC611F-9500-1995-96F0-384D18B3E396}"/>
              </a:ext>
            </a:extLst>
          </p:cNvPr>
          <p:cNvSpPr/>
          <p:nvPr/>
        </p:nvSpPr>
        <p:spPr>
          <a:xfrm>
            <a:off x="4596821" y="3645546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B2</a:t>
            </a:r>
            <a:endParaRPr lang="en-GB" sz="1200" i="1" dirty="0"/>
          </a:p>
        </p:txBody>
      </p:sp>
      <p:sp>
        <p:nvSpPr>
          <p:cNvPr id="17" name="Ovale 15">
            <a:extLst>
              <a:ext uri="{FF2B5EF4-FFF2-40B4-BE49-F238E27FC236}">
                <a16:creationId xmlns:a16="http://schemas.microsoft.com/office/drawing/2014/main" id="{D9B3FF55-5198-037E-613D-275E45CBAD48}"/>
              </a:ext>
            </a:extLst>
          </p:cNvPr>
          <p:cNvSpPr/>
          <p:nvPr/>
        </p:nvSpPr>
        <p:spPr>
          <a:xfrm>
            <a:off x="7543792" y="363016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B2</a:t>
            </a:r>
            <a:endParaRPr lang="en-GB" sz="1200" i="1" dirty="0"/>
          </a:p>
        </p:txBody>
      </p:sp>
      <p:cxnSp>
        <p:nvCxnSpPr>
          <p:cNvPr id="18" name="Connettore 2 43">
            <a:extLst>
              <a:ext uri="{FF2B5EF4-FFF2-40B4-BE49-F238E27FC236}">
                <a16:creationId xmlns:a16="http://schemas.microsoft.com/office/drawing/2014/main" id="{C24FF7B2-82A4-B863-B770-259DD64BAD2C}"/>
              </a:ext>
            </a:extLst>
          </p:cNvPr>
          <p:cNvCxnSpPr>
            <a:cxnSpLocks/>
          </p:cNvCxnSpPr>
          <p:nvPr/>
        </p:nvCxnSpPr>
        <p:spPr>
          <a:xfrm>
            <a:off x="3110171" y="3802483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51">
            <a:extLst>
              <a:ext uri="{FF2B5EF4-FFF2-40B4-BE49-F238E27FC236}">
                <a16:creationId xmlns:a16="http://schemas.microsoft.com/office/drawing/2014/main" id="{ABD58E23-8395-4C19-49CF-E6A464009392}"/>
              </a:ext>
            </a:extLst>
          </p:cNvPr>
          <p:cNvCxnSpPr>
            <a:cxnSpLocks/>
          </p:cNvCxnSpPr>
          <p:nvPr/>
        </p:nvCxnSpPr>
        <p:spPr>
          <a:xfrm flipV="1">
            <a:off x="3087787" y="3978157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43">
            <a:extLst>
              <a:ext uri="{FF2B5EF4-FFF2-40B4-BE49-F238E27FC236}">
                <a16:creationId xmlns:a16="http://schemas.microsoft.com/office/drawing/2014/main" id="{99D18B48-6FB9-CB8E-BBA2-7DF13AC3C225}"/>
              </a:ext>
            </a:extLst>
          </p:cNvPr>
          <p:cNvCxnSpPr>
            <a:cxnSpLocks/>
          </p:cNvCxnSpPr>
          <p:nvPr/>
        </p:nvCxnSpPr>
        <p:spPr>
          <a:xfrm>
            <a:off x="6054930" y="3790330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51">
            <a:extLst>
              <a:ext uri="{FF2B5EF4-FFF2-40B4-BE49-F238E27FC236}">
                <a16:creationId xmlns:a16="http://schemas.microsoft.com/office/drawing/2014/main" id="{E99E59D7-B80F-98DA-F8A0-F6C8A0E42C6B}"/>
              </a:ext>
            </a:extLst>
          </p:cNvPr>
          <p:cNvCxnSpPr>
            <a:cxnSpLocks/>
          </p:cNvCxnSpPr>
          <p:nvPr/>
        </p:nvCxnSpPr>
        <p:spPr>
          <a:xfrm flipV="1">
            <a:off x="6032546" y="3966004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31">
            <a:extLst>
              <a:ext uri="{FF2B5EF4-FFF2-40B4-BE49-F238E27FC236}">
                <a16:creationId xmlns:a16="http://schemas.microsoft.com/office/drawing/2014/main" id="{0CDECE2F-B88B-5898-D028-1A5A7E82811A}"/>
              </a:ext>
            </a:extLst>
          </p:cNvPr>
          <p:cNvSpPr/>
          <p:nvPr/>
        </p:nvSpPr>
        <p:spPr>
          <a:xfrm>
            <a:off x="497245" y="487569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B3</a:t>
            </a:r>
            <a:endParaRPr lang="en-GB" sz="1200" i="1" dirty="0"/>
          </a:p>
        </p:txBody>
      </p:sp>
      <p:sp>
        <p:nvSpPr>
          <p:cNvPr id="24" name="Ovale 12">
            <a:extLst>
              <a:ext uri="{FF2B5EF4-FFF2-40B4-BE49-F238E27FC236}">
                <a16:creationId xmlns:a16="http://schemas.microsoft.com/office/drawing/2014/main" id="{DD27104F-B879-57C4-16E5-372299243572}"/>
              </a:ext>
            </a:extLst>
          </p:cNvPr>
          <p:cNvSpPr/>
          <p:nvPr/>
        </p:nvSpPr>
        <p:spPr>
          <a:xfrm>
            <a:off x="3419619" y="486029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B3</a:t>
            </a:r>
            <a:endParaRPr lang="en-GB" sz="1200" i="1" dirty="0"/>
          </a:p>
        </p:txBody>
      </p:sp>
      <p:sp>
        <p:nvSpPr>
          <p:cNvPr id="25" name="Ovale 15">
            <a:extLst>
              <a:ext uri="{FF2B5EF4-FFF2-40B4-BE49-F238E27FC236}">
                <a16:creationId xmlns:a16="http://schemas.microsoft.com/office/drawing/2014/main" id="{3D70403E-E37D-CDB9-C019-3558D2BDD9B1}"/>
              </a:ext>
            </a:extLst>
          </p:cNvPr>
          <p:cNvSpPr/>
          <p:nvPr/>
        </p:nvSpPr>
        <p:spPr>
          <a:xfrm>
            <a:off x="6366590" y="484490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B3</a:t>
            </a:r>
            <a:endParaRPr lang="en-GB" sz="1200" i="1" dirty="0"/>
          </a:p>
        </p:txBody>
      </p:sp>
      <p:cxnSp>
        <p:nvCxnSpPr>
          <p:cNvPr id="26" name="Connettore 2 43">
            <a:extLst>
              <a:ext uri="{FF2B5EF4-FFF2-40B4-BE49-F238E27FC236}">
                <a16:creationId xmlns:a16="http://schemas.microsoft.com/office/drawing/2014/main" id="{A53A6B3D-9CF6-B9EB-922D-32EADBC33F7C}"/>
              </a:ext>
            </a:extLst>
          </p:cNvPr>
          <p:cNvCxnSpPr>
            <a:cxnSpLocks/>
          </p:cNvCxnSpPr>
          <p:nvPr/>
        </p:nvCxnSpPr>
        <p:spPr>
          <a:xfrm>
            <a:off x="1932969" y="5017230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43">
            <a:extLst>
              <a:ext uri="{FF2B5EF4-FFF2-40B4-BE49-F238E27FC236}">
                <a16:creationId xmlns:a16="http://schemas.microsoft.com/office/drawing/2014/main" id="{51ABEBB8-2F85-2754-601B-7A7ED5339F23}"/>
              </a:ext>
            </a:extLst>
          </p:cNvPr>
          <p:cNvCxnSpPr>
            <a:cxnSpLocks/>
          </p:cNvCxnSpPr>
          <p:nvPr/>
        </p:nvCxnSpPr>
        <p:spPr>
          <a:xfrm>
            <a:off x="4877728" y="5005077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43">
            <a:extLst>
              <a:ext uri="{FF2B5EF4-FFF2-40B4-BE49-F238E27FC236}">
                <a16:creationId xmlns:a16="http://schemas.microsoft.com/office/drawing/2014/main" id="{22811078-B69B-4FD7-DDBA-DB649F83451E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43">
            <a:extLst>
              <a:ext uri="{FF2B5EF4-FFF2-40B4-BE49-F238E27FC236}">
                <a16:creationId xmlns:a16="http://schemas.microsoft.com/office/drawing/2014/main" id="{C529039B-BAF2-BBC1-86FA-2F4229FD7EE1}"/>
              </a:ext>
            </a:extLst>
          </p:cNvPr>
          <p:cNvCxnSpPr>
            <a:cxnSpLocks/>
          </p:cNvCxnSpPr>
          <p:nvPr/>
        </p:nvCxnSpPr>
        <p:spPr>
          <a:xfrm flipV="1">
            <a:off x="6938148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43">
            <a:extLst>
              <a:ext uri="{FF2B5EF4-FFF2-40B4-BE49-F238E27FC236}">
                <a16:creationId xmlns:a16="http://schemas.microsoft.com/office/drawing/2014/main" id="{C3DDEDC0-969E-C158-C7C3-7CFDBDDE4002}"/>
              </a:ext>
            </a:extLst>
          </p:cNvPr>
          <p:cNvCxnSpPr>
            <a:cxnSpLocks/>
          </p:cNvCxnSpPr>
          <p:nvPr/>
        </p:nvCxnSpPr>
        <p:spPr>
          <a:xfrm flipV="1">
            <a:off x="7638288" y="4157704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43">
            <a:extLst>
              <a:ext uri="{FF2B5EF4-FFF2-40B4-BE49-F238E27FC236}">
                <a16:creationId xmlns:a16="http://schemas.microsoft.com/office/drawing/2014/main" id="{FA2752FB-377F-A4BA-0A5C-874F4D4C5219}"/>
              </a:ext>
            </a:extLst>
          </p:cNvPr>
          <p:cNvCxnSpPr>
            <a:cxnSpLocks/>
          </p:cNvCxnSpPr>
          <p:nvPr/>
        </p:nvCxnSpPr>
        <p:spPr>
          <a:xfrm flipH="1">
            <a:off x="4410111" y="4129234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1B42172-668C-EAFB-F709-21B294B10E8D}"/>
              </a:ext>
            </a:extLst>
          </p:cNvPr>
          <p:cNvCxnSpPr>
            <a:cxnSpLocks/>
          </p:cNvCxnSpPr>
          <p:nvPr/>
        </p:nvCxnSpPr>
        <p:spPr>
          <a:xfrm>
            <a:off x="1625379" y="2908820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2C971020-9F2A-42E6-6D50-26FE3B218758}"/>
              </a:ext>
            </a:extLst>
          </p:cNvPr>
          <p:cNvCxnSpPr>
            <a:cxnSpLocks/>
          </p:cNvCxnSpPr>
          <p:nvPr/>
        </p:nvCxnSpPr>
        <p:spPr>
          <a:xfrm flipH="1" flipV="1">
            <a:off x="4481997" y="2952366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18FD5708-CC09-76A1-6071-7AB8DEBB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619" y="273494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3" name="CasellaDiTesto 50">
            <a:extLst>
              <a:ext uri="{FF2B5EF4-FFF2-40B4-BE49-F238E27FC236}">
                <a16:creationId xmlns:a16="http://schemas.microsoft.com/office/drawing/2014/main" id="{09DEEC6F-A2B1-8E6B-484F-2030B114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4" name="CasellaDiTesto 50">
            <a:extLst>
              <a:ext uri="{FF2B5EF4-FFF2-40B4-BE49-F238E27FC236}">
                <a16:creationId xmlns:a16="http://schemas.microsoft.com/office/drawing/2014/main" id="{24914447-2BD5-B269-9BF6-8BB82367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5" name="CasellaDiTesto 50">
            <a:extLst>
              <a:ext uri="{FF2B5EF4-FFF2-40B4-BE49-F238E27FC236}">
                <a16:creationId xmlns:a16="http://schemas.microsoft.com/office/drawing/2014/main" id="{2FC47E3F-70F4-97CD-5DFF-1441CC65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7" y="477752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8" name="CasellaDiTesto 50">
            <a:extLst>
              <a:ext uri="{FF2B5EF4-FFF2-40B4-BE49-F238E27FC236}">
                <a16:creationId xmlns:a16="http://schemas.microsoft.com/office/drawing/2014/main" id="{28F6FA3F-100F-9A60-EE55-509B5546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64" y="272439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59" name="CasellaDiTesto 50">
            <a:extLst>
              <a:ext uri="{FF2B5EF4-FFF2-40B4-BE49-F238E27FC236}">
                <a16:creationId xmlns:a16="http://schemas.microsoft.com/office/drawing/2014/main" id="{99D8B21E-EB3B-002D-EFC4-602F3B54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60" name="CasellaDiTesto 50">
            <a:extLst>
              <a:ext uri="{FF2B5EF4-FFF2-40B4-BE49-F238E27FC236}">
                <a16:creationId xmlns:a16="http://schemas.microsoft.com/office/drawing/2014/main" id="{67F2EA58-A5F8-E09E-182C-92DCF522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61" name="CasellaDiTesto 50">
            <a:extLst>
              <a:ext uri="{FF2B5EF4-FFF2-40B4-BE49-F238E27FC236}">
                <a16:creationId xmlns:a16="http://schemas.microsoft.com/office/drawing/2014/main" id="{0E89666A-0556-3BAB-5BE6-4164DA0E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64" y="476748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30" name="CasellaDiTesto 50">
            <a:extLst>
              <a:ext uri="{FF2B5EF4-FFF2-40B4-BE49-F238E27FC236}">
                <a16:creationId xmlns:a16="http://schemas.microsoft.com/office/drawing/2014/main" id="{66A18E15-1ECD-3D0B-FFD2-004275ED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21" y="33922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05271624-3DCD-C1F4-248C-167DA1CC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205" y="320704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3" name="CasellaDiTesto 50">
            <a:extLst>
              <a:ext uri="{FF2B5EF4-FFF2-40B4-BE49-F238E27FC236}">
                <a16:creationId xmlns:a16="http://schemas.microsoft.com/office/drawing/2014/main" id="{8E91AD3C-9D20-985F-8018-63405309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12" y="432047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36" name="CasellaDiTesto 50">
            <a:extLst>
              <a:ext uri="{FF2B5EF4-FFF2-40B4-BE49-F238E27FC236}">
                <a16:creationId xmlns:a16="http://schemas.microsoft.com/office/drawing/2014/main" id="{EB2666F2-844C-481A-5C87-9A744758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045" y="410518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40" name="CasellaDiTesto 50">
            <a:extLst>
              <a:ext uri="{FF2B5EF4-FFF2-40B4-BE49-F238E27FC236}">
                <a16:creationId xmlns:a16="http://schemas.microsoft.com/office/drawing/2014/main" id="{C27E28B8-C94E-27F7-B741-E35D5052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201" y="3249227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8FC9E0D-3882-700A-1442-864C619D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23" y="373018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cxnSp>
        <p:nvCxnSpPr>
          <p:cNvPr id="7" name="Connettore 2 43">
            <a:extLst>
              <a:ext uri="{FF2B5EF4-FFF2-40B4-BE49-F238E27FC236}">
                <a16:creationId xmlns:a16="http://schemas.microsoft.com/office/drawing/2014/main" id="{8D80D937-7C1F-AB68-9E85-A5CC98AEC319}"/>
              </a:ext>
            </a:extLst>
          </p:cNvPr>
          <p:cNvCxnSpPr>
            <a:cxnSpLocks/>
          </p:cNvCxnSpPr>
          <p:nvPr/>
        </p:nvCxnSpPr>
        <p:spPr>
          <a:xfrm>
            <a:off x="1911520" y="260273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43">
            <a:extLst>
              <a:ext uri="{FF2B5EF4-FFF2-40B4-BE49-F238E27FC236}">
                <a16:creationId xmlns:a16="http://schemas.microsoft.com/office/drawing/2014/main" id="{F7414A0F-0C85-D108-5B1D-A87D1DAB1DD3}"/>
              </a:ext>
            </a:extLst>
          </p:cNvPr>
          <p:cNvCxnSpPr>
            <a:cxnSpLocks/>
          </p:cNvCxnSpPr>
          <p:nvPr/>
        </p:nvCxnSpPr>
        <p:spPr>
          <a:xfrm>
            <a:off x="4856278" y="2602738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51">
            <a:extLst>
              <a:ext uri="{FF2B5EF4-FFF2-40B4-BE49-F238E27FC236}">
                <a16:creationId xmlns:a16="http://schemas.microsoft.com/office/drawing/2014/main" id="{58A9A344-2009-16E9-BC45-71DBECFB4AEE}"/>
              </a:ext>
            </a:extLst>
          </p:cNvPr>
          <p:cNvCxnSpPr>
            <a:cxnSpLocks/>
          </p:cNvCxnSpPr>
          <p:nvPr/>
        </p:nvCxnSpPr>
        <p:spPr>
          <a:xfrm flipV="1">
            <a:off x="1905857" y="5186053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51">
            <a:extLst>
              <a:ext uri="{FF2B5EF4-FFF2-40B4-BE49-F238E27FC236}">
                <a16:creationId xmlns:a16="http://schemas.microsoft.com/office/drawing/2014/main" id="{69A4FE38-49AF-21B8-0919-F6A17818D8FE}"/>
              </a:ext>
            </a:extLst>
          </p:cNvPr>
          <p:cNvCxnSpPr>
            <a:cxnSpLocks/>
          </p:cNvCxnSpPr>
          <p:nvPr/>
        </p:nvCxnSpPr>
        <p:spPr>
          <a:xfrm flipV="1">
            <a:off x="4804998" y="5170151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50">
            <a:extLst>
              <a:ext uri="{FF2B5EF4-FFF2-40B4-BE49-F238E27FC236}">
                <a16:creationId xmlns:a16="http://schemas.microsoft.com/office/drawing/2014/main" id="{E31145E2-00BD-2C7B-4E3A-059058E3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65" y="24012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7C085DDA-1724-F647-B3D7-47B08800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368" y="238820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38" name="CasellaDiTesto 50">
            <a:extLst>
              <a:ext uri="{FF2B5EF4-FFF2-40B4-BE49-F238E27FC236}">
                <a16:creationId xmlns:a16="http://schemas.microsoft.com/office/drawing/2014/main" id="{FB9E0498-E875-B33C-C1AB-DBCFDFCB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6" y="517053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43" name="CasellaDiTesto 50">
            <a:extLst>
              <a:ext uri="{FF2B5EF4-FFF2-40B4-BE49-F238E27FC236}">
                <a16:creationId xmlns:a16="http://schemas.microsoft.com/office/drawing/2014/main" id="{31BF27C1-C032-0F13-4DAC-3CAB5B06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484" y="517053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3F5E743D-1B03-6A77-A1AC-50FFCC26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C8AFE6-38CB-4C09-EA9C-4F05AD1F63EA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65128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31</a:t>
            </a:fld>
            <a:endParaRPr lang="it-IT" dirty="0"/>
          </a:p>
        </p:txBody>
      </p:sp>
      <p:cxnSp>
        <p:nvCxnSpPr>
          <p:cNvPr id="5" name="Connettore 2 20">
            <a:extLst>
              <a:ext uri="{FF2B5EF4-FFF2-40B4-BE49-F238E27FC236}">
                <a16:creationId xmlns:a16="http://schemas.microsoft.com/office/drawing/2014/main" id="{AB45080E-5777-91AA-2F84-2E23F19FB614}"/>
              </a:ext>
            </a:extLst>
          </p:cNvPr>
          <p:cNvCxnSpPr/>
          <p:nvPr/>
        </p:nvCxnSpPr>
        <p:spPr>
          <a:xfrm>
            <a:off x="422902" y="2219225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e 31">
            <a:extLst>
              <a:ext uri="{FF2B5EF4-FFF2-40B4-BE49-F238E27FC236}">
                <a16:creationId xmlns:a16="http://schemas.microsoft.com/office/drawing/2014/main" id="{903C5E72-438A-F09E-DCAA-C3183C51834D}"/>
              </a:ext>
            </a:extLst>
          </p:cNvPr>
          <p:cNvSpPr/>
          <p:nvPr/>
        </p:nvSpPr>
        <p:spPr>
          <a:xfrm>
            <a:off x="475795" y="244307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B1</a:t>
            </a:r>
            <a:endParaRPr lang="en-GB" sz="1200" i="1" dirty="0"/>
          </a:p>
        </p:txBody>
      </p:sp>
      <p:sp>
        <p:nvSpPr>
          <p:cNvPr id="8" name="Ovale 12">
            <a:extLst>
              <a:ext uri="{FF2B5EF4-FFF2-40B4-BE49-F238E27FC236}">
                <a16:creationId xmlns:a16="http://schemas.microsoft.com/office/drawing/2014/main" id="{E39A397A-F13B-4538-E652-F6D76657A9E8}"/>
              </a:ext>
            </a:extLst>
          </p:cNvPr>
          <p:cNvSpPr/>
          <p:nvPr/>
        </p:nvSpPr>
        <p:spPr>
          <a:xfrm>
            <a:off x="3398169" y="242766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B1</a:t>
            </a:r>
            <a:endParaRPr lang="en-GB" sz="1200" i="1" dirty="0"/>
          </a:p>
        </p:txBody>
      </p:sp>
      <p:sp>
        <p:nvSpPr>
          <p:cNvPr id="9" name="Ovale 15">
            <a:extLst>
              <a:ext uri="{FF2B5EF4-FFF2-40B4-BE49-F238E27FC236}">
                <a16:creationId xmlns:a16="http://schemas.microsoft.com/office/drawing/2014/main" id="{3CDE9E12-DFCE-161D-45C4-7505AE9995F2}"/>
              </a:ext>
            </a:extLst>
          </p:cNvPr>
          <p:cNvSpPr/>
          <p:nvPr/>
        </p:nvSpPr>
        <p:spPr>
          <a:xfrm>
            <a:off x="6345140" y="241228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B1</a:t>
            </a:r>
            <a:endParaRPr lang="en-GB" sz="1200" i="1" dirty="0"/>
          </a:p>
        </p:txBody>
      </p:sp>
      <p:cxnSp>
        <p:nvCxnSpPr>
          <p:cNvPr id="11" name="Connettore 2 51">
            <a:extLst>
              <a:ext uri="{FF2B5EF4-FFF2-40B4-BE49-F238E27FC236}">
                <a16:creationId xmlns:a16="http://schemas.microsoft.com/office/drawing/2014/main" id="{6924BFF8-D2F8-B110-5FEE-7AAAC348FACE}"/>
              </a:ext>
            </a:extLst>
          </p:cNvPr>
          <p:cNvCxnSpPr>
            <a:cxnSpLocks/>
          </p:cNvCxnSpPr>
          <p:nvPr/>
        </p:nvCxnSpPr>
        <p:spPr>
          <a:xfrm flipV="1">
            <a:off x="1889135" y="2760280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51">
            <a:extLst>
              <a:ext uri="{FF2B5EF4-FFF2-40B4-BE49-F238E27FC236}">
                <a16:creationId xmlns:a16="http://schemas.microsoft.com/office/drawing/2014/main" id="{4A0F40D5-954C-65B9-B99C-C8E3458A367E}"/>
              </a:ext>
            </a:extLst>
          </p:cNvPr>
          <p:cNvCxnSpPr>
            <a:cxnSpLocks/>
          </p:cNvCxnSpPr>
          <p:nvPr/>
        </p:nvCxnSpPr>
        <p:spPr>
          <a:xfrm flipV="1">
            <a:off x="4833894" y="2748127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31">
            <a:extLst>
              <a:ext uri="{FF2B5EF4-FFF2-40B4-BE49-F238E27FC236}">
                <a16:creationId xmlns:a16="http://schemas.microsoft.com/office/drawing/2014/main" id="{F793206F-D9BA-EE8E-1380-BC438104B32E}"/>
              </a:ext>
            </a:extLst>
          </p:cNvPr>
          <p:cNvSpPr/>
          <p:nvPr/>
        </p:nvSpPr>
        <p:spPr>
          <a:xfrm>
            <a:off x="1674447" y="366094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B2</a:t>
            </a:r>
            <a:endParaRPr lang="en-GB" sz="1200" i="1" dirty="0"/>
          </a:p>
        </p:txBody>
      </p:sp>
      <p:sp>
        <p:nvSpPr>
          <p:cNvPr id="16" name="Ovale 12">
            <a:extLst>
              <a:ext uri="{FF2B5EF4-FFF2-40B4-BE49-F238E27FC236}">
                <a16:creationId xmlns:a16="http://schemas.microsoft.com/office/drawing/2014/main" id="{A8AC611F-9500-1995-96F0-384D18B3E396}"/>
              </a:ext>
            </a:extLst>
          </p:cNvPr>
          <p:cNvSpPr/>
          <p:nvPr/>
        </p:nvSpPr>
        <p:spPr>
          <a:xfrm>
            <a:off x="4596821" y="3645546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B2</a:t>
            </a:r>
            <a:endParaRPr lang="en-GB" sz="1200" i="1" dirty="0"/>
          </a:p>
        </p:txBody>
      </p:sp>
      <p:sp>
        <p:nvSpPr>
          <p:cNvPr id="17" name="Ovale 15">
            <a:extLst>
              <a:ext uri="{FF2B5EF4-FFF2-40B4-BE49-F238E27FC236}">
                <a16:creationId xmlns:a16="http://schemas.microsoft.com/office/drawing/2014/main" id="{D9B3FF55-5198-037E-613D-275E45CBAD48}"/>
              </a:ext>
            </a:extLst>
          </p:cNvPr>
          <p:cNvSpPr/>
          <p:nvPr/>
        </p:nvSpPr>
        <p:spPr>
          <a:xfrm>
            <a:off x="7543792" y="363016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B2</a:t>
            </a:r>
            <a:endParaRPr lang="en-GB" sz="1200" i="1" dirty="0"/>
          </a:p>
        </p:txBody>
      </p:sp>
      <p:cxnSp>
        <p:nvCxnSpPr>
          <p:cNvPr id="18" name="Connettore 2 43">
            <a:extLst>
              <a:ext uri="{FF2B5EF4-FFF2-40B4-BE49-F238E27FC236}">
                <a16:creationId xmlns:a16="http://schemas.microsoft.com/office/drawing/2014/main" id="{C24FF7B2-82A4-B863-B770-259DD64BAD2C}"/>
              </a:ext>
            </a:extLst>
          </p:cNvPr>
          <p:cNvCxnSpPr>
            <a:cxnSpLocks/>
          </p:cNvCxnSpPr>
          <p:nvPr/>
        </p:nvCxnSpPr>
        <p:spPr>
          <a:xfrm>
            <a:off x="3110171" y="3802483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51">
            <a:extLst>
              <a:ext uri="{FF2B5EF4-FFF2-40B4-BE49-F238E27FC236}">
                <a16:creationId xmlns:a16="http://schemas.microsoft.com/office/drawing/2014/main" id="{ABD58E23-8395-4C19-49CF-E6A464009392}"/>
              </a:ext>
            </a:extLst>
          </p:cNvPr>
          <p:cNvCxnSpPr>
            <a:cxnSpLocks/>
          </p:cNvCxnSpPr>
          <p:nvPr/>
        </p:nvCxnSpPr>
        <p:spPr>
          <a:xfrm flipV="1">
            <a:off x="3087787" y="3978157"/>
            <a:ext cx="1500188" cy="313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43">
            <a:extLst>
              <a:ext uri="{FF2B5EF4-FFF2-40B4-BE49-F238E27FC236}">
                <a16:creationId xmlns:a16="http://schemas.microsoft.com/office/drawing/2014/main" id="{99D18B48-6FB9-CB8E-BBA2-7DF13AC3C225}"/>
              </a:ext>
            </a:extLst>
          </p:cNvPr>
          <p:cNvCxnSpPr>
            <a:cxnSpLocks/>
          </p:cNvCxnSpPr>
          <p:nvPr/>
        </p:nvCxnSpPr>
        <p:spPr>
          <a:xfrm>
            <a:off x="6054930" y="3790330"/>
            <a:ext cx="14888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51">
            <a:extLst>
              <a:ext uri="{FF2B5EF4-FFF2-40B4-BE49-F238E27FC236}">
                <a16:creationId xmlns:a16="http://schemas.microsoft.com/office/drawing/2014/main" id="{E99E59D7-B80F-98DA-F8A0-F6C8A0E42C6B}"/>
              </a:ext>
            </a:extLst>
          </p:cNvPr>
          <p:cNvCxnSpPr>
            <a:cxnSpLocks/>
          </p:cNvCxnSpPr>
          <p:nvPr/>
        </p:nvCxnSpPr>
        <p:spPr>
          <a:xfrm flipV="1">
            <a:off x="6032546" y="3966004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31">
            <a:extLst>
              <a:ext uri="{FF2B5EF4-FFF2-40B4-BE49-F238E27FC236}">
                <a16:creationId xmlns:a16="http://schemas.microsoft.com/office/drawing/2014/main" id="{0CDECE2F-B88B-5898-D028-1A5A7E82811A}"/>
              </a:ext>
            </a:extLst>
          </p:cNvPr>
          <p:cNvSpPr/>
          <p:nvPr/>
        </p:nvSpPr>
        <p:spPr>
          <a:xfrm>
            <a:off x="497245" y="487569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B3</a:t>
            </a:r>
            <a:endParaRPr lang="en-GB" sz="1200" i="1" dirty="0"/>
          </a:p>
        </p:txBody>
      </p:sp>
      <p:sp>
        <p:nvSpPr>
          <p:cNvPr id="24" name="Ovale 12">
            <a:extLst>
              <a:ext uri="{FF2B5EF4-FFF2-40B4-BE49-F238E27FC236}">
                <a16:creationId xmlns:a16="http://schemas.microsoft.com/office/drawing/2014/main" id="{DD27104F-B879-57C4-16E5-372299243572}"/>
              </a:ext>
            </a:extLst>
          </p:cNvPr>
          <p:cNvSpPr/>
          <p:nvPr/>
        </p:nvSpPr>
        <p:spPr>
          <a:xfrm>
            <a:off x="3419619" y="486029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B3</a:t>
            </a:r>
            <a:endParaRPr lang="en-GB" sz="1200" i="1" dirty="0"/>
          </a:p>
        </p:txBody>
      </p:sp>
      <p:sp>
        <p:nvSpPr>
          <p:cNvPr id="25" name="Ovale 15">
            <a:extLst>
              <a:ext uri="{FF2B5EF4-FFF2-40B4-BE49-F238E27FC236}">
                <a16:creationId xmlns:a16="http://schemas.microsoft.com/office/drawing/2014/main" id="{3D70403E-E37D-CDB9-C019-3558D2BDD9B1}"/>
              </a:ext>
            </a:extLst>
          </p:cNvPr>
          <p:cNvSpPr/>
          <p:nvPr/>
        </p:nvSpPr>
        <p:spPr>
          <a:xfrm>
            <a:off x="6366590" y="484490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B3</a:t>
            </a:r>
            <a:endParaRPr lang="en-GB" sz="1200" i="1" dirty="0"/>
          </a:p>
        </p:txBody>
      </p:sp>
      <p:cxnSp>
        <p:nvCxnSpPr>
          <p:cNvPr id="26" name="Connettore 2 43">
            <a:extLst>
              <a:ext uri="{FF2B5EF4-FFF2-40B4-BE49-F238E27FC236}">
                <a16:creationId xmlns:a16="http://schemas.microsoft.com/office/drawing/2014/main" id="{A53A6B3D-9CF6-B9EB-922D-32EADBC33F7C}"/>
              </a:ext>
            </a:extLst>
          </p:cNvPr>
          <p:cNvCxnSpPr>
            <a:cxnSpLocks/>
          </p:cNvCxnSpPr>
          <p:nvPr/>
        </p:nvCxnSpPr>
        <p:spPr>
          <a:xfrm>
            <a:off x="1932969" y="5017230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43">
            <a:extLst>
              <a:ext uri="{FF2B5EF4-FFF2-40B4-BE49-F238E27FC236}">
                <a16:creationId xmlns:a16="http://schemas.microsoft.com/office/drawing/2014/main" id="{51ABEBB8-2F85-2754-601B-7A7ED5339F23}"/>
              </a:ext>
            </a:extLst>
          </p:cNvPr>
          <p:cNvCxnSpPr>
            <a:cxnSpLocks/>
          </p:cNvCxnSpPr>
          <p:nvPr/>
        </p:nvCxnSpPr>
        <p:spPr>
          <a:xfrm>
            <a:off x="4877728" y="5005077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43">
            <a:extLst>
              <a:ext uri="{FF2B5EF4-FFF2-40B4-BE49-F238E27FC236}">
                <a16:creationId xmlns:a16="http://schemas.microsoft.com/office/drawing/2014/main" id="{22811078-B69B-4FD7-DDBA-DB649F83451E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43">
            <a:extLst>
              <a:ext uri="{FF2B5EF4-FFF2-40B4-BE49-F238E27FC236}">
                <a16:creationId xmlns:a16="http://schemas.microsoft.com/office/drawing/2014/main" id="{C529039B-BAF2-BBC1-86FA-2F4229FD7EE1}"/>
              </a:ext>
            </a:extLst>
          </p:cNvPr>
          <p:cNvCxnSpPr>
            <a:cxnSpLocks/>
          </p:cNvCxnSpPr>
          <p:nvPr/>
        </p:nvCxnSpPr>
        <p:spPr>
          <a:xfrm flipV="1">
            <a:off x="6938148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43">
            <a:extLst>
              <a:ext uri="{FF2B5EF4-FFF2-40B4-BE49-F238E27FC236}">
                <a16:creationId xmlns:a16="http://schemas.microsoft.com/office/drawing/2014/main" id="{C3DDEDC0-969E-C158-C7C3-7CFDBDDE4002}"/>
              </a:ext>
            </a:extLst>
          </p:cNvPr>
          <p:cNvCxnSpPr>
            <a:cxnSpLocks/>
          </p:cNvCxnSpPr>
          <p:nvPr/>
        </p:nvCxnSpPr>
        <p:spPr>
          <a:xfrm flipV="1">
            <a:off x="7638288" y="4157704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43">
            <a:extLst>
              <a:ext uri="{FF2B5EF4-FFF2-40B4-BE49-F238E27FC236}">
                <a16:creationId xmlns:a16="http://schemas.microsoft.com/office/drawing/2014/main" id="{FA2752FB-377F-A4BA-0A5C-874F4D4C5219}"/>
              </a:ext>
            </a:extLst>
          </p:cNvPr>
          <p:cNvCxnSpPr>
            <a:cxnSpLocks/>
          </p:cNvCxnSpPr>
          <p:nvPr/>
        </p:nvCxnSpPr>
        <p:spPr>
          <a:xfrm flipH="1">
            <a:off x="4410111" y="4129234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1B42172-668C-EAFB-F709-21B294B10E8D}"/>
              </a:ext>
            </a:extLst>
          </p:cNvPr>
          <p:cNvCxnSpPr>
            <a:cxnSpLocks/>
          </p:cNvCxnSpPr>
          <p:nvPr/>
        </p:nvCxnSpPr>
        <p:spPr>
          <a:xfrm>
            <a:off x="1625379" y="2908820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2C971020-9F2A-42E6-6D50-26FE3B218758}"/>
              </a:ext>
            </a:extLst>
          </p:cNvPr>
          <p:cNvCxnSpPr>
            <a:cxnSpLocks/>
          </p:cNvCxnSpPr>
          <p:nvPr/>
        </p:nvCxnSpPr>
        <p:spPr>
          <a:xfrm flipH="1" flipV="1">
            <a:off x="4481997" y="2952366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18FD5708-CC09-76A1-6071-7AB8DEBB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619" y="273494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3" name="CasellaDiTesto 50">
            <a:extLst>
              <a:ext uri="{FF2B5EF4-FFF2-40B4-BE49-F238E27FC236}">
                <a16:creationId xmlns:a16="http://schemas.microsoft.com/office/drawing/2014/main" id="{09DEEC6F-A2B1-8E6B-484F-2030B114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4" name="CasellaDiTesto 50">
            <a:extLst>
              <a:ext uri="{FF2B5EF4-FFF2-40B4-BE49-F238E27FC236}">
                <a16:creationId xmlns:a16="http://schemas.microsoft.com/office/drawing/2014/main" id="{24914447-2BD5-B269-9BF6-8BB82367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5" name="CasellaDiTesto 50">
            <a:extLst>
              <a:ext uri="{FF2B5EF4-FFF2-40B4-BE49-F238E27FC236}">
                <a16:creationId xmlns:a16="http://schemas.microsoft.com/office/drawing/2014/main" id="{2FC47E3F-70F4-97CD-5DFF-1441CC65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7" y="477752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8" name="CasellaDiTesto 50">
            <a:extLst>
              <a:ext uri="{FF2B5EF4-FFF2-40B4-BE49-F238E27FC236}">
                <a16:creationId xmlns:a16="http://schemas.microsoft.com/office/drawing/2014/main" id="{28F6FA3F-100F-9A60-EE55-509B5546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64" y="272439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59" name="CasellaDiTesto 50">
            <a:extLst>
              <a:ext uri="{FF2B5EF4-FFF2-40B4-BE49-F238E27FC236}">
                <a16:creationId xmlns:a16="http://schemas.microsoft.com/office/drawing/2014/main" id="{99D8B21E-EB3B-002D-EFC4-602F3B54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60" name="CasellaDiTesto 50">
            <a:extLst>
              <a:ext uri="{FF2B5EF4-FFF2-40B4-BE49-F238E27FC236}">
                <a16:creationId xmlns:a16="http://schemas.microsoft.com/office/drawing/2014/main" id="{67F2EA58-A5F8-E09E-182C-92DCF522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61" name="CasellaDiTesto 50">
            <a:extLst>
              <a:ext uri="{FF2B5EF4-FFF2-40B4-BE49-F238E27FC236}">
                <a16:creationId xmlns:a16="http://schemas.microsoft.com/office/drawing/2014/main" id="{0E89666A-0556-3BAB-5BE6-4164DA0E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64" y="476748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30" name="CasellaDiTesto 50">
            <a:extLst>
              <a:ext uri="{FF2B5EF4-FFF2-40B4-BE49-F238E27FC236}">
                <a16:creationId xmlns:a16="http://schemas.microsoft.com/office/drawing/2014/main" id="{66A18E15-1ECD-3D0B-FFD2-004275ED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21" y="33922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05271624-3DCD-C1F4-248C-167DA1CC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205" y="320704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3" name="CasellaDiTesto 50">
            <a:extLst>
              <a:ext uri="{FF2B5EF4-FFF2-40B4-BE49-F238E27FC236}">
                <a16:creationId xmlns:a16="http://schemas.microsoft.com/office/drawing/2014/main" id="{8E91AD3C-9D20-985F-8018-63405309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12" y="432047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36" name="CasellaDiTesto 50">
            <a:extLst>
              <a:ext uri="{FF2B5EF4-FFF2-40B4-BE49-F238E27FC236}">
                <a16:creationId xmlns:a16="http://schemas.microsoft.com/office/drawing/2014/main" id="{EB2666F2-844C-481A-5C87-9A744758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045" y="410518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40" name="CasellaDiTesto 50">
            <a:extLst>
              <a:ext uri="{FF2B5EF4-FFF2-40B4-BE49-F238E27FC236}">
                <a16:creationId xmlns:a16="http://schemas.microsoft.com/office/drawing/2014/main" id="{C27E28B8-C94E-27F7-B741-E35D5052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201" y="3249227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8FC9E0D-3882-700A-1442-864C619D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23" y="373018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cxnSp>
        <p:nvCxnSpPr>
          <p:cNvPr id="7" name="Connettore 2 43">
            <a:extLst>
              <a:ext uri="{FF2B5EF4-FFF2-40B4-BE49-F238E27FC236}">
                <a16:creationId xmlns:a16="http://schemas.microsoft.com/office/drawing/2014/main" id="{8D80D937-7C1F-AB68-9E85-A5CC98AEC319}"/>
              </a:ext>
            </a:extLst>
          </p:cNvPr>
          <p:cNvCxnSpPr>
            <a:cxnSpLocks/>
          </p:cNvCxnSpPr>
          <p:nvPr/>
        </p:nvCxnSpPr>
        <p:spPr>
          <a:xfrm>
            <a:off x="1911520" y="2602738"/>
            <a:ext cx="14888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43">
            <a:extLst>
              <a:ext uri="{FF2B5EF4-FFF2-40B4-BE49-F238E27FC236}">
                <a16:creationId xmlns:a16="http://schemas.microsoft.com/office/drawing/2014/main" id="{F7414A0F-0C85-D108-5B1D-A87D1DAB1DD3}"/>
              </a:ext>
            </a:extLst>
          </p:cNvPr>
          <p:cNvCxnSpPr>
            <a:cxnSpLocks/>
          </p:cNvCxnSpPr>
          <p:nvPr/>
        </p:nvCxnSpPr>
        <p:spPr>
          <a:xfrm>
            <a:off x="4856278" y="2602738"/>
            <a:ext cx="14888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51">
            <a:extLst>
              <a:ext uri="{FF2B5EF4-FFF2-40B4-BE49-F238E27FC236}">
                <a16:creationId xmlns:a16="http://schemas.microsoft.com/office/drawing/2014/main" id="{58A9A344-2009-16E9-BC45-71DBECFB4AEE}"/>
              </a:ext>
            </a:extLst>
          </p:cNvPr>
          <p:cNvCxnSpPr>
            <a:cxnSpLocks/>
          </p:cNvCxnSpPr>
          <p:nvPr/>
        </p:nvCxnSpPr>
        <p:spPr>
          <a:xfrm flipV="1">
            <a:off x="1905857" y="5186053"/>
            <a:ext cx="1500188" cy="313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51">
            <a:extLst>
              <a:ext uri="{FF2B5EF4-FFF2-40B4-BE49-F238E27FC236}">
                <a16:creationId xmlns:a16="http://schemas.microsoft.com/office/drawing/2014/main" id="{69A4FE38-49AF-21B8-0919-F6A17818D8FE}"/>
              </a:ext>
            </a:extLst>
          </p:cNvPr>
          <p:cNvCxnSpPr>
            <a:cxnSpLocks/>
          </p:cNvCxnSpPr>
          <p:nvPr/>
        </p:nvCxnSpPr>
        <p:spPr>
          <a:xfrm flipV="1">
            <a:off x="4804998" y="5170151"/>
            <a:ext cx="1500188" cy="313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50">
            <a:extLst>
              <a:ext uri="{FF2B5EF4-FFF2-40B4-BE49-F238E27FC236}">
                <a16:creationId xmlns:a16="http://schemas.microsoft.com/office/drawing/2014/main" id="{E31145E2-00BD-2C7B-4E3A-059058E3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65" y="24012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7C085DDA-1724-F647-B3D7-47B08800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368" y="2388206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38" name="CasellaDiTesto 50">
            <a:extLst>
              <a:ext uri="{FF2B5EF4-FFF2-40B4-BE49-F238E27FC236}">
                <a16:creationId xmlns:a16="http://schemas.microsoft.com/office/drawing/2014/main" id="{FB9E0498-E875-B33C-C1AB-DBCFDFCB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6" y="517053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43" name="CasellaDiTesto 50">
            <a:extLst>
              <a:ext uri="{FF2B5EF4-FFF2-40B4-BE49-F238E27FC236}">
                <a16:creationId xmlns:a16="http://schemas.microsoft.com/office/drawing/2014/main" id="{31BF27C1-C032-0F13-4DAC-3CAB5B06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484" y="517053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D754FBF-74C8-31DE-D9E4-D19236376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17EA87E-B4A7-E174-DDF8-B718F0A0B607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  <p:cxnSp>
        <p:nvCxnSpPr>
          <p:cNvPr id="4" name="Connettore 2 43">
            <a:extLst>
              <a:ext uri="{FF2B5EF4-FFF2-40B4-BE49-F238E27FC236}">
                <a16:creationId xmlns:a16="http://schemas.microsoft.com/office/drawing/2014/main" id="{F1115C61-0B74-03F0-9AE5-F50512FDF101}"/>
              </a:ext>
            </a:extLst>
          </p:cNvPr>
          <p:cNvCxnSpPr>
            <a:cxnSpLocks/>
          </p:cNvCxnSpPr>
          <p:nvPr/>
        </p:nvCxnSpPr>
        <p:spPr>
          <a:xfrm flipV="1">
            <a:off x="1121664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43">
            <a:extLst>
              <a:ext uri="{FF2B5EF4-FFF2-40B4-BE49-F238E27FC236}">
                <a16:creationId xmlns:a16="http://schemas.microsoft.com/office/drawing/2014/main" id="{568721E9-5D9D-F27F-EA85-2FF7C0A1D73F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50">
            <a:extLst>
              <a:ext uri="{FF2B5EF4-FFF2-40B4-BE49-F238E27FC236}">
                <a16:creationId xmlns:a16="http://schemas.microsoft.com/office/drawing/2014/main" id="{AB35EE16-0C27-5E81-96ED-F4F1D18E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69" y="373678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cxnSp>
        <p:nvCxnSpPr>
          <p:cNvPr id="34" name="Connettore 2 43">
            <a:extLst>
              <a:ext uri="{FF2B5EF4-FFF2-40B4-BE49-F238E27FC236}">
                <a16:creationId xmlns:a16="http://schemas.microsoft.com/office/drawing/2014/main" id="{821B8CC0-391A-0727-B86A-8F6C4DCD02F1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43">
            <a:extLst>
              <a:ext uri="{FF2B5EF4-FFF2-40B4-BE49-F238E27FC236}">
                <a16:creationId xmlns:a16="http://schemas.microsoft.com/office/drawing/2014/main" id="{E825A19A-C9FF-3C8F-61B8-359897ABA77D}"/>
              </a:ext>
            </a:extLst>
          </p:cNvPr>
          <p:cNvCxnSpPr>
            <a:cxnSpLocks/>
          </p:cNvCxnSpPr>
          <p:nvPr/>
        </p:nvCxnSpPr>
        <p:spPr>
          <a:xfrm flipH="1">
            <a:off x="1424847" y="4126697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3">
            <a:extLst>
              <a:ext uri="{FF2B5EF4-FFF2-40B4-BE49-F238E27FC236}">
                <a16:creationId xmlns:a16="http://schemas.microsoft.com/office/drawing/2014/main" id="{71F7E396-CE95-62C4-B629-729444575B14}"/>
              </a:ext>
            </a:extLst>
          </p:cNvPr>
          <p:cNvCxnSpPr>
            <a:cxnSpLocks/>
          </p:cNvCxnSpPr>
          <p:nvPr/>
        </p:nvCxnSpPr>
        <p:spPr>
          <a:xfrm flipH="1" flipV="1">
            <a:off x="1490792" y="2957642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50">
            <a:extLst>
              <a:ext uri="{FF2B5EF4-FFF2-40B4-BE49-F238E27FC236}">
                <a16:creationId xmlns:a16="http://schemas.microsoft.com/office/drawing/2014/main" id="{94993E0D-E5C9-AECB-E00A-2F8253C50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138" y="342184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45" name="CasellaDiTesto 50">
            <a:extLst>
              <a:ext uri="{FF2B5EF4-FFF2-40B4-BE49-F238E27FC236}">
                <a16:creationId xmlns:a16="http://schemas.microsoft.com/office/drawing/2014/main" id="{E36EAEB0-76A4-03CA-B501-3A448736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65" y="409917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cxnSp>
        <p:nvCxnSpPr>
          <p:cNvPr id="46" name="Connettore 2 43">
            <a:extLst>
              <a:ext uri="{FF2B5EF4-FFF2-40B4-BE49-F238E27FC236}">
                <a16:creationId xmlns:a16="http://schemas.microsoft.com/office/drawing/2014/main" id="{FA25F29B-CD1D-9082-BAFF-9B9E37994E77}"/>
              </a:ext>
            </a:extLst>
          </p:cNvPr>
          <p:cNvCxnSpPr>
            <a:cxnSpLocks/>
          </p:cNvCxnSpPr>
          <p:nvPr/>
        </p:nvCxnSpPr>
        <p:spPr>
          <a:xfrm flipV="1">
            <a:off x="1607544" y="4152370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3">
            <a:extLst>
              <a:ext uri="{FF2B5EF4-FFF2-40B4-BE49-F238E27FC236}">
                <a16:creationId xmlns:a16="http://schemas.microsoft.com/office/drawing/2014/main" id="{747E63E7-1E3D-D794-DA66-105839E882EB}"/>
              </a:ext>
            </a:extLst>
          </p:cNvPr>
          <p:cNvCxnSpPr>
            <a:cxnSpLocks/>
          </p:cNvCxnSpPr>
          <p:nvPr/>
        </p:nvCxnSpPr>
        <p:spPr>
          <a:xfrm flipV="1">
            <a:off x="4035552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3">
            <a:extLst>
              <a:ext uri="{FF2B5EF4-FFF2-40B4-BE49-F238E27FC236}">
                <a16:creationId xmlns:a16="http://schemas.microsoft.com/office/drawing/2014/main" id="{30EE0803-446A-9667-A93E-CEA25F335593}"/>
              </a:ext>
            </a:extLst>
          </p:cNvPr>
          <p:cNvCxnSpPr>
            <a:cxnSpLocks/>
          </p:cNvCxnSpPr>
          <p:nvPr/>
        </p:nvCxnSpPr>
        <p:spPr>
          <a:xfrm>
            <a:off x="4181856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43">
            <a:extLst>
              <a:ext uri="{FF2B5EF4-FFF2-40B4-BE49-F238E27FC236}">
                <a16:creationId xmlns:a16="http://schemas.microsoft.com/office/drawing/2014/main" id="{2EC479F1-A83D-9C4F-F652-235187B6BC77}"/>
              </a:ext>
            </a:extLst>
          </p:cNvPr>
          <p:cNvCxnSpPr>
            <a:cxnSpLocks/>
          </p:cNvCxnSpPr>
          <p:nvPr/>
        </p:nvCxnSpPr>
        <p:spPr>
          <a:xfrm flipV="1">
            <a:off x="4578846" y="4163071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43">
            <a:extLst>
              <a:ext uri="{FF2B5EF4-FFF2-40B4-BE49-F238E27FC236}">
                <a16:creationId xmlns:a16="http://schemas.microsoft.com/office/drawing/2014/main" id="{02E8A7A6-5FC9-F5CF-E42B-3CA892E72FDB}"/>
              </a:ext>
            </a:extLst>
          </p:cNvPr>
          <p:cNvCxnSpPr>
            <a:cxnSpLocks/>
          </p:cNvCxnSpPr>
          <p:nvPr/>
        </p:nvCxnSpPr>
        <p:spPr>
          <a:xfrm>
            <a:off x="4616584" y="2903544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sellaDiTesto 50">
            <a:extLst>
              <a:ext uri="{FF2B5EF4-FFF2-40B4-BE49-F238E27FC236}">
                <a16:creationId xmlns:a16="http://schemas.microsoft.com/office/drawing/2014/main" id="{A8358F56-F0FD-658B-D54E-B3C0DE4F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530" y="3204024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29" name="CasellaDiTesto 50">
            <a:extLst>
              <a:ext uri="{FF2B5EF4-FFF2-40B4-BE49-F238E27FC236}">
                <a16:creationId xmlns:a16="http://schemas.microsoft.com/office/drawing/2014/main" id="{C0DC2DB9-68F0-4AA4-436E-ABED96D7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976" y="3210621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32" name="CasellaDiTesto 50">
            <a:extLst>
              <a:ext uri="{FF2B5EF4-FFF2-40B4-BE49-F238E27FC236}">
                <a16:creationId xmlns:a16="http://schemas.microsoft.com/office/drawing/2014/main" id="{6943EA0D-C53D-3349-743F-A492B203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888" y="317741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4" name="CasellaDiTesto 50">
            <a:extLst>
              <a:ext uri="{FF2B5EF4-FFF2-40B4-BE49-F238E27FC236}">
                <a16:creationId xmlns:a16="http://schemas.microsoft.com/office/drawing/2014/main" id="{6AEFEF46-87E8-1967-A0FF-2A0D1498F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184" y="428815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cxnSp>
        <p:nvCxnSpPr>
          <p:cNvPr id="135" name="Connettore 2 43">
            <a:extLst>
              <a:ext uri="{FF2B5EF4-FFF2-40B4-BE49-F238E27FC236}">
                <a16:creationId xmlns:a16="http://schemas.microsoft.com/office/drawing/2014/main" id="{7C87FFC2-CE30-D383-010E-BFCE907BB635}"/>
              </a:ext>
            </a:extLst>
          </p:cNvPr>
          <p:cNvCxnSpPr>
            <a:cxnSpLocks/>
          </p:cNvCxnSpPr>
          <p:nvPr/>
        </p:nvCxnSpPr>
        <p:spPr>
          <a:xfrm flipV="1">
            <a:off x="6938148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2 43">
            <a:extLst>
              <a:ext uri="{FF2B5EF4-FFF2-40B4-BE49-F238E27FC236}">
                <a16:creationId xmlns:a16="http://schemas.microsoft.com/office/drawing/2014/main" id="{993DAD94-484B-30C2-4067-EB1133B0BE63}"/>
              </a:ext>
            </a:extLst>
          </p:cNvPr>
          <p:cNvCxnSpPr>
            <a:cxnSpLocks/>
          </p:cNvCxnSpPr>
          <p:nvPr/>
        </p:nvCxnSpPr>
        <p:spPr>
          <a:xfrm>
            <a:off x="7084452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43">
            <a:extLst>
              <a:ext uri="{FF2B5EF4-FFF2-40B4-BE49-F238E27FC236}">
                <a16:creationId xmlns:a16="http://schemas.microsoft.com/office/drawing/2014/main" id="{7556D646-958B-3735-E684-BEEA047F0D9F}"/>
              </a:ext>
            </a:extLst>
          </p:cNvPr>
          <p:cNvCxnSpPr>
            <a:cxnSpLocks/>
          </p:cNvCxnSpPr>
          <p:nvPr/>
        </p:nvCxnSpPr>
        <p:spPr>
          <a:xfrm flipH="1">
            <a:off x="7469553" y="4123867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ttore 2 43">
            <a:extLst>
              <a:ext uri="{FF2B5EF4-FFF2-40B4-BE49-F238E27FC236}">
                <a16:creationId xmlns:a16="http://schemas.microsoft.com/office/drawing/2014/main" id="{25B4615A-E057-3EEB-386D-106AC805D23C}"/>
              </a:ext>
            </a:extLst>
          </p:cNvPr>
          <p:cNvCxnSpPr>
            <a:cxnSpLocks/>
          </p:cNvCxnSpPr>
          <p:nvPr/>
        </p:nvCxnSpPr>
        <p:spPr>
          <a:xfrm flipV="1">
            <a:off x="7638288" y="4157704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ttore 2 43">
            <a:extLst>
              <a:ext uri="{FF2B5EF4-FFF2-40B4-BE49-F238E27FC236}">
                <a16:creationId xmlns:a16="http://schemas.microsoft.com/office/drawing/2014/main" id="{C4A6D0C9-6DAC-088D-DDEE-50E5E795C804}"/>
              </a:ext>
            </a:extLst>
          </p:cNvPr>
          <p:cNvCxnSpPr>
            <a:cxnSpLocks/>
          </p:cNvCxnSpPr>
          <p:nvPr/>
        </p:nvCxnSpPr>
        <p:spPr>
          <a:xfrm>
            <a:off x="7613141" y="2855179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ttore 2 43">
            <a:extLst>
              <a:ext uri="{FF2B5EF4-FFF2-40B4-BE49-F238E27FC236}">
                <a16:creationId xmlns:a16="http://schemas.microsoft.com/office/drawing/2014/main" id="{8CE215EA-2695-44A3-E073-9EF456F9DA31}"/>
              </a:ext>
            </a:extLst>
          </p:cNvPr>
          <p:cNvCxnSpPr>
            <a:cxnSpLocks/>
          </p:cNvCxnSpPr>
          <p:nvPr/>
        </p:nvCxnSpPr>
        <p:spPr>
          <a:xfrm flipH="1" flipV="1">
            <a:off x="7478554" y="2904001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CasellaDiTesto 50">
            <a:extLst>
              <a:ext uri="{FF2B5EF4-FFF2-40B4-BE49-F238E27FC236}">
                <a16:creationId xmlns:a16="http://schemas.microsoft.com/office/drawing/2014/main" id="{EF2276BD-945D-A5F8-5DF2-54FF3F20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074" y="33284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45" name="CasellaDiTesto 50">
            <a:extLst>
              <a:ext uri="{FF2B5EF4-FFF2-40B4-BE49-F238E27FC236}">
                <a16:creationId xmlns:a16="http://schemas.microsoft.com/office/drawing/2014/main" id="{010AA2FA-CBC6-2814-B902-FF87BD05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073" y="413750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46" name="CasellaDiTesto 50">
            <a:extLst>
              <a:ext uri="{FF2B5EF4-FFF2-40B4-BE49-F238E27FC236}">
                <a16:creationId xmlns:a16="http://schemas.microsoft.com/office/drawing/2014/main" id="{99A86FE9-C5FA-4A32-3865-F12F9EC4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755" y="3242630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7" name="CasellaDiTesto 50">
            <a:extLst>
              <a:ext uri="{FF2B5EF4-FFF2-40B4-BE49-F238E27FC236}">
                <a16:creationId xmlns:a16="http://schemas.microsoft.com/office/drawing/2014/main" id="{D8F524CB-245A-E577-F204-97E996CE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141" y="311362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48" name="CasellaDiTesto 50">
            <a:extLst>
              <a:ext uri="{FF2B5EF4-FFF2-40B4-BE49-F238E27FC236}">
                <a16:creationId xmlns:a16="http://schemas.microsoft.com/office/drawing/2014/main" id="{29DC365C-B7D6-9D22-1D91-3CA79009C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465" y="435371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02736D9D-DEB1-619D-FDB9-0E3E05E59E72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Button Panel || Position</a:t>
            </a:r>
          </a:p>
        </p:txBody>
      </p:sp>
    </p:spTree>
    <p:extLst>
      <p:ext uri="{BB962C8B-B14F-4D97-AF65-F5344CB8AC3E}">
        <p14:creationId xmlns:p14="http://schemas.microsoft.com/office/powerpoint/2010/main" val="100207968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32</a:t>
            </a:fld>
            <a:endParaRPr lang="it-IT" dirty="0"/>
          </a:p>
        </p:txBody>
      </p:sp>
      <p:cxnSp>
        <p:nvCxnSpPr>
          <p:cNvPr id="5" name="Connettore 2 20">
            <a:extLst>
              <a:ext uri="{FF2B5EF4-FFF2-40B4-BE49-F238E27FC236}">
                <a16:creationId xmlns:a16="http://schemas.microsoft.com/office/drawing/2014/main" id="{AB45080E-5777-91AA-2F84-2E23F19FB614}"/>
              </a:ext>
            </a:extLst>
          </p:cNvPr>
          <p:cNvCxnSpPr/>
          <p:nvPr/>
        </p:nvCxnSpPr>
        <p:spPr>
          <a:xfrm>
            <a:off x="422902" y="2219225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e 31">
            <a:extLst>
              <a:ext uri="{FF2B5EF4-FFF2-40B4-BE49-F238E27FC236}">
                <a16:creationId xmlns:a16="http://schemas.microsoft.com/office/drawing/2014/main" id="{903C5E72-438A-F09E-DCAA-C3183C51834D}"/>
              </a:ext>
            </a:extLst>
          </p:cNvPr>
          <p:cNvSpPr/>
          <p:nvPr/>
        </p:nvSpPr>
        <p:spPr>
          <a:xfrm>
            <a:off x="475795" y="244307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B1</a:t>
            </a:r>
            <a:endParaRPr lang="en-GB" sz="1200" i="1" dirty="0"/>
          </a:p>
        </p:txBody>
      </p:sp>
      <p:sp>
        <p:nvSpPr>
          <p:cNvPr id="8" name="Ovale 12">
            <a:extLst>
              <a:ext uri="{FF2B5EF4-FFF2-40B4-BE49-F238E27FC236}">
                <a16:creationId xmlns:a16="http://schemas.microsoft.com/office/drawing/2014/main" id="{E39A397A-F13B-4538-E652-F6D76657A9E8}"/>
              </a:ext>
            </a:extLst>
          </p:cNvPr>
          <p:cNvSpPr/>
          <p:nvPr/>
        </p:nvSpPr>
        <p:spPr>
          <a:xfrm>
            <a:off x="3398169" y="242766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B1</a:t>
            </a:r>
            <a:endParaRPr lang="en-GB" sz="1200" i="1" dirty="0"/>
          </a:p>
        </p:txBody>
      </p:sp>
      <p:sp>
        <p:nvSpPr>
          <p:cNvPr id="9" name="Ovale 15">
            <a:extLst>
              <a:ext uri="{FF2B5EF4-FFF2-40B4-BE49-F238E27FC236}">
                <a16:creationId xmlns:a16="http://schemas.microsoft.com/office/drawing/2014/main" id="{3CDE9E12-DFCE-161D-45C4-7505AE9995F2}"/>
              </a:ext>
            </a:extLst>
          </p:cNvPr>
          <p:cNvSpPr/>
          <p:nvPr/>
        </p:nvSpPr>
        <p:spPr>
          <a:xfrm>
            <a:off x="6345140" y="241228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B1</a:t>
            </a:r>
            <a:endParaRPr lang="en-GB" sz="1200" i="1" dirty="0"/>
          </a:p>
        </p:txBody>
      </p:sp>
      <p:cxnSp>
        <p:nvCxnSpPr>
          <p:cNvPr id="11" name="Connettore 2 51">
            <a:extLst>
              <a:ext uri="{FF2B5EF4-FFF2-40B4-BE49-F238E27FC236}">
                <a16:creationId xmlns:a16="http://schemas.microsoft.com/office/drawing/2014/main" id="{6924BFF8-D2F8-B110-5FEE-7AAAC348FACE}"/>
              </a:ext>
            </a:extLst>
          </p:cNvPr>
          <p:cNvCxnSpPr>
            <a:cxnSpLocks/>
          </p:cNvCxnSpPr>
          <p:nvPr/>
        </p:nvCxnSpPr>
        <p:spPr>
          <a:xfrm flipV="1">
            <a:off x="1889135" y="2760280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51">
            <a:extLst>
              <a:ext uri="{FF2B5EF4-FFF2-40B4-BE49-F238E27FC236}">
                <a16:creationId xmlns:a16="http://schemas.microsoft.com/office/drawing/2014/main" id="{4A0F40D5-954C-65B9-B99C-C8E3458A367E}"/>
              </a:ext>
            </a:extLst>
          </p:cNvPr>
          <p:cNvCxnSpPr>
            <a:cxnSpLocks/>
          </p:cNvCxnSpPr>
          <p:nvPr/>
        </p:nvCxnSpPr>
        <p:spPr>
          <a:xfrm flipV="1">
            <a:off x="4833894" y="2748127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31">
            <a:extLst>
              <a:ext uri="{FF2B5EF4-FFF2-40B4-BE49-F238E27FC236}">
                <a16:creationId xmlns:a16="http://schemas.microsoft.com/office/drawing/2014/main" id="{F793206F-D9BA-EE8E-1380-BC438104B32E}"/>
              </a:ext>
            </a:extLst>
          </p:cNvPr>
          <p:cNvSpPr/>
          <p:nvPr/>
        </p:nvSpPr>
        <p:spPr>
          <a:xfrm>
            <a:off x="1674447" y="366094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B2</a:t>
            </a:r>
            <a:endParaRPr lang="en-GB" sz="1200" i="1" dirty="0"/>
          </a:p>
        </p:txBody>
      </p:sp>
      <p:sp>
        <p:nvSpPr>
          <p:cNvPr id="16" name="Ovale 12">
            <a:extLst>
              <a:ext uri="{FF2B5EF4-FFF2-40B4-BE49-F238E27FC236}">
                <a16:creationId xmlns:a16="http://schemas.microsoft.com/office/drawing/2014/main" id="{A8AC611F-9500-1995-96F0-384D18B3E396}"/>
              </a:ext>
            </a:extLst>
          </p:cNvPr>
          <p:cNvSpPr/>
          <p:nvPr/>
        </p:nvSpPr>
        <p:spPr>
          <a:xfrm>
            <a:off x="4596821" y="3645546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B2</a:t>
            </a:r>
            <a:endParaRPr lang="en-GB" sz="1200" i="1" dirty="0"/>
          </a:p>
        </p:txBody>
      </p:sp>
      <p:sp>
        <p:nvSpPr>
          <p:cNvPr id="17" name="Ovale 15">
            <a:extLst>
              <a:ext uri="{FF2B5EF4-FFF2-40B4-BE49-F238E27FC236}">
                <a16:creationId xmlns:a16="http://schemas.microsoft.com/office/drawing/2014/main" id="{D9B3FF55-5198-037E-613D-275E45CBAD48}"/>
              </a:ext>
            </a:extLst>
          </p:cNvPr>
          <p:cNvSpPr/>
          <p:nvPr/>
        </p:nvSpPr>
        <p:spPr>
          <a:xfrm>
            <a:off x="7543792" y="3630160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B2</a:t>
            </a:r>
            <a:endParaRPr lang="en-GB" sz="1200" i="1" dirty="0"/>
          </a:p>
        </p:txBody>
      </p:sp>
      <p:cxnSp>
        <p:nvCxnSpPr>
          <p:cNvPr id="18" name="Connettore 2 43">
            <a:extLst>
              <a:ext uri="{FF2B5EF4-FFF2-40B4-BE49-F238E27FC236}">
                <a16:creationId xmlns:a16="http://schemas.microsoft.com/office/drawing/2014/main" id="{C24FF7B2-82A4-B863-B770-259DD64BAD2C}"/>
              </a:ext>
            </a:extLst>
          </p:cNvPr>
          <p:cNvCxnSpPr>
            <a:cxnSpLocks/>
          </p:cNvCxnSpPr>
          <p:nvPr/>
        </p:nvCxnSpPr>
        <p:spPr>
          <a:xfrm>
            <a:off x="3110171" y="3802483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51">
            <a:extLst>
              <a:ext uri="{FF2B5EF4-FFF2-40B4-BE49-F238E27FC236}">
                <a16:creationId xmlns:a16="http://schemas.microsoft.com/office/drawing/2014/main" id="{E99E59D7-B80F-98DA-F8A0-F6C8A0E42C6B}"/>
              </a:ext>
            </a:extLst>
          </p:cNvPr>
          <p:cNvCxnSpPr>
            <a:cxnSpLocks/>
          </p:cNvCxnSpPr>
          <p:nvPr/>
        </p:nvCxnSpPr>
        <p:spPr>
          <a:xfrm flipV="1">
            <a:off x="6032546" y="3966004"/>
            <a:ext cx="1500188" cy="31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31">
            <a:extLst>
              <a:ext uri="{FF2B5EF4-FFF2-40B4-BE49-F238E27FC236}">
                <a16:creationId xmlns:a16="http://schemas.microsoft.com/office/drawing/2014/main" id="{0CDECE2F-B88B-5898-D028-1A5A7E82811A}"/>
              </a:ext>
            </a:extLst>
          </p:cNvPr>
          <p:cNvSpPr/>
          <p:nvPr/>
        </p:nvSpPr>
        <p:spPr>
          <a:xfrm>
            <a:off x="497245" y="487569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B3</a:t>
            </a:r>
            <a:endParaRPr lang="en-GB" sz="1200" i="1" dirty="0"/>
          </a:p>
        </p:txBody>
      </p:sp>
      <p:sp>
        <p:nvSpPr>
          <p:cNvPr id="24" name="Ovale 12">
            <a:extLst>
              <a:ext uri="{FF2B5EF4-FFF2-40B4-BE49-F238E27FC236}">
                <a16:creationId xmlns:a16="http://schemas.microsoft.com/office/drawing/2014/main" id="{DD27104F-B879-57C4-16E5-372299243572}"/>
              </a:ext>
            </a:extLst>
          </p:cNvPr>
          <p:cNvSpPr/>
          <p:nvPr/>
        </p:nvSpPr>
        <p:spPr>
          <a:xfrm>
            <a:off x="3419619" y="486029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B3</a:t>
            </a:r>
            <a:endParaRPr lang="en-GB" sz="1200" i="1" dirty="0"/>
          </a:p>
        </p:txBody>
      </p:sp>
      <p:sp>
        <p:nvSpPr>
          <p:cNvPr id="25" name="Ovale 15">
            <a:extLst>
              <a:ext uri="{FF2B5EF4-FFF2-40B4-BE49-F238E27FC236}">
                <a16:creationId xmlns:a16="http://schemas.microsoft.com/office/drawing/2014/main" id="{3D70403E-E37D-CDB9-C019-3558D2BDD9B1}"/>
              </a:ext>
            </a:extLst>
          </p:cNvPr>
          <p:cNvSpPr/>
          <p:nvPr/>
        </p:nvSpPr>
        <p:spPr>
          <a:xfrm>
            <a:off x="6366590" y="484490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B3</a:t>
            </a:r>
            <a:endParaRPr lang="en-GB" sz="1200" i="1" dirty="0"/>
          </a:p>
        </p:txBody>
      </p:sp>
      <p:cxnSp>
        <p:nvCxnSpPr>
          <p:cNvPr id="26" name="Connettore 2 43">
            <a:extLst>
              <a:ext uri="{FF2B5EF4-FFF2-40B4-BE49-F238E27FC236}">
                <a16:creationId xmlns:a16="http://schemas.microsoft.com/office/drawing/2014/main" id="{A53A6B3D-9CF6-B9EB-922D-32EADBC33F7C}"/>
              </a:ext>
            </a:extLst>
          </p:cNvPr>
          <p:cNvCxnSpPr>
            <a:cxnSpLocks/>
          </p:cNvCxnSpPr>
          <p:nvPr/>
        </p:nvCxnSpPr>
        <p:spPr>
          <a:xfrm>
            <a:off x="1932969" y="5017230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43">
            <a:extLst>
              <a:ext uri="{FF2B5EF4-FFF2-40B4-BE49-F238E27FC236}">
                <a16:creationId xmlns:a16="http://schemas.microsoft.com/office/drawing/2014/main" id="{51ABEBB8-2F85-2754-601B-7A7ED5339F23}"/>
              </a:ext>
            </a:extLst>
          </p:cNvPr>
          <p:cNvCxnSpPr>
            <a:cxnSpLocks/>
          </p:cNvCxnSpPr>
          <p:nvPr/>
        </p:nvCxnSpPr>
        <p:spPr>
          <a:xfrm>
            <a:off x="4877728" y="5005077"/>
            <a:ext cx="148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43">
            <a:extLst>
              <a:ext uri="{FF2B5EF4-FFF2-40B4-BE49-F238E27FC236}">
                <a16:creationId xmlns:a16="http://schemas.microsoft.com/office/drawing/2014/main" id="{22811078-B69B-4FD7-DDBA-DB649F83451E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43">
            <a:extLst>
              <a:ext uri="{FF2B5EF4-FFF2-40B4-BE49-F238E27FC236}">
                <a16:creationId xmlns:a16="http://schemas.microsoft.com/office/drawing/2014/main" id="{C529039B-BAF2-BBC1-86FA-2F4229FD7EE1}"/>
              </a:ext>
            </a:extLst>
          </p:cNvPr>
          <p:cNvCxnSpPr>
            <a:cxnSpLocks/>
          </p:cNvCxnSpPr>
          <p:nvPr/>
        </p:nvCxnSpPr>
        <p:spPr>
          <a:xfrm flipV="1">
            <a:off x="6938148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43">
            <a:extLst>
              <a:ext uri="{FF2B5EF4-FFF2-40B4-BE49-F238E27FC236}">
                <a16:creationId xmlns:a16="http://schemas.microsoft.com/office/drawing/2014/main" id="{C3DDEDC0-969E-C158-C7C3-7CFDBDDE4002}"/>
              </a:ext>
            </a:extLst>
          </p:cNvPr>
          <p:cNvCxnSpPr>
            <a:cxnSpLocks/>
          </p:cNvCxnSpPr>
          <p:nvPr/>
        </p:nvCxnSpPr>
        <p:spPr>
          <a:xfrm flipV="1">
            <a:off x="7638288" y="4157704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43">
            <a:extLst>
              <a:ext uri="{FF2B5EF4-FFF2-40B4-BE49-F238E27FC236}">
                <a16:creationId xmlns:a16="http://schemas.microsoft.com/office/drawing/2014/main" id="{FA2752FB-377F-A4BA-0A5C-874F4D4C5219}"/>
              </a:ext>
            </a:extLst>
          </p:cNvPr>
          <p:cNvCxnSpPr>
            <a:cxnSpLocks/>
          </p:cNvCxnSpPr>
          <p:nvPr/>
        </p:nvCxnSpPr>
        <p:spPr>
          <a:xfrm flipH="1">
            <a:off x="4410111" y="4129234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1B42172-668C-EAFB-F709-21B294B10E8D}"/>
              </a:ext>
            </a:extLst>
          </p:cNvPr>
          <p:cNvCxnSpPr>
            <a:cxnSpLocks/>
          </p:cNvCxnSpPr>
          <p:nvPr/>
        </p:nvCxnSpPr>
        <p:spPr>
          <a:xfrm>
            <a:off x="1625379" y="2908820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2C971020-9F2A-42E6-6D50-26FE3B218758}"/>
              </a:ext>
            </a:extLst>
          </p:cNvPr>
          <p:cNvCxnSpPr>
            <a:cxnSpLocks/>
          </p:cNvCxnSpPr>
          <p:nvPr/>
        </p:nvCxnSpPr>
        <p:spPr>
          <a:xfrm flipH="1" flipV="1">
            <a:off x="4481997" y="2952366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18FD5708-CC09-76A1-6071-7AB8DEBB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619" y="273494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4" name="CasellaDiTesto 50">
            <a:extLst>
              <a:ext uri="{FF2B5EF4-FFF2-40B4-BE49-F238E27FC236}">
                <a16:creationId xmlns:a16="http://schemas.microsoft.com/office/drawing/2014/main" id="{24914447-2BD5-B269-9BF6-8BB82367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5" name="CasellaDiTesto 50">
            <a:extLst>
              <a:ext uri="{FF2B5EF4-FFF2-40B4-BE49-F238E27FC236}">
                <a16:creationId xmlns:a16="http://schemas.microsoft.com/office/drawing/2014/main" id="{2FC47E3F-70F4-97CD-5DFF-1441CC65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7" y="477752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8" name="CasellaDiTesto 50">
            <a:extLst>
              <a:ext uri="{FF2B5EF4-FFF2-40B4-BE49-F238E27FC236}">
                <a16:creationId xmlns:a16="http://schemas.microsoft.com/office/drawing/2014/main" id="{28F6FA3F-100F-9A60-EE55-509B5546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64" y="272439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59" name="CasellaDiTesto 50">
            <a:extLst>
              <a:ext uri="{FF2B5EF4-FFF2-40B4-BE49-F238E27FC236}">
                <a16:creationId xmlns:a16="http://schemas.microsoft.com/office/drawing/2014/main" id="{99D8B21E-EB3B-002D-EFC4-602F3B54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61" name="CasellaDiTesto 50">
            <a:extLst>
              <a:ext uri="{FF2B5EF4-FFF2-40B4-BE49-F238E27FC236}">
                <a16:creationId xmlns:a16="http://schemas.microsoft.com/office/drawing/2014/main" id="{0E89666A-0556-3BAB-5BE6-4164DA0E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64" y="476748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30" name="CasellaDiTesto 50">
            <a:extLst>
              <a:ext uri="{FF2B5EF4-FFF2-40B4-BE49-F238E27FC236}">
                <a16:creationId xmlns:a16="http://schemas.microsoft.com/office/drawing/2014/main" id="{66A18E15-1ECD-3D0B-FFD2-004275ED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21" y="33922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05271624-3DCD-C1F4-248C-167DA1CC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205" y="320704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3" name="CasellaDiTesto 50">
            <a:extLst>
              <a:ext uri="{FF2B5EF4-FFF2-40B4-BE49-F238E27FC236}">
                <a16:creationId xmlns:a16="http://schemas.microsoft.com/office/drawing/2014/main" id="{8E91AD3C-9D20-985F-8018-63405309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12" y="432047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36" name="CasellaDiTesto 50">
            <a:extLst>
              <a:ext uri="{FF2B5EF4-FFF2-40B4-BE49-F238E27FC236}">
                <a16:creationId xmlns:a16="http://schemas.microsoft.com/office/drawing/2014/main" id="{EB2666F2-844C-481A-5C87-9A744758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045" y="410518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40" name="CasellaDiTesto 50">
            <a:extLst>
              <a:ext uri="{FF2B5EF4-FFF2-40B4-BE49-F238E27FC236}">
                <a16:creationId xmlns:a16="http://schemas.microsoft.com/office/drawing/2014/main" id="{C27E28B8-C94E-27F7-B741-E35D5052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201" y="3249227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8FC9E0D-3882-700A-1442-864C619D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23" y="373018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D754FBF-74C8-31DE-D9E4-D19236376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cxnSp>
        <p:nvCxnSpPr>
          <p:cNvPr id="4" name="Connettore 2 43">
            <a:extLst>
              <a:ext uri="{FF2B5EF4-FFF2-40B4-BE49-F238E27FC236}">
                <a16:creationId xmlns:a16="http://schemas.microsoft.com/office/drawing/2014/main" id="{F1115C61-0B74-03F0-9AE5-F50512FDF101}"/>
              </a:ext>
            </a:extLst>
          </p:cNvPr>
          <p:cNvCxnSpPr>
            <a:cxnSpLocks/>
          </p:cNvCxnSpPr>
          <p:nvPr/>
        </p:nvCxnSpPr>
        <p:spPr>
          <a:xfrm flipV="1">
            <a:off x="1121664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43">
            <a:extLst>
              <a:ext uri="{FF2B5EF4-FFF2-40B4-BE49-F238E27FC236}">
                <a16:creationId xmlns:a16="http://schemas.microsoft.com/office/drawing/2014/main" id="{568721E9-5D9D-F27F-EA85-2FF7C0A1D73F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50">
            <a:extLst>
              <a:ext uri="{FF2B5EF4-FFF2-40B4-BE49-F238E27FC236}">
                <a16:creationId xmlns:a16="http://schemas.microsoft.com/office/drawing/2014/main" id="{AB35EE16-0C27-5E81-96ED-F4F1D18E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69" y="3736786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cxnSp>
        <p:nvCxnSpPr>
          <p:cNvPr id="34" name="Connettore 2 43">
            <a:extLst>
              <a:ext uri="{FF2B5EF4-FFF2-40B4-BE49-F238E27FC236}">
                <a16:creationId xmlns:a16="http://schemas.microsoft.com/office/drawing/2014/main" id="{821B8CC0-391A-0727-B86A-8F6C4DCD02F1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43">
            <a:extLst>
              <a:ext uri="{FF2B5EF4-FFF2-40B4-BE49-F238E27FC236}">
                <a16:creationId xmlns:a16="http://schemas.microsoft.com/office/drawing/2014/main" id="{E825A19A-C9FF-3C8F-61B8-359897ABA77D}"/>
              </a:ext>
            </a:extLst>
          </p:cNvPr>
          <p:cNvCxnSpPr>
            <a:cxnSpLocks/>
          </p:cNvCxnSpPr>
          <p:nvPr/>
        </p:nvCxnSpPr>
        <p:spPr>
          <a:xfrm flipH="1">
            <a:off x="1424847" y="4126697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3">
            <a:extLst>
              <a:ext uri="{FF2B5EF4-FFF2-40B4-BE49-F238E27FC236}">
                <a16:creationId xmlns:a16="http://schemas.microsoft.com/office/drawing/2014/main" id="{71F7E396-CE95-62C4-B629-729444575B14}"/>
              </a:ext>
            </a:extLst>
          </p:cNvPr>
          <p:cNvCxnSpPr>
            <a:cxnSpLocks/>
          </p:cNvCxnSpPr>
          <p:nvPr/>
        </p:nvCxnSpPr>
        <p:spPr>
          <a:xfrm flipH="1" flipV="1">
            <a:off x="1490792" y="2957642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50">
            <a:extLst>
              <a:ext uri="{FF2B5EF4-FFF2-40B4-BE49-F238E27FC236}">
                <a16:creationId xmlns:a16="http://schemas.microsoft.com/office/drawing/2014/main" id="{94993E0D-E5C9-AECB-E00A-2F8253C50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138" y="342184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45" name="CasellaDiTesto 50">
            <a:extLst>
              <a:ext uri="{FF2B5EF4-FFF2-40B4-BE49-F238E27FC236}">
                <a16:creationId xmlns:a16="http://schemas.microsoft.com/office/drawing/2014/main" id="{E36EAEB0-76A4-03CA-B501-3A448736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65" y="409917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cxnSp>
        <p:nvCxnSpPr>
          <p:cNvPr id="46" name="Connettore 2 43">
            <a:extLst>
              <a:ext uri="{FF2B5EF4-FFF2-40B4-BE49-F238E27FC236}">
                <a16:creationId xmlns:a16="http://schemas.microsoft.com/office/drawing/2014/main" id="{FA25F29B-CD1D-9082-BAFF-9B9E37994E77}"/>
              </a:ext>
            </a:extLst>
          </p:cNvPr>
          <p:cNvCxnSpPr>
            <a:cxnSpLocks/>
          </p:cNvCxnSpPr>
          <p:nvPr/>
        </p:nvCxnSpPr>
        <p:spPr>
          <a:xfrm flipV="1">
            <a:off x="1607544" y="4152370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3">
            <a:extLst>
              <a:ext uri="{FF2B5EF4-FFF2-40B4-BE49-F238E27FC236}">
                <a16:creationId xmlns:a16="http://schemas.microsoft.com/office/drawing/2014/main" id="{747E63E7-1E3D-D794-DA66-105839E882EB}"/>
              </a:ext>
            </a:extLst>
          </p:cNvPr>
          <p:cNvCxnSpPr>
            <a:cxnSpLocks/>
          </p:cNvCxnSpPr>
          <p:nvPr/>
        </p:nvCxnSpPr>
        <p:spPr>
          <a:xfrm flipV="1">
            <a:off x="4035552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3">
            <a:extLst>
              <a:ext uri="{FF2B5EF4-FFF2-40B4-BE49-F238E27FC236}">
                <a16:creationId xmlns:a16="http://schemas.microsoft.com/office/drawing/2014/main" id="{30EE0803-446A-9667-A93E-CEA25F335593}"/>
              </a:ext>
            </a:extLst>
          </p:cNvPr>
          <p:cNvCxnSpPr>
            <a:cxnSpLocks/>
          </p:cNvCxnSpPr>
          <p:nvPr/>
        </p:nvCxnSpPr>
        <p:spPr>
          <a:xfrm>
            <a:off x="4181856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43">
            <a:extLst>
              <a:ext uri="{FF2B5EF4-FFF2-40B4-BE49-F238E27FC236}">
                <a16:creationId xmlns:a16="http://schemas.microsoft.com/office/drawing/2014/main" id="{2EC479F1-A83D-9C4F-F652-235187B6BC77}"/>
              </a:ext>
            </a:extLst>
          </p:cNvPr>
          <p:cNvCxnSpPr>
            <a:cxnSpLocks/>
          </p:cNvCxnSpPr>
          <p:nvPr/>
        </p:nvCxnSpPr>
        <p:spPr>
          <a:xfrm flipV="1">
            <a:off x="4578846" y="4163071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43">
            <a:extLst>
              <a:ext uri="{FF2B5EF4-FFF2-40B4-BE49-F238E27FC236}">
                <a16:creationId xmlns:a16="http://schemas.microsoft.com/office/drawing/2014/main" id="{02E8A7A6-5FC9-F5CF-E42B-3CA892E72FDB}"/>
              </a:ext>
            </a:extLst>
          </p:cNvPr>
          <p:cNvCxnSpPr>
            <a:cxnSpLocks/>
          </p:cNvCxnSpPr>
          <p:nvPr/>
        </p:nvCxnSpPr>
        <p:spPr>
          <a:xfrm>
            <a:off x="4616584" y="2903544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sellaDiTesto 50">
            <a:extLst>
              <a:ext uri="{FF2B5EF4-FFF2-40B4-BE49-F238E27FC236}">
                <a16:creationId xmlns:a16="http://schemas.microsoft.com/office/drawing/2014/main" id="{A8358F56-F0FD-658B-D54E-B3C0DE4F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530" y="3204024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29" name="CasellaDiTesto 50">
            <a:extLst>
              <a:ext uri="{FF2B5EF4-FFF2-40B4-BE49-F238E27FC236}">
                <a16:creationId xmlns:a16="http://schemas.microsoft.com/office/drawing/2014/main" id="{C0DC2DB9-68F0-4AA4-436E-ABED96D7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976" y="3210621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32" name="CasellaDiTesto 50">
            <a:extLst>
              <a:ext uri="{FF2B5EF4-FFF2-40B4-BE49-F238E27FC236}">
                <a16:creationId xmlns:a16="http://schemas.microsoft.com/office/drawing/2014/main" id="{6943EA0D-C53D-3349-743F-A492B203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888" y="3177417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4" name="CasellaDiTesto 50">
            <a:extLst>
              <a:ext uri="{FF2B5EF4-FFF2-40B4-BE49-F238E27FC236}">
                <a16:creationId xmlns:a16="http://schemas.microsoft.com/office/drawing/2014/main" id="{6AEFEF46-87E8-1967-A0FF-2A0D1498F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184" y="428815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cxnSp>
        <p:nvCxnSpPr>
          <p:cNvPr id="135" name="Connettore 2 43">
            <a:extLst>
              <a:ext uri="{FF2B5EF4-FFF2-40B4-BE49-F238E27FC236}">
                <a16:creationId xmlns:a16="http://schemas.microsoft.com/office/drawing/2014/main" id="{7C87FFC2-CE30-D383-010E-BFCE907BB635}"/>
              </a:ext>
            </a:extLst>
          </p:cNvPr>
          <p:cNvCxnSpPr>
            <a:cxnSpLocks/>
          </p:cNvCxnSpPr>
          <p:nvPr/>
        </p:nvCxnSpPr>
        <p:spPr>
          <a:xfrm flipV="1">
            <a:off x="6938148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2 43">
            <a:extLst>
              <a:ext uri="{FF2B5EF4-FFF2-40B4-BE49-F238E27FC236}">
                <a16:creationId xmlns:a16="http://schemas.microsoft.com/office/drawing/2014/main" id="{993DAD94-484B-30C2-4067-EB1133B0BE63}"/>
              </a:ext>
            </a:extLst>
          </p:cNvPr>
          <p:cNvCxnSpPr>
            <a:cxnSpLocks/>
          </p:cNvCxnSpPr>
          <p:nvPr/>
        </p:nvCxnSpPr>
        <p:spPr>
          <a:xfrm>
            <a:off x="7084452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43">
            <a:extLst>
              <a:ext uri="{FF2B5EF4-FFF2-40B4-BE49-F238E27FC236}">
                <a16:creationId xmlns:a16="http://schemas.microsoft.com/office/drawing/2014/main" id="{7556D646-958B-3735-E684-BEEA047F0D9F}"/>
              </a:ext>
            </a:extLst>
          </p:cNvPr>
          <p:cNvCxnSpPr>
            <a:cxnSpLocks/>
          </p:cNvCxnSpPr>
          <p:nvPr/>
        </p:nvCxnSpPr>
        <p:spPr>
          <a:xfrm flipH="1">
            <a:off x="7469553" y="4123867"/>
            <a:ext cx="619839" cy="72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ttore 2 43">
            <a:extLst>
              <a:ext uri="{FF2B5EF4-FFF2-40B4-BE49-F238E27FC236}">
                <a16:creationId xmlns:a16="http://schemas.microsoft.com/office/drawing/2014/main" id="{25B4615A-E057-3EEB-386D-106AC805D23C}"/>
              </a:ext>
            </a:extLst>
          </p:cNvPr>
          <p:cNvCxnSpPr>
            <a:cxnSpLocks/>
          </p:cNvCxnSpPr>
          <p:nvPr/>
        </p:nvCxnSpPr>
        <p:spPr>
          <a:xfrm flipV="1">
            <a:off x="7638288" y="4157704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ttore 2 43">
            <a:extLst>
              <a:ext uri="{FF2B5EF4-FFF2-40B4-BE49-F238E27FC236}">
                <a16:creationId xmlns:a16="http://schemas.microsoft.com/office/drawing/2014/main" id="{C4A6D0C9-6DAC-088D-DDEE-50E5E795C804}"/>
              </a:ext>
            </a:extLst>
          </p:cNvPr>
          <p:cNvCxnSpPr>
            <a:cxnSpLocks/>
          </p:cNvCxnSpPr>
          <p:nvPr/>
        </p:nvCxnSpPr>
        <p:spPr>
          <a:xfrm>
            <a:off x="7613141" y="2855179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ttore 2 43">
            <a:extLst>
              <a:ext uri="{FF2B5EF4-FFF2-40B4-BE49-F238E27FC236}">
                <a16:creationId xmlns:a16="http://schemas.microsoft.com/office/drawing/2014/main" id="{8CE215EA-2695-44A3-E073-9EF456F9DA31}"/>
              </a:ext>
            </a:extLst>
          </p:cNvPr>
          <p:cNvCxnSpPr>
            <a:cxnSpLocks/>
          </p:cNvCxnSpPr>
          <p:nvPr/>
        </p:nvCxnSpPr>
        <p:spPr>
          <a:xfrm flipH="1" flipV="1">
            <a:off x="7478554" y="2904001"/>
            <a:ext cx="613731" cy="6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CasellaDiTesto 50">
            <a:extLst>
              <a:ext uri="{FF2B5EF4-FFF2-40B4-BE49-F238E27FC236}">
                <a16:creationId xmlns:a16="http://schemas.microsoft.com/office/drawing/2014/main" id="{EF2276BD-945D-A5F8-5DF2-54FF3F20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074" y="332842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45" name="CasellaDiTesto 50">
            <a:extLst>
              <a:ext uri="{FF2B5EF4-FFF2-40B4-BE49-F238E27FC236}">
                <a16:creationId xmlns:a16="http://schemas.microsoft.com/office/drawing/2014/main" id="{010AA2FA-CBC6-2814-B902-FF87BD05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073" y="413750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46" name="CasellaDiTesto 50">
            <a:extLst>
              <a:ext uri="{FF2B5EF4-FFF2-40B4-BE49-F238E27FC236}">
                <a16:creationId xmlns:a16="http://schemas.microsoft.com/office/drawing/2014/main" id="{99A86FE9-C5FA-4A32-3865-F12F9EC4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755" y="3242630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7" name="CasellaDiTesto 50">
            <a:extLst>
              <a:ext uri="{FF2B5EF4-FFF2-40B4-BE49-F238E27FC236}">
                <a16:creationId xmlns:a16="http://schemas.microsoft.com/office/drawing/2014/main" id="{D8F524CB-245A-E577-F204-97E996CE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141" y="311362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48" name="CasellaDiTesto 50">
            <a:extLst>
              <a:ext uri="{FF2B5EF4-FFF2-40B4-BE49-F238E27FC236}">
                <a16:creationId xmlns:a16="http://schemas.microsoft.com/office/drawing/2014/main" id="{29DC365C-B7D6-9D22-1D91-3CA79009C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465" y="4353710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02736D9D-DEB1-619D-FDB9-0E3E05E59E72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Sp3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Button Panel || Position</a:t>
                </a:r>
              </a:p>
            </p:txBody>
          </p:sp>
        </mc:Choice>
        <mc:Fallback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02736D9D-DEB1-619D-FDB9-0E3E05E59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449D66-031B-1CA1-FC79-64F094F835D2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80377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33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Pch3 || Sp3</a:t>
            </a:r>
          </a:p>
          <a:p>
            <a:endParaRPr lang="it-IT" b="1" dirty="0"/>
          </a:p>
        </p:txBody>
      </p:sp>
      <p:cxnSp>
        <p:nvCxnSpPr>
          <p:cNvPr id="5" name="Connettore 2 20">
            <a:extLst>
              <a:ext uri="{FF2B5EF4-FFF2-40B4-BE49-F238E27FC236}">
                <a16:creationId xmlns:a16="http://schemas.microsoft.com/office/drawing/2014/main" id="{AB45080E-5777-91AA-2F84-2E23F19FB614}"/>
              </a:ext>
            </a:extLst>
          </p:cNvPr>
          <p:cNvCxnSpPr/>
          <p:nvPr/>
        </p:nvCxnSpPr>
        <p:spPr>
          <a:xfrm>
            <a:off x="422902" y="2219225"/>
            <a:ext cx="270272" cy="26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e 31">
            <a:extLst>
              <a:ext uri="{FF2B5EF4-FFF2-40B4-BE49-F238E27FC236}">
                <a16:creationId xmlns:a16="http://schemas.microsoft.com/office/drawing/2014/main" id="{903C5E72-438A-F09E-DCAA-C3183C51834D}"/>
              </a:ext>
            </a:extLst>
          </p:cNvPr>
          <p:cNvSpPr/>
          <p:nvPr/>
        </p:nvSpPr>
        <p:spPr>
          <a:xfrm>
            <a:off x="475795" y="2443070"/>
            <a:ext cx="1435725" cy="46292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B1</a:t>
            </a:r>
            <a:endParaRPr lang="en-GB" sz="1200" i="1" dirty="0"/>
          </a:p>
        </p:txBody>
      </p:sp>
      <p:sp>
        <p:nvSpPr>
          <p:cNvPr id="8" name="Ovale 12">
            <a:extLst>
              <a:ext uri="{FF2B5EF4-FFF2-40B4-BE49-F238E27FC236}">
                <a16:creationId xmlns:a16="http://schemas.microsoft.com/office/drawing/2014/main" id="{E39A397A-F13B-4538-E652-F6D76657A9E8}"/>
              </a:ext>
            </a:extLst>
          </p:cNvPr>
          <p:cNvSpPr/>
          <p:nvPr/>
        </p:nvSpPr>
        <p:spPr>
          <a:xfrm>
            <a:off x="3398169" y="242766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B1</a:t>
            </a:r>
            <a:endParaRPr lang="en-GB" sz="1200" i="1" dirty="0"/>
          </a:p>
        </p:txBody>
      </p:sp>
      <p:sp>
        <p:nvSpPr>
          <p:cNvPr id="9" name="Ovale 15">
            <a:extLst>
              <a:ext uri="{FF2B5EF4-FFF2-40B4-BE49-F238E27FC236}">
                <a16:creationId xmlns:a16="http://schemas.microsoft.com/office/drawing/2014/main" id="{3CDE9E12-DFCE-161D-45C4-7505AE9995F2}"/>
              </a:ext>
            </a:extLst>
          </p:cNvPr>
          <p:cNvSpPr/>
          <p:nvPr/>
        </p:nvSpPr>
        <p:spPr>
          <a:xfrm>
            <a:off x="6320543" y="2435369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B1</a:t>
            </a:r>
            <a:endParaRPr lang="en-GB" sz="1200" i="1" dirty="0"/>
          </a:p>
        </p:txBody>
      </p:sp>
      <p:cxnSp>
        <p:nvCxnSpPr>
          <p:cNvPr id="11" name="Connettore 2 51">
            <a:extLst>
              <a:ext uri="{FF2B5EF4-FFF2-40B4-BE49-F238E27FC236}">
                <a16:creationId xmlns:a16="http://schemas.microsoft.com/office/drawing/2014/main" id="{6924BFF8-D2F8-B110-5FEE-7AAAC348FAC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11520" y="2659129"/>
            <a:ext cx="1486649" cy="154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51">
            <a:extLst>
              <a:ext uri="{FF2B5EF4-FFF2-40B4-BE49-F238E27FC236}">
                <a16:creationId xmlns:a16="http://schemas.microsoft.com/office/drawing/2014/main" id="{4A0F40D5-954C-65B9-B99C-C8E3458A367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833894" y="2659129"/>
            <a:ext cx="1486649" cy="7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31">
            <a:extLst>
              <a:ext uri="{FF2B5EF4-FFF2-40B4-BE49-F238E27FC236}">
                <a16:creationId xmlns:a16="http://schemas.microsoft.com/office/drawing/2014/main" id="{F793206F-D9BA-EE8E-1380-BC438104B32E}"/>
              </a:ext>
            </a:extLst>
          </p:cNvPr>
          <p:cNvSpPr/>
          <p:nvPr/>
        </p:nvSpPr>
        <p:spPr>
          <a:xfrm>
            <a:off x="1674447" y="3660947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B2</a:t>
            </a:r>
            <a:endParaRPr lang="en-GB" sz="1200" i="1" dirty="0"/>
          </a:p>
        </p:txBody>
      </p:sp>
      <p:sp>
        <p:nvSpPr>
          <p:cNvPr id="16" name="Ovale 12">
            <a:extLst>
              <a:ext uri="{FF2B5EF4-FFF2-40B4-BE49-F238E27FC236}">
                <a16:creationId xmlns:a16="http://schemas.microsoft.com/office/drawing/2014/main" id="{A8AC611F-9500-1995-96F0-384D18B3E396}"/>
              </a:ext>
            </a:extLst>
          </p:cNvPr>
          <p:cNvSpPr/>
          <p:nvPr/>
        </p:nvSpPr>
        <p:spPr>
          <a:xfrm>
            <a:off x="4596821" y="3645546"/>
            <a:ext cx="1435725" cy="46292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B2</a:t>
            </a:r>
            <a:endParaRPr lang="en-GB" sz="1200" i="1" dirty="0"/>
          </a:p>
        </p:txBody>
      </p:sp>
      <p:sp>
        <p:nvSpPr>
          <p:cNvPr id="17" name="Ovale 15">
            <a:extLst>
              <a:ext uri="{FF2B5EF4-FFF2-40B4-BE49-F238E27FC236}">
                <a16:creationId xmlns:a16="http://schemas.microsoft.com/office/drawing/2014/main" id="{D9B3FF55-5198-037E-613D-275E45CBAD48}"/>
              </a:ext>
            </a:extLst>
          </p:cNvPr>
          <p:cNvSpPr/>
          <p:nvPr/>
        </p:nvSpPr>
        <p:spPr>
          <a:xfrm>
            <a:off x="7543791" y="3640138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B2</a:t>
            </a:r>
            <a:endParaRPr lang="en-GB" sz="1200" i="1" dirty="0"/>
          </a:p>
        </p:txBody>
      </p:sp>
      <p:cxnSp>
        <p:nvCxnSpPr>
          <p:cNvPr id="18" name="Connettore 2 43">
            <a:extLst>
              <a:ext uri="{FF2B5EF4-FFF2-40B4-BE49-F238E27FC236}">
                <a16:creationId xmlns:a16="http://schemas.microsoft.com/office/drawing/2014/main" id="{C24FF7B2-82A4-B863-B770-259DD64BAD2C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110172" y="3877006"/>
            <a:ext cx="1486649" cy="1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51">
            <a:extLst>
              <a:ext uri="{FF2B5EF4-FFF2-40B4-BE49-F238E27FC236}">
                <a16:creationId xmlns:a16="http://schemas.microsoft.com/office/drawing/2014/main" id="{E99E59D7-B80F-98DA-F8A0-F6C8A0E42C6B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032546" y="3871598"/>
            <a:ext cx="1511245" cy="54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31">
            <a:extLst>
              <a:ext uri="{FF2B5EF4-FFF2-40B4-BE49-F238E27FC236}">
                <a16:creationId xmlns:a16="http://schemas.microsoft.com/office/drawing/2014/main" id="{0CDECE2F-B88B-5898-D028-1A5A7E82811A}"/>
              </a:ext>
            </a:extLst>
          </p:cNvPr>
          <p:cNvSpPr/>
          <p:nvPr/>
        </p:nvSpPr>
        <p:spPr>
          <a:xfrm>
            <a:off x="497245" y="4875694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1050" i="1" dirty="0"/>
              <a:t>F1 | B3</a:t>
            </a:r>
            <a:endParaRPr lang="en-GB" sz="1200" i="1" dirty="0"/>
          </a:p>
        </p:txBody>
      </p:sp>
      <p:sp>
        <p:nvSpPr>
          <p:cNvPr id="24" name="Ovale 12">
            <a:extLst>
              <a:ext uri="{FF2B5EF4-FFF2-40B4-BE49-F238E27FC236}">
                <a16:creationId xmlns:a16="http://schemas.microsoft.com/office/drawing/2014/main" id="{DD27104F-B879-57C4-16E5-372299243572}"/>
              </a:ext>
            </a:extLst>
          </p:cNvPr>
          <p:cNvSpPr/>
          <p:nvPr/>
        </p:nvSpPr>
        <p:spPr>
          <a:xfrm>
            <a:off x="3419619" y="4860293"/>
            <a:ext cx="1435725" cy="46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F2 | B3</a:t>
            </a:r>
            <a:endParaRPr lang="en-GB" sz="1200" i="1" dirty="0"/>
          </a:p>
        </p:txBody>
      </p:sp>
      <p:sp>
        <p:nvSpPr>
          <p:cNvPr id="25" name="Ovale 15">
            <a:extLst>
              <a:ext uri="{FF2B5EF4-FFF2-40B4-BE49-F238E27FC236}">
                <a16:creationId xmlns:a16="http://schemas.microsoft.com/office/drawing/2014/main" id="{3D70403E-E37D-CDB9-C019-3558D2BDD9B1}"/>
              </a:ext>
            </a:extLst>
          </p:cNvPr>
          <p:cNvSpPr/>
          <p:nvPr/>
        </p:nvSpPr>
        <p:spPr>
          <a:xfrm>
            <a:off x="6366590" y="4844907"/>
            <a:ext cx="1435725" cy="46292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050" i="1" dirty="0"/>
              <a:t>F3 | B3</a:t>
            </a:r>
            <a:endParaRPr lang="en-GB" sz="1200" i="1" dirty="0"/>
          </a:p>
        </p:txBody>
      </p:sp>
      <p:cxnSp>
        <p:nvCxnSpPr>
          <p:cNvPr id="26" name="Connettore 2 43">
            <a:extLst>
              <a:ext uri="{FF2B5EF4-FFF2-40B4-BE49-F238E27FC236}">
                <a16:creationId xmlns:a16="http://schemas.microsoft.com/office/drawing/2014/main" id="{A53A6B3D-9CF6-B9EB-922D-32EADBC33F7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932970" y="5091753"/>
            <a:ext cx="1486649" cy="1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43">
            <a:extLst>
              <a:ext uri="{FF2B5EF4-FFF2-40B4-BE49-F238E27FC236}">
                <a16:creationId xmlns:a16="http://schemas.microsoft.com/office/drawing/2014/main" id="{51ABEBB8-2F85-2754-601B-7A7ED5339F2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4855344" y="5076367"/>
            <a:ext cx="1511246" cy="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43">
            <a:extLst>
              <a:ext uri="{FF2B5EF4-FFF2-40B4-BE49-F238E27FC236}">
                <a16:creationId xmlns:a16="http://schemas.microsoft.com/office/drawing/2014/main" id="{22811078-B69B-4FD7-DDBA-DB649F83451E}"/>
              </a:ext>
            </a:extLst>
          </p:cNvPr>
          <p:cNvCxnSpPr>
            <a:cxnSpLocks/>
          </p:cNvCxnSpPr>
          <p:nvPr/>
        </p:nvCxnSpPr>
        <p:spPr>
          <a:xfrm>
            <a:off x="1267968" y="2964548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43">
            <a:extLst>
              <a:ext uri="{FF2B5EF4-FFF2-40B4-BE49-F238E27FC236}">
                <a16:creationId xmlns:a16="http://schemas.microsoft.com/office/drawing/2014/main" id="{C529039B-BAF2-BBC1-86FA-2F4229FD7EE1}"/>
              </a:ext>
            </a:extLst>
          </p:cNvPr>
          <p:cNvCxnSpPr>
            <a:cxnSpLocks/>
          </p:cNvCxnSpPr>
          <p:nvPr/>
        </p:nvCxnSpPr>
        <p:spPr>
          <a:xfrm flipV="1">
            <a:off x="6938148" y="293140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43">
            <a:extLst>
              <a:ext uri="{FF2B5EF4-FFF2-40B4-BE49-F238E27FC236}">
                <a16:creationId xmlns:a16="http://schemas.microsoft.com/office/drawing/2014/main" id="{C3DDEDC0-969E-C158-C7C3-7CFDBDDE4002}"/>
              </a:ext>
            </a:extLst>
          </p:cNvPr>
          <p:cNvCxnSpPr>
            <a:cxnSpLocks/>
          </p:cNvCxnSpPr>
          <p:nvPr/>
        </p:nvCxnSpPr>
        <p:spPr>
          <a:xfrm flipV="1">
            <a:off x="7638288" y="4157704"/>
            <a:ext cx="623366" cy="70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43">
            <a:extLst>
              <a:ext uri="{FF2B5EF4-FFF2-40B4-BE49-F238E27FC236}">
                <a16:creationId xmlns:a16="http://schemas.microsoft.com/office/drawing/2014/main" id="{FA2752FB-377F-A4BA-0A5C-874F4D4C5219}"/>
              </a:ext>
            </a:extLst>
          </p:cNvPr>
          <p:cNvCxnSpPr>
            <a:cxnSpLocks/>
          </p:cNvCxnSpPr>
          <p:nvPr/>
        </p:nvCxnSpPr>
        <p:spPr>
          <a:xfrm flipH="1">
            <a:off x="4410111" y="4129234"/>
            <a:ext cx="619839" cy="7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1B42172-668C-EAFB-F709-21B294B10E8D}"/>
              </a:ext>
            </a:extLst>
          </p:cNvPr>
          <p:cNvCxnSpPr>
            <a:cxnSpLocks/>
          </p:cNvCxnSpPr>
          <p:nvPr/>
        </p:nvCxnSpPr>
        <p:spPr>
          <a:xfrm>
            <a:off x="1625379" y="2908820"/>
            <a:ext cx="649142" cy="70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2C971020-9F2A-42E6-6D50-26FE3B218758}"/>
              </a:ext>
            </a:extLst>
          </p:cNvPr>
          <p:cNvCxnSpPr>
            <a:cxnSpLocks/>
          </p:cNvCxnSpPr>
          <p:nvPr/>
        </p:nvCxnSpPr>
        <p:spPr>
          <a:xfrm flipH="1" flipV="1">
            <a:off x="4481997" y="2952366"/>
            <a:ext cx="613731" cy="6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0">
            <a:extLst>
              <a:ext uri="{FF2B5EF4-FFF2-40B4-BE49-F238E27FC236}">
                <a16:creationId xmlns:a16="http://schemas.microsoft.com/office/drawing/2014/main" id="{18FD5708-CC09-76A1-6071-7AB8DEBB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619" y="2734943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4" name="CasellaDiTesto 50">
            <a:extLst>
              <a:ext uri="{FF2B5EF4-FFF2-40B4-BE49-F238E27FC236}">
                <a16:creationId xmlns:a16="http://schemas.microsoft.com/office/drawing/2014/main" id="{24914447-2BD5-B269-9BF6-8BB82367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87" y="394910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55" name="CasellaDiTesto 50">
            <a:extLst>
              <a:ext uri="{FF2B5EF4-FFF2-40B4-BE49-F238E27FC236}">
                <a16:creationId xmlns:a16="http://schemas.microsoft.com/office/drawing/2014/main" id="{2FC47E3F-70F4-97CD-5DFF-1441CC65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47" y="477752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58" name="CasellaDiTesto 50">
            <a:extLst>
              <a:ext uri="{FF2B5EF4-FFF2-40B4-BE49-F238E27FC236}">
                <a16:creationId xmlns:a16="http://schemas.microsoft.com/office/drawing/2014/main" id="{28F6FA3F-100F-9A60-EE55-509B5546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64" y="272439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59" name="CasellaDiTesto 50">
            <a:extLst>
              <a:ext uri="{FF2B5EF4-FFF2-40B4-BE49-F238E27FC236}">
                <a16:creationId xmlns:a16="http://schemas.microsoft.com/office/drawing/2014/main" id="{99D8B21E-EB3B-002D-EFC4-602F3B54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3" y="356793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61" name="CasellaDiTesto 50">
            <a:extLst>
              <a:ext uri="{FF2B5EF4-FFF2-40B4-BE49-F238E27FC236}">
                <a16:creationId xmlns:a16="http://schemas.microsoft.com/office/drawing/2014/main" id="{0E89666A-0556-3BAB-5BE6-4164DA0E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64" y="4767488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30" name="CasellaDiTesto 50">
            <a:extLst>
              <a:ext uri="{FF2B5EF4-FFF2-40B4-BE49-F238E27FC236}">
                <a16:creationId xmlns:a16="http://schemas.microsoft.com/office/drawing/2014/main" id="{66A18E15-1ECD-3D0B-FFD2-004275ED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21" y="3392212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05271624-3DCD-C1F4-248C-167DA1CC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205" y="3207045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33" name="CasellaDiTesto 50">
            <a:extLst>
              <a:ext uri="{FF2B5EF4-FFF2-40B4-BE49-F238E27FC236}">
                <a16:creationId xmlns:a16="http://schemas.microsoft.com/office/drawing/2014/main" id="{8E91AD3C-9D20-985F-8018-63405309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212" y="4320471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36" name="CasellaDiTesto 50">
            <a:extLst>
              <a:ext uri="{FF2B5EF4-FFF2-40B4-BE49-F238E27FC236}">
                <a16:creationId xmlns:a16="http://schemas.microsoft.com/office/drawing/2014/main" id="{EB2666F2-844C-481A-5C87-9A744758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045" y="4105189"/>
            <a:ext cx="8663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40" name="CasellaDiTesto 50">
            <a:extLst>
              <a:ext uri="{FF2B5EF4-FFF2-40B4-BE49-F238E27FC236}">
                <a16:creationId xmlns:a16="http://schemas.microsoft.com/office/drawing/2014/main" id="{C27E28B8-C94E-27F7-B741-E35D5052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201" y="3249227"/>
            <a:ext cx="405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8FC9E0D-3882-700A-1442-864C619D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23" y="3730189"/>
            <a:ext cx="4581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4E111B-74CD-8458-38B4-64AF1D3E77A9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1F2BA66C-9B1D-9F4D-3FC1-91F7DEABD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5916731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1DE0166-7A29-CFA7-532B-D0A647EA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82A161-BFC7-3BEC-698F-7F393585B481}"/>
              </a:ext>
            </a:extLst>
          </p:cNvPr>
          <p:cNvSpPr txBox="1"/>
          <p:nvPr/>
        </p:nvSpPr>
        <p:spPr>
          <a:xfrm>
            <a:off x="1012722" y="1494503"/>
            <a:ext cx="6892413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the obtained automata, there are still undesired behaviors.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tabLst>
                <a:tab pos="182563" algn="l"/>
              </a:tabLst>
            </a:pPr>
            <a:r>
              <a:rPr lang="en-US" dirty="0"/>
              <a:t>Through the synchronous composition of the models in pairs, it is not possible to eliminate the unwanted events.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tabLst>
                <a:tab pos="182563" algn="l"/>
              </a:tabLst>
            </a:pPr>
            <a:r>
              <a:rPr lang="en-US" dirty="0"/>
              <a:t>A more adequate explanation is provided in the following slides. </a:t>
            </a:r>
          </a:p>
          <a:p>
            <a:pPr>
              <a:lnSpc>
                <a:spcPct val="150000"/>
              </a:lnSpc>
              <a:tabLst>
                <a:tab pos="182563" algn="l"/>
              </a:tabLst>
            </a:pPr>
            <a:endParaRPr lang="en-US" dirty="0"/>
          </a:p>
          <a:p>
            <a:pPr>
              <a:lnSpc>
                <a:spcPct val="150000"/>
              </a:lnSpc>
              <a:tabLst>
                <a:tab pos="182563" algn="l"/>
              </a:tabLst>
            </a:pPr>
            <a:r>
              <a:rPr lang="en-US" dirty="0"/>
              <a:t>Therefore, it is necessary to study the synchronous composition of all three models of our system.</a:t>
            </a:r>
            <a:endParaRPr lang="it-I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0826AC-0F8F-4DF8-1D49-C7D7E5BA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422715962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Phc1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4160B9E-2566-6E75-4A01-98760DDF2CBA}"/>
              </a:ext>
            </a:extLst>
          </p:cNvPr>
          <p:cNvGrpSpPr/>
          <p:nvPr/>
        </p:nvGrpSpPr>
        <p:grpSpPr>
          <a:xfrm>
            <a:off x="1442570" y="1926099"/>
            <a:ext cx="7187702" cy="3128899"/>
            <a:chOff x="1058393" y="2077944"/>
            <a:chExt cx="7821803" cy="356636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36EF7305-02E9-DB26-BCE5-A1A1D50B39A8}"/>
                </a:ext>
              </a:extLst>
            </p:cNvPr>
            <p:cNvSpPr/>
            <p:nvPr/>
          </p:nvSpPr>
          <p:spPr>
            <a:xfrm>
              <a:off x="3850215" y="2391730"/>
              <a:ext cx="1435725" cy="42097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F1 | Off</a:t>
              </a:r>
              <a:endParaRPr lang="en-GB" sz="1200" i="1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03D8D7A9-C98E-131A-6086-24190EB85B49}"/>
                </a:ext>
              </a:extLst>
            </p:cNvPr>
            <p:cNvSpPr/>
            <p:nvPr/>
          </p:nvSpPr>
          <p:spPr>
            <a:xfrm>
              <a:off x="1890640" y="237694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F1 | Down</a:t>
              </a:r>
              <a:endParaRPr lang="en-GB" sz="1200" i="1" dirty="0"/>
            </a:p>
          </p:txBody>
        </p: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0364CD1D-69D9-5308-A567-A77406EC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393" y="2828450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FE98BC2-9547-F903-AF5D-0F23576D547E}"/>
                </a:ext>
              </a:extLst>
            </p:cNvPr>
            <p:cNvSpPr/>
            <p:nvPr/>
          </p:nvSpPr>
          <p:spPr>
            <a:xfrm>
              <a:off x="1890641" y="421658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F2 | Down</a:t>
              </a:r>
              <a:endParaRPr lang="en-GB" sz="1200" i="1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B875F938-223A-EFE4-9384-71861404FEE2}"/>
                </a:ext>
              </a:extLst>
            </p:cNvPr>
            <p:cNvSpPr/>
            <p:nvPr/>
          </p:nvSpPr>
          <p:spPr>
            <a:xfrm>
              <a:off x="7444471" y="237246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F1 | Up</a:t>
              </a:r>
              <a:endParaRPr lang="en-GB" sz="1200" i="1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442A8BC-B7E7-236F-2D2E-FBCA20CC21B9}"/>
                </a:ext>
              </a:extLst>
            </p:cNvPr>
            <p:cNvSpPr/>
            <p:nvPr/>
          </p:nvSpPr>
          <p:spPr>
            <a:xfrm>
              <a:off x="3852462" y="4222566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F2 | Off</a:t>
              </a:r>
              <a:endParaRPr lang="en-GB" sz="1200" i="1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F93C872-C7EA-AC79-B539-284B7F1398A1}"/>
                </a:ext>
              </a:extLst>
            </p:cNvPr>
            <p:cNvSpPr/>
            <p:nvPr/>
          </p:nvSpPr>
          <p:spPr>
            <a:xfrm>
              <a:off x="5814282" y="422834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F2 | Up</a:t>
              </a:r>
              <a:endParaRPr lang="en-GB" sz="1200" i="1"/>
            </a:p>
          </p:txBody>
        </p: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C4A939B9-11B4-F283-D811-C25198604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333" y="327911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CAF1ADBA-1552-3C98-DAAB-1ED024003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757" y="4141168"/>
              <a:ext cx="81522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sellaDiTesto 50">
              <a:extLst>
                <a:ext uri="{FF2B5EF4-FFF2-40B4-BE49-F238E27FC236}">
                  <a16:creationId xmlns:a16="http://schemas.microsoft.com/office/drawing/2014/main" id="{7635E3EE-B006-73E2-5EF8-83C4FDF9F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802" y="2253212"/>
              <a:ext cx="853518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A80BFD15-F97B-21AC-71FE-5DA8FC58E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995" y="5354887"/>
              <a:ext cx="853519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sellaDiTesto 50">
              <a:extLst>
                <a:ext uri="{FF2B5EF4-FFF2-40B4-BE49-F238E27FC236}">
                  <a16:creationId xmlns:a16="http://schemas.microsoft.com/office/drawing/2014/main" id="{A3D1C17E-D064-D5DB-690F-B9BFEE19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024" y="3228216"/>
              <a:ext cx="65165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254C8C3F-732D-1AA8-12AC-72822E41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6028" y="2274158"/>
              <a:ext cx="676044" cy="292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sellaDiTesto 50">
              <a:extLst>
                <a:ext uri="{FF2B5EF4-FFF2-40B4-BE49-F238E27FC236}">
                  <a16:creationId xmlns:a16="http://schemas.microsoft.com/office/drawing/2014/main" id="{7ACF2610-C1B0-82AE-C18B-906E5ACA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939" y="4147703"/>
              <a:ext cx="700432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54A118BD-88B9-B5F1-0288-08ECEDF389C8}"/>
                </a:ext>
              </a:extLst>
            </p:cNvPr>
            <p:cNvCxnSpPr>
              <a:cxnSpLocks/>
            </p:cNvCxnSpPr>
            <p:nvPr/>
          </p:nvCxnSpPr>
          <p:spPr>
            <a:xfrm>
              <a:off x="3861891" y="2077944"/>
              <a:ext cx="270273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3C871657-2629-2F2C-1E73-3CD6D00CDC0E}"/>
              </a:ext>
            </a:extLst>
          </p:cNvPr>
          <p:cNvGrpSpPr/>
          <p:nvPr/>
        </p:nvGrpSpPr>
        <p:grpSpPr>
          <a:xfrm>
            <a:off x="513728" y="4625317"/>
            <a:ext cx="7513810" cy="1163837"/>
            <a:chOff x="429547" y="3370427"/>
            <a:chExt cx="8176689" cy="1323681"/>
          </a:xfrm>
        </p:grpSpPr>
        <p:sp>
          <p:nvSpPr>
            <p:cNvPr id="74" name="CasellaDiTesto 50">
              <a:extLst>
                <a:ext uri="{FF2B5EF4-FFF2-40B4-BE49-F238E27FC236}">
                  <a16:creationId xmlns:a16="http://schemas.microsoft.com/office/drawing/2014/main" id="{897B64EC-9DC7-D643-5A03-492B9E8C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037" y="337042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0FEA1969-D701-E6C9-0398-BF687ADC327F}"/>
                </a:ext>
              </a:extLst>
            </p:cNvPr>
            <p:cNvSpPr/>
            <p:nvPr/>
          </p:nvSpPr>
          <p:spPr>
            <a:xfrm>
              <a:off x="429547" y="4200007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F3 | Down</a:t>
              </a:r>
              <a:endParaRPr lang="en-GB" sz="1200" i="1" dirty="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A415C2D3-25FB-067C-72E3-3C81C9651F4C}"/>
                </a:ext>
              </a:extLst>
            </p:cNvPr>
            <p:cNvSpPr/>
            <p:nvPr/>
          </p:nvSpPr>
          <p:spPr>
            <a:xfrm>
              <a:off x="4232159" y="4189618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Off</a:t>
              </a:r>
              <a:endParaRPr lang="en-GB" sz="1200" i="1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2BCE65A0-22EF-9AFA-DD73-37DB662A92B1}"/>
                </a:ext>
              </a:extLst>
            </p:cNvPr>
            <p:cNvSpPr/>
            <p:nvPr/>
          </p:nvSpPr>
          <p:spPr>
            <a:xfrm>
              <a:off x="6196228" y="418961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Up</a:t>
              </a:r>
              <a:endParaRPr lang="en-GB" sz="1200" i="1" dirty="0"/>
            </a:p>
          </p:txBody>
        </p:sp>
        <p:sp>
          <p:nvSpPr>
            <p:cNvPr id="90" name="CasellaDiTesto 50">
              <a:extLst>
                <a:ext uri="{FF2B5EF4-FFF2-40B4-BE49-F238E27FC236}">
                  <a16:creationId xmlns:a16="http://schemas.microsoft.com/office/drawing/2014/main" id="{8F978C36-F9B5-FB88-4BC8-885C6DBF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9650" y="399693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97" name="CasellaDiTesto 50">
              <a:extLst>
                <a:ext uri="{FF2B5EF4-FFF2-40B4-BE49-F238E27FC236}">
                  <a16:creationId xmlns:a16="http://schemas.microsoft.com/office/drawing/2014/main" id="{AD155A18-7CF4-64D4-067D-88C95ABD8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577" y="4405318"/>
              <a:ext cx="827420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asellaDiTesto 50">
              <a:extLst>
                <a:ext uri="{FF2B5EF4-FFF2-40B4-BE49-F238E27FC236}">
                  <a16:creationId xmlns:a16="http://schemas.microsoft.com/office/drawing/2014/main" id="{8F581DC0-E82C-5C55-3F98-69297A4C4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4339" y="4399494"/>
              <a:ext cx="700432" cy="28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FF8633D8-3B2D-ACC1-FEE3-FBB46C9C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605" y="424713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sellaDiTesto 50">
            <a:extLst>
              <a:ext uri="{FF2B5EF4-FFF2-40B4-BE49-F238E27FC236}">
                <a16:creationId xmlns:a16="http://schemas.microsoft.com/office/drawing/2014/main" id="{76FB4D34-D0A6-A39E-0618-3E1EB41A7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84" y="3489652"/>
            <a:ext cx="8952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671DDA-602C-5FE6-4F0F-3966357FB71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526681" y="2386062"/>
            <a:ext cx="481383" cy="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E285305-02B7-05E3-DD06-82F702F466D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5327396" y="2386062"/>
            <a:ext cx="1983543" cy="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5896C66D-C8BE-1C9E-6DE4-994E31B956C4}"/>
              </a:ext>
            </a:extLst>
          </p:cNvPr>
          <p:cNvCxnSpPr>
            <a:cxnSpLocks/>
            <a:stCxn id="20" idx="4"/>
            <a:endCxn id="81" idx="0"/>
          </p:cNvCxnSpPr>
          <p:nvPr/>
        </p:nvCxnSpPr>
        <p:spPr>
          <a:xfrm>
            <a:off x="6472574" y="4218863"/>
            <a:ext cx="0" cy="112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8909C14C-EAA8-6A28-EB21-AB54608DC2CC}"/>
              </a:ext>
            </a:extLst>
          </p:cNvPr>
          <p:cNvCxnSpPr>
            <a:cxnSpLocks/>
            <a:stCxn id="81" idx="2"/>
            <a:endCxn id="80" idx="6"/>
          </p:cNvCxnSpPr>
          <p:nvPr/>
        </p:nvCxnSpPr>
        <p:spPr>
          <a:xfrm flipH="1">
            <a:off x="5327397" y="5549095"/>
            <a:ext cx="485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E244F4C-D94A-C3CA-455A-8C0ABE25DEE1}"/>
              </a:ext>
            </a:extLst>
          </p:cNvPr>
          <p:cNvCxnSpPr>
            <a:cxnSpLocks/>
            <a:stCxn id="80" idx="2"/>
            <a:endCxn id="75" idx="6"/>
          </p:cNvCxnSpPr>
          <p:nvPr/>
        </p:nvCxnSpPr>
        <p:spPr>
          <a:xfrm flipH="1">
            <a:off x="1833060" y="5549095"/>
            <a:ext cx="2175005" cy="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97919387-5470-A54C-AA8C-23BF58A3B7E2}"/>
              </a:ext>
            </a:extLst>
          </p:cNvPr>
          <p:cNvCxnSpPr>
            <a:cxnSpLocks/>
            <a:stCxn id="75" idx="0"/>
            <a:endCxn id="12" idx="4"/>
          </p:cNvCxnSpPr>
          <p:nvPr/>
        </p:nvCxnSpPr>
        <p:spPr>
          <a:xfrm flipV="1">
            <a:off x="1173394" y="4208544"/>
            <a:ext cx="1" cy="114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E5016476-4D3C-F91A-E2AC-1635AAD5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D6E430-14A6-E1A0-D5CF-CE6D47A5E6E4}"/>
              </a:ext>
            </a:extLst>
          </p:cNvPr>
          <p:cNvSpPr/>
          <p:nvPr/>
        </p:nvSpPr>
        <p:spPr>
          <a:xfrm>
            <a:off x="513728" y="3802407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/>
              <a:t>F2 | Down</a:t>
            </a:r>
            <a:endParaRPr lang="en-GB" sz="1200" i="1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30B09D1-3489-CEAE-0BF1-CD7D59BD1C4C}"/>
              </a:ext>
            </a:extLst>
          </p:cNvPr>
          <p:cNvCxnSpPr>
            <a:cxnSpLocks/>
            <a:stCxn id="12" idx="0"/>
            <a:endCxn id="66" idx="4"/>
          </p:cNvCxnSpPr>
          <p:nvPr/>
        </p:nvCxnSpPr>
        <p:spPr>
          <a:xfrm flipV="1">
            <a:off x="1173395" y="3386783"/>
            <a:ext cx="0" cy="4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4B10123C-6B9B-6FBC-4245-9C07E5B09C73}"/>
              </a:ext>
            </a:extLst>
          </p:cNvPr>
          <p:cNvSpPr/>
          <p:nvPr/>
        </p:nvSpPr>
        <p:spPr>
          <a:xfrm>
            <a:off x="7310939" y="455137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</a:t>
            </a:r>
            <a:r>
              <a:rPr lang="en-GB" sz="1050" i="1" dirty="0" err="1"/>
              <a:t>StillUp</a:t>
            </a:r>
            <a:endParaRPr lang="en-GB" sz="1200" i="1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3282388-1262-1854-77B6-DDAB85745560}"/>
              </a:ext>
            </a:extLst>
          </p:cNvPr>
          <p:cNvCxnSpPr>
            <a:cxnSpLocks/>
            <a:stCxn id="28" idx="4"/>
            <a:endCxn id="81" idx="7"/>
          </p:cNvCxnSpPr>
          <p:nvPr/>
        </p:nvCxnSpPr>
        <p:spPr>
          <a:xfrm flipH="1">
            <a:off x="6939028" y="4957516"/>
            <a:ext cx="1031578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177DFDD-29BE-0EFE-F730-14C16D599831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3526683" y="4005476"/>
            <a:ext cx="483446" cy="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e 65">
            <a:extLst>
              <a:ext uri="{FF2B5EF4-FFF2-40B4-BE49-F238E27FC236}">
                <a16:creationId xmlns:a16="http://schemas.microsoft.com/office/drawing/2014/main" id="{8162BB77-618C-90C9-1435-1185300F73F6}"/>
              </a:ext>
            </a:extLst>
          </p:cNvPr>
          <p:cNvSpPr/>
          <p:nvPr/>
        </p:nvSpPr>
        <p:spPr>
          <a:xfrm>
            <a:off x="513728" y="2980646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 dirty="0"/>
              <a:t>F2 | </a:t>
            </a:r>
            <a:r>
              <a:rPr lang="en-GB" sz="1050" i="1" dirty="0" err="1"/>
              <a:t>StillDown</a:t>
            </a:r>
            <a:endParaRPr lang="en-GB" sz="1200" i="1" dirty="0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811B43-F7CE-ACE6-B2F4-7A187508F4FC}"/>
              </a:ext>
            </a:extLst>
          </p:cNvPr>
          <p:cNvCxnSpPr>
            <a:cxnSpLocks/>
            <a:stCxn id="66" idx="0"/>
            <a:endCxn id="5" idx="3"/>
          </p:cNvCxnSpPr>
          <p:nvPr/>
        </p:nvCxnSpPr>
        <p:spPr>
          <a:xfrm flipV="1">
            <a:off x="1173395" y="2535083"/>
            <a:ext cx="1227165" cy="44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F4B92F12-37AD-0382-6704-93A1CAF240AE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H="1" flipV="1">
            <a:off x="2867015" y="2594560"/>
            <a:ext cx="1" cy="120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asellaDiTesto 50">
            <a:extLst>
              <a:ext uri="{FF2B5EF4-FFF2-40B4-BE49-F238E27FC236}">
                <a16:creationId xmlns:a16="http://schemas.microsoft.com/office/drawing/2014/main" id="{41CF59AA-D122-0E05-B02C-825818BC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041" y="3037140"/>
            <a:ext cx="542797" cy="2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E0CA4552-91FD-EB8C-EA7D-F6A3CBFB564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329461" y="4010724"/>
            <a:ext cx="483446" cy="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03E0D992-60D4-599A-9514-4D370D7B8445}"/>
              </a:ext>
            </a:extLst>
          </p:cNvPr>
          <p:cNvSpPr/>
          <p:nvPr/>
        </p:nvSpPr>
        <p:spPr>
          <a:xfrm>
            <a:off x="7310939" y="381495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Up</a:t>
            </a:r>
            <a:endParaRPr lang="en-GB" sz="1200" i="1" dirty="0"/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C5EE4CA8-70CF-7AF7-6861-04F0A6AA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110" y="4621644"/>
            <a:ext cx="630925" cy="22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09127B-3FD9-8918-85B2-99711BDD60B2}"/>
              </a:ext>
            </a:extLst>
          </p:cNvPr>
          <p:cNvCxnSpPr>
            <a:cxnSpLocks/>
            <a:stCxn id="14" idx="4"/>
            <a:endCxn id="123" idx="0"/>
          </p:cNvCxnSpPr>
          <p:nvPr/>
        </p:nvCxnSpPr>
        <p:spPr>
          <a:xfrm>
            <a:off x="7970606" y="2590631"/>
            <a:ext cx="0" cy="12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A07654C8-CCBD-B45A-F690-3ABB8F572002}"/>
              </a:ext>
            </a:extLst>
          </p:cNvPr>
          <p:cNvCxnSpPr>
            <a:cxnSpLocks/>
            <a:stCxn id="123" idx="4"/>
            <a:endCxn id="28" idx="0"/>
          </p:cNvCxnSpPr>
          <p:nvPr/>
        </p:nvCxnSpPr>
        <p:spPr>
          <a:xfrm>
            <a:off x="7970606" y="4221096"/>
            <a:ext cx="0" cy="3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curvo 139">
            <a:extLst>
              <a:ext uri="{FF2B5EF4-FFF2-40B4-BE49-F238E27FC236}">
                <a16:creationId xmlns:a16="http://schemas.microsoft.com/office/drawing/2014/main" id="{AA7DF2BA-1089-8687-3EC7-1C8E6F04EBA2}"/>
              </a:ext>
            </a:extLst>
          </p:cNvPr>
          <p:cNvCxnSpPr>
            <a:cxnSpLocks/>
            <a:stCxn id="123" idx="1"/>
            <a:endCxn id="19" idx="0"/>
          </p:cNvCxnSpPr>
          <p:nvPr/>
        </p:nvCxnSpPr>
        <p:spPr>
          <a:xfrm rot="16200000" flipV="1">
            <a:off x="6053583" y="2423868"/>
            <a:ext cx="66781" cy="2834356"/>
          </a:xfrm>
          <a:prstGeom prst="curvedConnector3">
            <a:avLst>
              <a:gd name="adj1" fmla="val 1068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curvo 144">
            <a:extLst>
              <a:ext uri="{FF2B5EF4-FFF2-40B4-BE49-F238E27FC236}">
                <a16:creationId xmlns:a16="http://schemas.microsoft.com/office/drawing/2014/main" id="{EF187E55-8D11-D272-F7DC-D3E948B9493B}"/>
              </a:ext>
            </a:extLst>
          </p:cNvPr>
          <p:cNvCxnSpPr>
            <a:cxnSpLocks/>
            <a:stCxn id="12" idx="5"/>
            <a:endCxn id="19" idx="4"/>
          </p:cNvCxnSpPr>
          <p:nvPr/>
        </p:nvCxnSpPr>
        <p:spPr>
          <a:xfrm rot="16200000" flipH="1">
            <a:off x="3122460" y="2666456"/>
            <a:ext cx="64725" cy="3029946"/>
          </a:xfrm>
          <a:prstGeom prst="curvedConnector3">
            <a:avLst>
              <a:gd name="adj1" fmla="val 1069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umetto: ovale 1">
            <a:extLst>
              <a:ext uri="{FF2B5EF4-FFF2-40B4-BE49-F238E27FC236}">
                <a16:creationId xmlns:a16="http://schemas.microsoft.com/office/drawing/2014/main" id="{64C0BDE4-09FF-7051-6921-29E613459F2C}"/>
              </a:ext>
            </a:extLst>
          </p:cNvPr>
          <p:cNvSpPr/>
          <p:nvPr/>
        </p:nvSpPr>
        <p:spPr>
          <a:xfrm>
            <a:off x="3265452" y="644981"/>
            <a:ext cx="2821521" cy="2369618"/>
          </a:xfrm>
          <a:prstGeom prst="wedgeEllipseCallout">
            <a:avLst>
              <a:gd name="adj1" fmla="val -28563"/>
              <a:gd name="adj2" fmla="val 78862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example, we do not want the motor to activate immediately after it has turned off.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649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36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Phc1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4160B9E-2566-6E75-4A01-98760DDF2CBA}"/>
              </a:ext>
            </a:extLst>
          </p:cNvPr>
          <p:cNvGrpSpPr/>
          <p:nvPr/>
        </p:nvGrpSpPr>
        <p:grpSpPr>
          <a:xfrm>
            <a:off x="1442570" y="1926099"/>
            <a:ext cx="7187702" cy="3128899"/>
            <a:chOff x="1058393" y="2077944"/>
            <a:chExt cx="7821803" cy="356636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36EF7305-02E9-DB26-BCE5-A1A1D50B39A8}"/>
                </a:ext>
              </a:extLst>
            </p:cNvPr>
            <p:cNvSpPr/>
            <p:nvPr/>
          </p:nvSpPr>
          <p:spPr>
            <a:xfrm>
              <a:off x="3850215" y="2391730"/>
              <a:ext cx="1435725" cy="42097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F1 | Off</a:t>
              </a:r>
              <a:endParaRPr lang="en-GB" sz="1200" i="1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03D8D7A9-C98E-131A-6086-24190EB85B49}"/>
                </a:ext>
              </a:extLst>
            </p:cNvPr>
            <p:cNvSpPr/>
            <p:nvPr/>
          </p:nvSpPr>
          <p:spPr>
            <a:xfrm>
              <a:off x="1890640" y="237694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F1 | Down</a:t>
              </a:r>
              <a:endParaRPr lang="en-GB" sz="1200" i="1" dirty="0"/>
            </a:p>
          </p:txBody>
        </p: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0364CD1D-69D9-5308-A567-A77406EC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393" y="2828450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FE98BC2-9547-F903-AF5D-0F23576D547E}"/>
                </a:ext>
              </a:extLst>
            </p:cNvPr>
            <p:cNvSpPr/>
            <p:nvPr/>
          </p:nvSpPr>
          <p:spPr>
            <a:xfrm>
              <a:off x="1890641" y="421658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F2 | Down</a:t>
              </a:r>
              <a:endParaRPr lang="en-GB" sz="1200" i="1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B875F938-223A-EFE4-9384-71861404FEE2}"/>
                </a:ext>
              </a:extLst>
            </p:cNvPr>
            <p:cNvSpPr/>
            <p:nvPr/>
          </p:nvSpPr>
          <p:spPr>
            <a:xfrm>
              <a:off x="7444471" y="237246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F1 | Up</a:t>
              </a:r>
              <a:endParaRPr lang="en-GB" sz="1200" i="1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442A8BC-B7E7-236F-2D2E-FBCA20CC21B9}"/>
                </a:ext>
              </a:extLst>
            </p:cNvPr>
            <p:cNvSpPr/>
            <p:nvPr/>
          </p:nvSpPr>
          <p:spPr>
            <a:xfrm>
              <a:off x="3852462" y="4222566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F2 | Off</a:t>
              </a:r>
              <a:endParaRPr lang="en-GB" sz="1200" i="1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F93C872-C7EA-AC79-B539-284B7F1398A1}"/>
                </a:ext>
              </a:extLst>
            </p:cNvPr>
            <p:cNvSpPr/>
            <p:nvPr/>
          </p:nvSpPr>
          <p:spPr>
            <a:xfrm>
              <a:off x="5814282" y="4228346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/>
                <a:t>F2 | Up</a:t>
              </a:r>
              <a:endParaRPr lang="en-GB" sz="1200" i="1"/>
            </a:p>
          </p:txBody>
        </p: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C4A939B9-11B4-F283-D811-C25198604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333" y="327911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CAF1ADBA-1552-3C98-DAAB-1ED024003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757" y="4141168"/>
              <a:ext cx="81522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sellaDiTesto 50">
              <a:extLst>
                <a:ext uri="{FF2B5EF4-FFF2-40B4-BE49-F238E27FC236}">
                  <a16:creationId xmlns:a16="http://schemas.microsoft.com/office/drawing/2014/main" id="{7635E3EE-B006-73E2-5EF8-83C4FDF9F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802" y="2253212"/>
              <a:ext cx="853518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A80BFD15-F97B-21AC-71FE-5DA8FC58E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995" y="5354887"/>
              <a:ext cx="853519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sellaDiTesto 50">
              <a:extLst>
                <a:ext uri="{FF2B5EF4-FFF2-40B4-BE49-F238E27FC236}">
                  <a16:creationId xmlns:a16="http://schemas.microsoft.com/office/drawing/2014/main" id="{A3D1C17E-D064-D5DB-690F-B9BFEE19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024" y="3228216"/>
              <a:ext cx="651655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254C8C3F-732D-1AA8-12AC-72822E41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6028" y="2274158"/>
              <a:ext cx="676044" cy="292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sellaDiTesto 50">
              <a:extLst>
                <a:ext uri="{FF2B5EF4-FFF2-40B4-BE49-F238E27FC236}">
                  <a16:creationId xmlns:a16="http://schemas.microsoft.com/office/drawing/2014/main" id="{7ACF2610-C1B0-82AE-C18B-906E5ACA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939" y="4147703"/>
              <a:ext cx="700432" cy="28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54A118BD-88B9-B5F1-0288-08ECEDF389C8}"/>
                </a:ext>
              </a:extLst>
            </p:cNvPr>
            <p:cNvCxnSpPr>
              <a:cxnSpLocks/>
            </p:cNvCxnSpPr>
            <p:nvPr/>
          </p:nvCxnSpPr>
          <p:spPr>
            <a:xfrm>
              <a:off x="3861891" y="2077944"/>
              <a:ext cx="270273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3C871657-2629-2F2C-1E73-3CD6D00CDC0E}"/>
              </a:ext>
            </a:extLst>
          </p:cNvPr>
          <p:cNvGrpSpPr/>
          <p:nvPr/>
        </p:nvGrpSpPr>
        <p:grpSpPr>
          <a:xfrm>
            <a:off x="513728" y="4625317"/>
            <a:ext cx="7513810" cy="1163837"/>
            <a:chOff x="429547" y="3370427"/>
            <a:chExt cx="8176689" cy="1323681"/>
          </a:xfrm>
        </p:grpSpPr>
        <p:sp>
          <p:nvSpPr>
            <p:cNvPr id="74" name="CasellaDiTesto 50">
              <a:extLst>
                <a:ext uri="{FF2B5EF4-FFF2-40B4-BE49-F238E27FC236}">
                  <a16:creationId xmlns:a16="http://schemas.microsoft.com/office/drawing/2014/main" id="{897B64EC-9DC7-D643-5A03-492B9E8C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037" y="337042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0FEA1969-D701-E6C9-0398-BF687ADC327F}"/>
                </a:ext>
              </a:extLst>
            </p:cNvPr>
            <p:cNvSpPr/>
            <p:nvPr/>
          </p:nvSpPr>
          <p:spPr>
            <a:xfrm>
              <a:off x="429547" y="4200007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50" i="1" dirty="0"/>
                <a:t>F3 | Down</a:t>
              </a:r>
              <a:endParaRPr lang="en-GB" sz="1200" i="1" dirty="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A415C2D3-25FB-067C-72E3-3C81C9651F4C}"/>
                </a:ext>
              </a:extLst>
            </p:cNvPr>
            <p:cNvSpPr/>
            <p:nvPr/>
          </p:nvSpPr>
          <p:spPr>
            <a:xfrm>
              <a:off x="4232159" y="4189618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Off</a:t>
              </a:r>
              <a:endParaRPr lang="en-GB" sz="1200" i="1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2BCE65A0-22EF-9AFA-DD73-37DB662A92B1}"/>
                </a:ext>
              </a:extLst>
            </p:cNvPr>
            <p:cNvSpPr/>
            <p:nvPr/>
          </p:nvSpPr>
          <p:spPr>
            <a:xfrm>
              <a:off x="6196228" y="418961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sz="1050" i="1" dirty="0"/>
                <a:t>F3 | Up</a:t>
              </a:r>
              <a:endParaRPr lang="en-GB" sz="1200" i="1" dirty="0"/>
            </a:p>
          </p:txBody>
        </p:sp>
        <p:sp>
          <p:nvSpPr>
            <p:cNvPr id="90" name="CasellaDiTesto 50">
              <a:extLst>
                <a:ext uri="{FF2B5EF4-FFF2-40B4-BE49-F238E27FC236}">
                  <a16:creationId xmlns:a16="http://schemas.microsoft.com/office/drawing/2014/main" id="{8F978C36-F9B5-FB88-4BC8-885C6DBF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9650" y="399693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97" name="CasellaDiTesto 50">
              <a:extLst>
                <a:ext uri="{FF2B5EF4-FFF2-40B4-BE49-F238E27FC236}">
                  <a16:creationId xmlns:a16="http://schemas.microsoft.com/office/drawing/2014/main" id="{AD155A18-7CF4-64D4-067D-88C95ABD8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577" y="4405318"/>
              <a:ext cx="827420" cy="28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asellaDiTesto 50">
              <a:extLst>
                <a:ext uri="{FF2B5EF4-FFF2-40B4-BE49-F238E27FC236}">
                  <a16:creationId xmlns:a16="http://schemas.microsoft.com/office/drawing/2014/main" id="{8F581DC0-E82C-5C55-3F98-69297A4C4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4339" y="4399494"/>
              <a:ext cx="700432" cy="28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asellaDiTesto 50">
            <a:extLst>
              <a:ext uri="{FF2B5EF4-FFF2-40B4-BE49-F238E27FC236}">
                <a16:creationId xmlns:a16="http://schemas.microsoft.com/office/drawing/2014/main" id="{FF8633D8-3B2D-ACC1-FEE3-FBB46C9C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605" y="4247130"/>
            <a:ext cx="7602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sellaDiTesto 50">
            <a:extLst>
              <a:ext uri="{FF2B5EF4-FFF2-40B4-BE49-F238E27FC236}">
                <a16:creationId xmlns:a16="http://schemas.microsoft.com/office/drawing/2014/main" id="{76FB4D34-D0A6-A39E-0618-3E1EB41A7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84" y="3489652"/>
            <a:ext cx="8952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671DDA-602C-5FE6-4F0F-3966357FB71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526681" y="2386062"/>
            <a:ext cx="481383" cy="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E285305-02B7-05E3-DD06-82F702F466D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5327396" y="2386062"/>
            <a:ext cx="1983543" cy="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5896C66D-C8BE-1C9E-6DE4-994E31B956C4}"/>
              </a:ext>
            </a:extLst>
          </p:cNvPr>
          <p:cNvCxnSpPr>
            <a:cxnSpLocks/>
            <a:stCxn id="20" idx="4"/>
            <a:endCxn id="81" idx="0"/>
          </p:cNvCxnSpPr>
          <p:nvPr/>
        </p:nvCxnSpPr>
        <p:spPr>
          <a:xfrm>
            <a:off x="6472574" y="4218863"/>
            <a:ext cx="0" cy="112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8909C14C-EAA8-6A28-EB21-AB54608DC2CC}"/>
              </a:ext>
            </a:extLst>
          </p:cNvPr>
          <p:cNvCxnSpPr>
            <a:cxnSpLocks/>
            <a:stCxn id="81" idx="2"/>
            <a:endCxn id="80" idx="6"/>
          </p:cNvCxnSpPr>
          <p:nvPr/>
        </p:nvCxnSpPr>
        <p:spPr>
          <a:xfrm flipH="1">
            <a:off x="5327397" y="5549095"/>
            <a:ext cx="485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E244F4C-D94A-C3CA-455A-8C0ABE25DEE1}"/>
              </a:ext>
            </a:extLst>
          </p:cNvPr>
          <p:cNvCxnSpPr>
            <a:cxnSpLocks/>
            <a:stCxn id="80" idx="2"/>
            <a:endCxn id="75" idx="6"/>
          </p:cNvCxnSpPr>
          <p:nvPr/>
        </p:nvCxnSpPr>
        <p:spPr>
          <a:xfrm flipH="1">
            <a:off x="1833060" y="5549095"/>
            <a:ext cx="2175005" cy="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97919387-5470-A54C-AA8C-23BF58A3B7E2}"/>
              </a:ext>
            </a:extLst>
          </p:cNvPr>
          <p:cNvCxnSpPr>
            <a:cxnSpLocks/>
            <a:stCxn id="75" idx="0"/>
            <a:endCxn id="12" idx="4"/>
          </p:cNvCxnSpPr>
          <p:nvPr/>
        </p:nvCxnSpPr>
        <p:spPr>
          <a:xfrm flipV="1">
            <a:off x="1173394" y="4208544"/>
            <a:ext cx="1" cy="114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E5016476-4D3C-F91A-E2AC-1635AAD5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D6E430-14A6-E1A0-D5CF-CE6D47A5E6E4}"/>
              </a:ext>
            </a:extLst>
          </p:cNvPr>
          <p:cNvSpPr/>
          <p:nvPr/>
        </p:nvSpPr>
        <p:spPr>
          <a:xfrm>
            <a:off x="513728" y="3802407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/>
              <a:t>F2 | Down</a:t>
            </a:r>
            <a:endParaRPr lang="en-GB" sz="1200" i="1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30B09D1-3489-CEAE-0BF1-CD7D59BD1C4C}"/>
              </a:ext>
            </a:extLst>
          </p:cNvPr>
          <p:cNvCxnSpPr>
            <a:cxnSpLocks/>
            <a:stCxn id="12" idx="0"/>
            <a:endCxn id="66" idx="4"/>
          </p:cNvCxnSpPr>
          <p:nvPr/>
        </p:nvCxnSpPr>
        <p:spPr>
          <a:xfrm flipV="1">
            <a:off x="1173395" y="3386783"/>
            <a:ext cx="0" cy="4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4B10123C-6B9B-6FBC-4245-9C07E5B09C73}"/>
              </a:ext>
            </a:extLst>
          </p:cNvPr>
          <p:cNvSpPr/>
          <p:nvPr/>
        </p:nvSpPr>
        <p:spPr>
          <a:xfrm>
            <a:off x="7310939" y="455137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</a:t>
            </a:r>
            <a:r>
              <a:rPr lang="en-GB" sz="1050" i="1" dirty="0" err="1"/>
              <a:t>StillUp</a:t>
            </a:r>
            <a:endParaRPr lang="en-GB" sz="1200" i="1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3282388-1262-1854-77B6-DDAB85745560}"/>
              </a:ext>
            </a:extLst>
          </p:cNvPr>
          <p:cNvCxnSpPr>
            <a:cxnSpLocks/>
            <a:stCxn id="28" idx="4"/>
            <a:endCxn id="81" idx="7"/>
          </p:cNvCxnSpPr>
          <p:nvPr/>
        </p:nvCxnSpPr>
        <p:spPr>
          <a:xfrm flipH="1">
            <a:off x="6939028" y="4957516"/>
            <a:ext cx="1031578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177DFDD-29BE-0EFE-F730-14C16D599831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3526683" y="4005476"/>
            <a:ext cx="483446" cy="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e 65">
            <a:extLst>
              <a:ext uri="{FF2B5EF4-FFF2-40B4-BE49-F238E27FC236}">
                <a16:creationId xmlns:a16="http://schemas.microsoft.com/office/drawing/2014/main" id="{8162BB77-618C-90C9-1435-1185300F73F6}"/>
              </a:ext>
            </a:extLst>
          </p:cNvPr>
          <p:cNvSpPr/>
          <p:nvPr/>
        </p:nvSpPr>
        <p:spPr>
          <a:xfrm>
            <a:off x="513728" y="2980646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i="1" dirty="0"/>
              <a:t>F2 | </a:t>
            </a:r>
            <a:r>
              <a:rPr lang="en-GB" sz="1050" i="1" dirty="0" err="1"/>
              <a:t>StillDown</a:t>
            </a:r>
            <a:endParaRPr lang="en-GB" sz="1200" i="1" dirty="0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811B43-F7CE-ACE6-B2F4-7A187508F4FC}"/>
              </a:ext>
            </a:extLst>
          </p:cNvPr>
          <p:cNvCxnSpPr>
            <a:cxnSpLocks/>
            <a:stCxn id="66" idx="0"/>
            <a:endCxn id="5" idx="3"/>
          </p:cNvCxnSpPr>
          <p:nvPr/>
        </p:nvCxnSpPr>
        <p:spPr>
          <a:xfrm flipV="1">
            <a:off x="1173395" y="2535083"/>
            <a:ext cx="1227165" cy="44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F4B92F12-37AD-0382-6704-93A1CAF240AE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H="1" flipV="1">
            <a:off x="2867015" y="2594560"/>
            <a:ext cx="1" cy="120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asellaDiTesto 50">
            <a:extLst>
              <a:ext uri="{FF2B5EF4-FFF2-40B4-BE49-F238E27FC236}">
                <a16:creationId xmlns:a16="http://schemas.microsoft.com/office/drawing/2014/main" id="{41CF59AA-D122-0E05-B02C-825818BC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041" y="3037140"/>
            <a:ext cx="542797" cy="2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E0CA4552-91FD-EB8C-EA7D-F6A3CBFB564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329461" y="4010724"/>
            <a:ext cx="483446" cy="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03E0D992-60D4-599A-9514-4D370D7B8445}"/>
              </a:ext>
            </a:extLst>
          </p:cNvPr>
          <p:cNvSpPr/>
          <p:nvPr/>
        </p:nvSpPr>
        <p:spPr>
          <a:xfrm>
            <a:off x="7310939" y="3814959"/>
            <a:ext cx="1319333" cy="406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sz="1050" i="1" dirty="0"/>
              <a:t>F2 | Up</a:t>
            </a:r>
            <a:endParaRPr lang="en-GB" sz="1200" i="1" dirty="0"/>
          </a:p>
        </p:txBody>
      </p:sp>
      <p:sp>
        <p:nvSpPr>
          <p:cNvPr id="131" name="CasellaDiTesto 50">
            <a:extLst>
              <a:ext uri="{FF2B5EF4-FFF2-40B4-BE49-F238E27FC236}">
                <a16:creationId xmlns:a16="http://schemas.microsoft.com/office/drawing/2014/main" id="{C5EE4CA8-70CF-7AF7-6861-04F0A6AA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110" y="4621644"/>
            <a:ext cx="630925" cy="22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09127B-3FD9-8918-85B2-99711BDD60B2}"/>
              </a:ext>
            </a:extLst>
          </p:cNvPr>
          <p:cNvCxnSpPr>
            <a:cxnSpLocks/>
            <a:stCxn id="14" idx="4"/>
            <a:endCxn id="123" idx="0"/>
          </p:cNvCxnSpPr>
          <p:nvPr/>
        </p:nvCxnSpPr>
        <p:spPr>
          <a:xfrm>
            <a:off x="7970606" y="2590631"/>
            <a:ext cx="0" cy="12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A07654C8-CCBD-B45A-F690-3ABB8F572002}"/>
              </a:ext>
            </a:extLst>
          </p:cNvPr>
          <p:cNvCxnSpPr>
            <a:cxnSpLocks/>
            <a:stCxn id="123" idx="4"/>
            <a:endCxn id="28" idx="0"/>
          </p:cNvCxnSpPr>
          <p:nvPr/>
        </p:nvCxnSpPr>
        <p:spPr>
          <a:xfrm>
            <a:off x="7970606" y="4221096"/>
            <a:ext cx="0" cy="3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curvo 139">
            <a:extLst>
              <a:ext uri="{FF2B5EF4-FFF2-40B4-BE49-F238E27FC236}">
                <a16:creationId xmlns:a16="http://schemas.microsoft.com/office/drawing/2014/main" id="{AA7DF2BA-1089-8687-3EC7-1C8E6F04EBA2}"/>
              </a:ext>
            </a:extLst>
          </p:cNvPr>
          <p:cNvCxnSpPr>
            <a:cxnSpLocks/>
            <a:stCxn id="123" idx="1"/>
            <a:endCxn id="19" idx="0"/>
          </p:cNvCxnSpPr>
          <p:nvPr/>
        </p:nvCxnSpPr>
        <p:spPr>
          <a:xfrm rot="16200000" flipV="1">
            <a:off x="6053583" y="2423868"/>
            <a:ext cx="66781" cy="2834356"/>
          </a:xfrm>
          <a:prstGeom prst="curvedConnector3">
            <a:avLst>
              <a:gd name="adj1" fmla="val 1068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curvo 144">
            <a:extLst>
              <a:ext uri="{FF2B5EF4-FFF2-40B4-BE49-F238E27FC236}">
                <a16:creationId xmlns:a16="http://schemas.microsoft.com/office/drawing/2014/main" id="{EF187E55-8D11-D272-F7DC-D3E948B9493B}"/>
              </a:ext>
            </a:extLst>
          </p:cNvPr>
          <p:cNvCxnSpPr>
            <a:cxnSpLocks/>
            <a:stCxn id="12" idx="5"/>
            <a:endCxn id="19" idx="4"/>
          </p:cNvCxnSpPr>
          <p:nvPr/>
        </p:nvCxnSpPr>
        <p:spPr>
          <a:xfrm rot="16200000" flipH="1">
            <a:off x="3122460" y="2666456"/>
            <a:ext cx="64725" cy="3029946"/>
          </a:xfrm>
          <a:prstGeom prst="curvedConnector3">
            <a:avLst>
              <a:gd name="adj1" fmla="val 1069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343D9515-5126-EF9C-694C-BA55109D506D}"/>
              </a:ext>
            </a:extLst>
          </p:cNvPr>
          <p:cNvSpPr/>
          <p:nvPr/>
        </p:nvSpPr>
        <p:spPr>
          <a:xfrm>
            <a:off x="3265452" y="644981"/>
            <a:ext cx="2821521" cy="2369618"/>
          </a:xfrm>
          <a:prstGeom prst="wedgeEllipseCallout">
            <a:avLst>
              <a:gd name="adj1" fmla="val -28563"/>
              <a:gd name="adj2" fmla="val 78862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example, we do not want the motor to activate immediately after it has turned off.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0142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37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Phc1 || Phc2 || Sp2 || Phc3 || Sp3</a:t>
            </a:r>
          </a:p>
        </p:txBody>
      </p:sp>
      <p:sp>
        <p:nvSpPr>
          <p:cNvPr id="12" name="Ovale 31">
            <a:extLst>
              <a:ext uri="{FF2B5EF4-FFF2-40B4-BE49-F238E27FC236}">
                <a16:creationId xmlns:a16="http://schemas.microsoft.com/office/drawing/2014/main" id="{B69510F8-A596-0FCD-7C3E-AF722FF59EBD}"/>
              </a:ext>
            </a:extLst>
          </p:cNvPr>
          <p:cNvSpPr/>
          <p:nvPr/>
        </p:nvSpPr>
        <p:spPr>
          <a:xfrm>
            <a:off x="3037740" y="2043591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Off_F1_B1</a:t>
            </a:r>
          </a:p>
        </p:txBody>
      </p:sp>
      <p:cxnSp>
        <p:nvCxnSpPr>
          <p:cNvPr id="22" name="Connettore 2 20">
            <a:extLst>
              <a:ext uri="{FF2B5EF4-FFF2-40B4-BE49-F238E27FC236}">
                <a16:creationId xmlns:a16="http://schemas.microsoft.com/office/drawing/2014/main" id="{B1E84B8F-4BD2-1702-071D-B340BD81DA05}"/>
              </a:ext>
            </a:extLst>
          </p:cNvPr>
          <p:cNvCxnSpPr>
            <a:cxnSpLocks/>
          </p:cNvCxnSpPr>
          <p:nvPr/>
        </p:nvCxnSpPr>
        <p:spPr>
          <a:xfrm>
            <a:off x="3262487" y="1774089"/>
            <a:ext cx="241300" cy="24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1">
            <a:extLst>
              <a:ext uri="{FF2B5EF4-FFF2-40B4-BE49-F238E27FC236}">
                <a16:creationId xmlns:a16="http://schemas.microsoft.com/office/drawing/2014/main" id="{B4AEA906-F631-9C5D-B9D9-CFF7F8BE43E9}"/>
              </a:ext>
            </a:extLst>
          </p:cNvPr>
          <p:cNvSpPr/>
          <p:nvPr/>
        </p:nvSpPr>
        <p:spPr>
          <a:xfrm>
            <a:off x="3037739" y="2685303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Off_F1_B2</a:t>
            </a:r>
          </a:p>
        </p:txBody>
      </p:sp>
      <p:sp>
        <p:nvSpPr>
          <p:cNvPr id="38" name="Ovale 31">
            <a:extLst>
              <a:ext uri="{FF2B5EF4-FFF2-40B4-BE49-F238E27FC236}">
                <a16:creationId xmlns:a16="http://schemas.microsoft.com/office/drawing/2014/main" id="{42F4EC06-EE8F-F1F0-00D3-3B25866F4EF4}"/>
              </a:ext>
            </a:extLst>
          </p:cNvPr>
          <p:cNvSpPr/>
          <p:nvPr/>
        </p:nvSpPr>
        <p:spPr>
          <a:xfrm>
            <a:off x="4972000" y="2043591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Off_F1_B3</a:t>
            </a:r>
            <a:endParaRPr lang="en-GB" sz="1200" i="1" dirty="0"/>
          </a:p>
        </p:txBody>
      </p:sp>
      <p:sp>
        <p:nvSpPr>
          <p:cNvPr id="150" name="Ovale 31">
            <a:extLst>
              <a:ext uri="{FF2B5EF4-FFF2-40B4-BE49-F238E27FC236}">
                <a16:creationId xmlns:a16="http://schemas.microsoft.com/office/drawing/2014/main" id="{6CA85A9C-FC30-BFE0-2108-EE7124AB23E9}"/>
              </a:ext>
            </a:extLst>
          </p:cNvPr>
          <p:cNvSpPr/>
          <p:nvPr/>
        </p:nvSpPr>
        <p:spPr>
          <a:xfrm>
            <a:off x="3037739" y="334084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Up_F1_B2</a:t>
            </a:r>
          </a:p>
        </p:txBody>
      </p:sp>
      <p:sp>
        <p:nvSpPr>
          <p:cNvPr id="151" name="Ovale 31">
            <a:extLst>
              <a:ext uri="{FF2B5EF4-FFF2-40B4-BE49-F238E27FC236}">
                <a16:creationId xmlns:a16="http://schemas.microsoft.com/office/drawing/2014/main" id="{4A8C46A0-91B0-EF7D-D67F-BD47042D08EF}"/>
              </a:ext>
            </a:extLst>
          </p:cNvPr>
          <p:cNvSpPr/>
          <p:nvPr/>
        </p:nvSpPr>
        <p:spPr>
          <a:xfrm>
            <a:off x="6906261" y="2034736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Up_F1_B3</a:t>
            </a:r>
          </a:p>
        </p:txBody>
      </p:sp>
      <p:sp>
        <p:nvSpPr>
          <p:cNvPr id="167" name="Ovale 31">
            <a:extLst>
              <a:ext uri="{FF2B5EF4-FFF2-40B4-BE49-F238E27FC236}">
                <a16:creationId xmlns:a16="http://schemas.microsoft.com/office/drawing/2014/main" id="{418DAF6A-BFDB-A1F3-D11C-6B9F088A6089}"/>
              </a:ext>
            </a:extLst>
          </p:cNvPr>
          <p:cNvSpPr/>
          <p:nvPr/>
        </p:nvSpPr>
        <p:spPr>
          <a:xfrm>
            <a:off x="3037739" y="401050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Up_F2_B2</a:t>
            </a:r>
          </a:p>
        </p:txBody>
      </p:sp>
      <p:sp>
        <p:nvSpPr>
          <p:cNvPr id="178" name="Ovale 31">
            <a:extLst>
              <a:ext uri="{FF2B5EF4-FFF2-40B4-BE49-F238E27FC236}">
                <a16:creationId xmlns:a16="http://schemas.microsoft.com/office/drawing/2014/main" id="{E5735B9D-AA2B-3FA6-92E1-F0CDD99151C7}"/>
              </a:ext>
            </a:extLst>
          </p:cNvPr>
          <p:cNvSpPr/>
          <p:nvPr/>
        </p:nvSpPr>
        <p:spPr>
          <a:xfrm>
            <a:off x="4171548" y="401327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Off_F2_B2</a:t>
            </a:r>
          </a:p>
        </p:txBody>
      </p:sp>
      <p:sp>
        <p:nvSpPr>
          <p:cNvPr id="179" name="Ovale 31">
            <a:extLst>
              <a:ext uri="{FF2B5EF4-FFF2-40B4-BE49-F238E27FC236}">
                <a16:creationId xmlns:a16="http://schemas.microsoft.com/office/drawing/2014/main" id="{5F2255C5-D9B6-7013-68C2-6E753E8ABFF8}"/>
              </a:ext>
            </a:extLst>
          </p:cNvPr>
          <p:cNvSpPr/>
          <p:nvPr/>
        </p:nvSpPr>
        <p:spPr>
          <a:xfrm>
            <a:off x="6906261" y="576708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Up_F3_B3</a:t>
            </a:r>
          </a:p>
        </p:txBody>
      </p:sp>
      <p:sp>
        <p:nvSpPr>
          <p:cNvPr id="190" name="Ovale 31">
            <a:extLst>
              <a:ext uri="{FF2B5EF4-FFF2-40B4-BE49-F238E27FC236}">
                <a16:creationId xmlns:a16="http://schemas.microsoft.com/office/drawing/2014/main" id="{4AFA1F08-7932-A84E-86F6-1E0D97643EA2}"/>
              </a:ext>
            </a:extLst>
          </p:cNvPr>
          <p:cNvSpPr/>
          <p:nvPr/>
        </p:nvSpPr>
        <p:spPr>
          <a:xfrm>
            <a:off x="5300863" y="5770747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Off_F3_B3</a:t>
            </a:r>
          </a:p>
        </p:txBody>
      </p:sp>
      <p:sp>
        <p:nvSpPr>
          <p:cNvPr id="218" name="Ovale 31">
            <a:extLst>
              <a:ext uri="{FF2B5EF4-FFF2-40B4-BE49-F238E27FC236}">
                <a16:creationId xmlns:a16="http://schemas.microsoft.com/office/drawing/2014/main" id="{A2D6A715-7DD9-C514-53C6-2169F47A6D8B}"/>
              </a:ext>
            </a:extLst>
          </p:cNvPr>
          <p:cNvSpPr/>
          <p:nvPr/>
        </p:nvSpPr>
        <p:spPr>
          <a:xfrm>
            <a:off x="2820361" y="485154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Off_F2_B1</a:t>
            </a:r>
          </a:p>
        </p:txBody>
      </p:sp>
      <p:sp>
        <p:nvSpPr>
          <p:cNvPr id="219" name="Ovale 31">
            <a:extLst>
              <a:ext uri="{FF2B5EF4-FFF2-40B4-BE49-F238E27FC236}">
                <a16:creationId xmlns:a16="http://schemas.microsoft.com/office/drawing/2014/main" id="{9F8B2459-9B6A-94FD-E643-91494A83DCFD}"/>
              </a:ext>
            </a:extLst>
          </p:cNvPr>
          <p:cNvSpPr/>
          <p:nvPr/>
        </p:nvSpPr>
        <p:spPr>
          <a:xfrm>
            <a:off x="6906261" y="4467832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Up_F2_B3</a:t>
            </a:r>
          </a:p>
        </p:txBody>
      </p:sp>
      <p:sp>
        <p:nvSpPr>
          <p:cNvPr id="236" name="Ovale 31">
            <a:extLst>
              <a:ext uri="{FF2B5EF4-FFF2-40B4-BE49-F238E27FC236}">
                <a16:creationId xmlns:a16="http://schemas.microsoft.com/office/drawing/2014/main" id="{B6776F53-5B95-AB98-88F1-67B909320D03}"/>
              </a:ext>
            </a:extLst>
          </p:cNvPr>
          <p:cNvSpPr/>
          <p:nvPr/>
        </p:nvSpPr>
        <p:spPr>
          <a:xfrm>
            <a:off x="5300863" y="5185908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Off_F3_B2</a:t>
            </a:r>
          </a:p>
        </p:txBody>
      </p:sp>
      <p:sp>
        <p:nvSpPr>
          <p:cNvPr id="237" name="Ovale 31">
            <a:extLst>
              <a:ext uri="{FF2B5EF4-FFF2-40B4-BE49-F238E27FC236}">
                <a16:creationId xmlns:a16="http://schemas.microsoft.com/office/drawing/2014/main" id="{8F0CFD8B-1439-7756-AA7A-398D36C80D9B}"/>
              </a:ext>
            </a:extLst>
          </p:cNvPr>
          <p:cNvSpPr/>
          <p:nvPr/>
        </p:nvSpPr>
        <p:spPr>
          <a:xfrm>
            <a:off x="5300863" y="460348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Down_F3_B2</a:t>
            </a:r>
          </a:p>
        </p:txBody>
      </p:sp>
      <p:sp>
        <p:nvSpPr>
          <p:cNvPr id="238" name="Ovale 31">
            <a:extLst>
              <a:ext uri="{FF2B5EF4-FFF2-40B4-BE49-F238E27FC236}">
                <a16:creationId xmlns:a16="http://schemas.microsoft.com/office/drawing/2014/main" id="{C3B682C5-D46F-16DC-2502-BCE93F93325D}"/>
              </a:ext>
            </a:extLst>
          </p:cNvPr>
          <p:cNvSpPr/>
          <p:nvPr/>
        </p:nvSpPr>
        <p:spPr>
          <a:xfrm>
            <a:off x="5305356" y="400474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Down_F2_B2</a:t>
            </a:r>
          </a:p>
        </p:txBody>
      </p:sp>
      <p:sp>
        <p:nvSpPr>
          <p:cNvPr id="255" name="Ovale 31">
            <a:extLst>
              <a:ext uri="{FF2B5EF4-FFF2-40B4-BE49-F238E27FC236}">
                <a16:creationId xmlns:a16="http://schemas.microsoft.com/office/drawing/2014/main" id="{516B7817-8693-253F-2FC3-A2A33136D0F3}"/>
              </a:ext>
            </a:extLst>
          </p:cNvPr>
          <p:cNvSpPr/>
          <p:nvPr/>
        </p:nvSpPr>
        <p:spPr>
          <a:xfrm>
            <a:off x="5300863" y="305118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Off_F2_B3</a:t>
            </a:r>
          </a:p>
        </p:txBody>
      </p:sp>
      <p:sp>
        <p:nvSpPr>
          <p:cNvPr id="256" name="Ovale 31">
            <a:extLst>
              <a:ext uri="{FF2B5EF4-FFF2-40B4-BE49-F238E27FC236}">
                <a16:creationId xmlns:a16="http://schemas.microsoft.com/office/drawing/2014/main" id="{3A96E875-9852-2030-280D-36896C816520}"/>
              </a:ext>
            </a:extLst>
          </p:cNvPr>
          <p:cNvSpPr/>
          <p:nvPr/>
        </p:nvSpPr>
        <p:spPr>
          <a:xfrm>
            <a:off x="1218464" y="336500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Down_F2_B1</a:t>
            </a:r>
          </a:p>
        </p:txBody>
      </p:sp>
      <p:sp>
        <p:nvSpPr>
          <p:cNvPr id="292" name="Ovale 31">
            <a:extLst>
              <a:ext uri="{FF2B5EF4-FFF2-40B4-BE49-F238E27FC236}">
                <a16:creationId xmlns:a16="http://schemas.microsoft.com/office/drawing/2014/main" id="{39242D4B-A2B9-1F95-4FE5-ECD41B3AF98D}"/>
              </a:ext>
            </a:extLst>
          </p:cNvPr>
          <p:cNvSpPr/>
          <p:nvPr/>
        </p:nvSpPr>
        <p:spPr>
          <a:xfrm>
            <a:off x="3279039" y="576708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Off_F3_B1</a:t>
            </a:r>
          </a:p>
        </p:txBody>
      </p:sp>
      <p:sp>
        <p:nvSpPr>
          <p:cNvPr id="293" name="Ovale 31">
            <a:extLst>
              <a:ext uri="{FF2B5EF4-FFF2-40B4-BE49-F238E27FC236}">
                <a16:creationId xmlns:a16="http://schemas.microsoft.com/office/drawing/2014/main" id="{36937BF2-38A3-A091-CF3E-79D01068F665}"/>
              </a:ext>
            </a:extLst>
          </p:cNvPr>
          <p:cNvSpPr/>
          <p:nvPr/>
        </p:nvSpPr>
        <p:spPr>
          <a:xfrm>
            <a:off x="1222064" y="5769678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Down_F3_B1</a:t>
            </a:r>
          </a:p>
        </p:txBody>
      </p:sp>
      <p:sp>
        <p:nvSpPr>
          <p:cNvPr id="318" name="Ovale 31">
            <a:extLst>
              <a:ext uri="{FF2B5EF4-FFF2-40B4-BE49-F238E27FC236}">
                <a16:creationId xmlns:a16="http://schemas.microsoft.com/office/drawing/2014/main" id="{375922E4-5D0E-62C0-F702-BB411D30B0AA}"/>
              </a:ext>
            </a:extLst>
          </p:cNvPr>
          <p:cNvSpPr/>
          <p:nvPr/>
        </p:nvSpPr>
        <p:spPr>
          <a:xfrm>
            <a:off x="1222064" y="204553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Down_F1_B1</a:t>
            </a:r>
          </a:p>
        </p:txBody>
      </p:sp>
      <p:cxnSp>
        <p:nvCxnSpPr>
          <p:cNvPr id="5" name="Connettore 2 43">
            <a:extLst>
              <a:ext uri="{FF2B5EF4-FFF2-40B4-BE49-F238E27FC236}">
                <a16:creationId xmlns:a16="http://schemas.microsoft.com/office/drawing/2014/main" id="{5474DBD8-85A9-56D8-0A1C-A6E008FC17C6}"/>
              </a:ext>
            </a:extLst>
          </p:cNvPr>
          <p:cNvCxnSpPr>
            <a:cxnSpLocks/>
            <a:stCxn id="12" idx="4"/>
            <a:endCxn id="31" idx="0"/>
          </p:cNvCxnSpPr>
          <p:nvPr/>
        </p:nvCxnSpPr>
        <p:spPr>
          <a:xfrm flipH="1">
            <a:off x="3525389" y="2412923"/>
            <a:ext cx="1" cy="27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43">
            <a:extLst>
              <a:ext uri="{FF2B5EF4-FFF2-40B4-BE49-F238E27FC236}">
                <a16:creationId xmlns:a16="http://schemas.microsoft.com/office/drawing/2014/main" id="{7FBCB729-9E63-263A-EB7C-FBB62D22D2FA}"/>
              </a:ext>
            </a:extLst>
          </p:cNvPr>
          <p:cNvCxnSpPr>
            <a:cxnSpLocks/>
            <a:stCxn id="31" idx="4"/>
            <a:endCxn id="150" idx="0"/>
          </p:cNvCxnSpPr>
          <p:nvPr/>
        </p:nvCxnSpPr>
        <p:spPr>
          <a:xfrm>
            <a:off x="3525389" y="3054635"/>
            <a:ext cx="0" cy="286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43">
            <a:extLst>
              <a:ext uri="{FF2B5EF4-FFF2-40B4-BE49-F238E27FC236}">
                <a16:creationId xmlns:a16="http://schemas.microsoft.com/office/drawing/2014/main" id="{F322369E-760E-4990-EF98-2C4E4E93D9D2}"/>
              </a:ext>
            </a:extLst>
          </p:cNvPr>
          <p:cNvCxnSpPr>
            <a:cxnSpLocks/>
            <a:stCxn id="150" idx="4"/>
            <a:endCxn id="167" idx="0"/>
          </p:cNvCxnSpPr>
          <p:nvPr/>
        </p:nvCxnSpPr>
        <p:spPr>
          <a:xfrm>
            <a:off x="3525389" y="3710172"/>
            <a:ext cx="0" cy="3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94D745B-7775-6488-009B-24938F5A3F33}"/>
              </a:ext>
            </a:extLst>
          </p:cNvPr>
          <p:cNvCxnSpPr>
            <a:cxnSpLocks/>
            <a:stCxn id="190" idx="0"/>
            <a:endCxn id="236" idx="4"/>
          </p:cNvCxnSpPr>
          <p:nvPr/>
        </p:nvCxnSpPr>
        <p:spPr>
          <a:xfrm flipV="1">
            <a:off x="5788513" y="5555240"/>
            <a:ext cx="0" cy="21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58A84D0B-E980-B6E1-8DDC-EC082570FBE5}"/>
              </a:ext>
            </a:extLst>
          </p:cNvPr>
          <p:cNvCxnSpPr>
            <a:cxnSpLocks/>
            <a:stCxn id="236" idx="0"/>
            <a:endCxn id="237" idx="4"/>
          </p:cNvCxnSpPr>
          <p:nvPr/>
        </p:nvCxnSpPr>
        <p:spPr>
          <a:xfrm flipV="1">
            <a:off x="5788513" y="4972817"/>
            <a:ext cx="0" cy="213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43">
            <a:extLst>
              <a:ext uri="{FF2B5EF4-FFF2-40B4-BE49-F238E27FC236}">
                <a16:creationId xmlns:a16="http://schemas.microsoft.com/office/drawing/2014/main" id="{01865F31-7FC8-9442-ECC7-6538EF7350D7}"/>
              </a:ext>
            </a:extLst>
          </p:cNvPr>
          <p:cNvCxnSpPr>
            <a:cxnSpLocks/>
            <a:stCxn id="237" idx="0"/>
            <a:endCxn id="238" idx="4"/>
          </p:cNvCxnSpPr>
          <p:nvPr/>
        </p:nvCxnSpPr>
        <p:spPr>
          <a:xfrm flipV="1">
            <a:off x="5788513" y="4374077"/>
            <a:ext cx="4493" cy="22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Connettore 2 43">
            <a:extLst>
              <a:ext uri="{FF2B5EF4-FFF2-40B4-BE49-F238E27FC236}">
                <a16:creationId xmlns:a16="http://schemas.microsoft.com/office/drawing/2014/main" id="{148E8A73-C67A-F927-4782-7C3E30291B22}"/>
              </a:ext>
            </a:extLst>
          </p:cNvPr>
          <p:cNvCxnSpPr>
            <a:cxnSpLocks/>
            <a:stCxn id="12" idx="6"/>
            <a:endCxn id="38" idx="2"/>
          </p:cNvCxnSpPr>
          <p:nvPr/>
        </p:nvCxnSpPr>
        <p:spPr>
          <a:xfrm>
            <a:off x="4013040" y="2228257"/>
            <a:ext cx="958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Connettore 2 43">
            <a:extLst>
              <a:ext uri="{FF2B5EF4-FFF2-40B4-BE49-F238E27FC236}">
                <a16:creationId xmlns:a16="http://schemas.microsoft.com/office/drawing/2014/main" id="{8A1CA7B1-959D-6322-0733-B64F94296808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 flipV="1">
            <a:off x="5947300" y="2219402"/>
            <a:ext cx="958961" cy="8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nettore 2 43">
            <a:extLst>
              <a:ext uri="{FF2B5EF4-FFF2-40B4-BE49-F238E27FC236}">
                <a16:creationId xmlns:a16="http://schemas.microsoft.com/office/drawing/2014/main" id="{17251456-CC5C-852C-CEA7-F9653845B717}"/>
              </a:ext>
            </a:extLst>
          </p:cNvPr>
          <p:cNvCxnSpPr>
            <a:cxnSpLocks/>
            <a:stCxn id="151" idx="4"/>
            <a:endCxn id="35" idx="0"/>
          </p:cNvCxnSpPr>
          <p:nvPr/>
        </p:nvCxnSpPr>
        <p:spPr>
          <a:xfrm flipH="1">
            <a:off x="7383324" y="2404068"/>
            <a:ext cx="10587" cy="89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nettore 2 43">
            <a:extLst>
              <a:ext uri="{FF2B5EF4-FFF2-40B4-BE49-F238E27FC236}">
                <a16:creationId xmlns:a16="http://schemas.microsoft.com/office/drawing/2014/main" id="{D18AC8AC-F206-7945-62DE-BC6B6252EAE2}"/>
              </a:ext>
            </a:extLst>
          </p:cNvPr>
          <p:cNvCxnSpPr>
            <a:cxnSpLocks/>
            <a:stCxn id="178" idx="0"/>
            <a:endCxn id="255" idx="3"/>
          </p:cNvCxnSpPr>
          <p:nvPr/>
        </p:nvCxnSpPr>
        <p:spPr>
          <a:xfrm flipV="1">
            <a:off x="4659198" y="3366430"/>
            <a:ext cx="784494" cy="64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3">
            <a:extLst>
              <a:ext uri="{FF2B5EF4-FFF2-40B4-BE49-F238E27FC236}">
                <a16:creationId xmlns:a16="http://schemas.microsoft.com/office/drawing/2014/main" id="{99B5B969-3C83-BDDC-67E7-73E708CA6375}"/>
              </a:ext>
            </a:extLst>
          </p:cNvPr>
          <p:cNvCxnSpPr>
            <a:cxnSpLocks/>
            <a:stCxn id="219" idx="4"/>
            <a:endCxn id="179" idx="0"/>
          </p:cNvCxnSpPr>
          <p:nvPr/>
        </p:nvCxnSpPr>
        <p:spPr>
          <a:xfrm>
            <a:off x="7393911" y="4837164"/>
            <a:ext cx="0" cy="92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Connettore 2 43">
            <a:extLst>
              <a:ext uri="{FF2B5EF4-FFF2-40B4-BE49-F238E27FC236}">
                <a16:creationId xmlns:a16="http://schemas.microsoft.com/office/drawing/2014/main" id="{03C2BD00-4811-0B32-7D92-F8BD0D502154}"/>
              </a:ext>
            </a:extLst>
          </p:cNvPr>
          <p:cNvCxnSpPr>
            <a:cxnSpLocks/>
            <a:stCxn id="179" idx="2"/>
            <a:endCxn id="190" idx="6"/>
          </p:cNvCxnSpPr>
          <p:nvPr/>
        </p:nvCxnSpPr>
        <p:spPr>
          <a:xfrm flipH="1">
            <a:off x="6276163" y="5951755"/>
            <a:ext cx="630098" cy="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Connettore 2 43">
            <a:extLst>
              <a:ext uri="{FF2B5EF4-FFF2-40B4-BE49-F238E27FC236}">
                <a16:creationId xmlns:a16="http://schemas.microsoft.com/office/drawing/2014/main" id="{B1B16E83-3733-787F-1F57-4FE94D4F9776}"/>
              </a:ext>
            </a:extLst>
          </p:cNvPr>
          <p:cNvCxnSpPr>
            <a:cxnSpLocks/>
            <a:stCxn id="190" idx="2"/>
            <a:endCxn id="292" idx="6"/>
          </p:cNvCxnSpPr>
          <p:nvPr/>
        </p:nvCxnSpPr>
        <p:spPr>
          <a:xfrm flipH="1" flipV="1">
            <a:off x="4254339" y="5951755"/>
            <a:ext cx="1046524" cy="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Connettore 2 43">
            <a:extLst>
              <a:ext uri="{FF2B5EF4-FFF2-40B4-BE49-F238E27FC236}">
                <a16:creationId xmlns:a16="http://schemas.microsoft.com/office/drawing/2014/main" id="{59A9D288-AE65-FF9B-E3FE-E202587609F0}"/>
              </a:ext>
            </a:extLst>
          </p:cNvPr>
          <p:cNvCxnSpPr>
            <a:cxnSpLocks/>
            <a:stCxn id="292" idx="2"/>
            <a:endCxn id="293" idx="6"/>
          </p:cNvCxnSpPr>
          <p:nvPr/>
        </p:nvCxnSpPr>
        <p:spPr>
          <a:xfrm flipH="1">
            <a:off x="2197364" y="5951755"/>
            <a:ext cx="1081675" cy="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Connettore 2 43">
            <a:extLst>
              <a:ext uri="{FF2B5EF4-FFF2-40B4-BE49-F238E27FC236}">
                <a16:creationId xmlns:a16="http://schemas.microsoft.com/office/drawing/2014/main" id="{F1633E88-CC10-8C76-D0B1-AFA375DD2B99}"/>
              </a:ext>
            </a:extLst>
          </p:cNvPr>
          <p:cNvCxnSpPr>
            <a:cxnSpLocks/>
            <a:stCxn id="293" idx="0"/>
            <a:endCxn id="28" idx="4"/>
          </p:cNvCxnSpPr>
          <p:nvPr/>
        </p:nvCxnSpPr>
        <p:spPr>
          <a:xfrm flipH="1" flipV="1">
            <a:off x="1706114" y="4830153"/>
            <a:ext cx="3600" cy="93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Connettore 2 43">
            <a:extLst>
              <a:ext uri="{FF2B5EF4-FFF2-40B4-BE49-F238E27FC236}">
                <a16:creationId xmlns:a16="http://schemas.microsoft.com/office/drawing/2014/main" id="{4F209F65-C121-F38C-6A8A-1417CC1DBD2C}"/>
              </a:ext>
            </a:extLst>
          </p:cNvPr>
          <p:cNvCxnSpPr>
            <a:cxnSpLocks/>
            <a:stCxn id="178" idx="4"/>
            <a:endCxn id="218" idx="6"/>
          </p:cNvCxnSpPr>
          <p:nvPr/>
        </p:nvCxnSpPr>
        <p:spPr>
          <a:xfrm flipH="1">
            <a:off x="3795661" y="4382611"/>
            <a:ext cx="863537" cy="65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43">
            <a:extLst>
              <a:ext uri="{FF2B5EF4-FFF2-40B4-BE49-F238E27FC236}">
                <a16:creationId xmlns:a16="http://schemas.microsoft.com/office/drawing/2014/main" id="{A5B3C14E-05F0-EAFB-F530-6B49CEA840F6}"/>
              </a:ext>
            </a:extLst>
          </p:cNvPr>
          <p:cNvCxnSpPr>
            <a:cxnSpLocks/>
            <a:stCxn id="256" idx="0"/>
            <a:endCxn id="318" idx="4"/>
          </p:cNvCxnSpPr>
          <p:nvPr/>
        </p:nvCxnSpPr>
        <p:spPr>
          <a:xfrm flipV="1">
            <a:off x="1706114" y="2414867"/>
            <a:ext cx="3600" cy="950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43">
            <a:extLst>
              <a:ext uri="{FF2B5EF4-FFF2-40B4-BE49-F238E27FC236}">
                <a16:creationId xmlns:a16="http://schemas.microsoft.com/office/drawing/2014/main" id="{2357ED59-E6D3-B6BD-D11D-0B3F0C6779E6}"/>
              </a:ext>
            </a:extLst>
          </p:cNvPr>
          <p:cNvCxnSpPr>
            <a:cxnSpLocks/>
            <a:stCxn id="318" idx="6"/>
            <a:endCxn id="12" idx="2"/>
          </p:cNvCxnSpPr>
          <p:nvPr/>
        </p:nvCxnSpPr>
        <p:spPr>
          <a:xfrm flipV="1">
            <a:off x="2197364" y="2228257"/>
            <a:ext cx="840376" cy="1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asellaDiTesto 50">
            <a:extLst>
              <a:ext uri="{FF2B5EF4-FFF2-40B4-BE49-F238E27FC236}">
                <a16:creationId xmlns:a16="http://schemas.microsoft.com/office/drawing/2014/main" id="{82F75D1B-8AB5-F1BD-0D4F-C5051C21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875" y="2412751"/>
            <a:ext cx="420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42" name="CasellaDiTesto 50">
            <a:extLst>
              <a:ext uri="{FF2B5EF4-FFF2-40B4-BE49-F238E27FC236}">
                <a16:creationId xmlns:a16="http://schemas.microsoft.com/office/drawing/2014/main" id="{0C8E02AB-B6FB-A0BE-14CA-115F2659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739" y="3058999"/>
            <a:ext cx="582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0CE5F50-0788-51EB-3343-7CF18F8B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800" y="3725025"/>
            <a:ext cx="535834" cy="25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44" name="CasellaDiTesto 50">
            <a:extLst>
              <a:ext uri="{FF2B5EF4-FFF2-40B4-BE49-F238E27FC236}">
                <a16:creationId xmlns:a16="http://schemas.microsoft.com/office/drawing/2014/main" id="{8725F199-1B23-312D-050E-03C7B9C4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25" y="3885610"/>
            <a:ext cx="577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sellaDiTesto 50">
            <a:extLst>
              <a:ext uri="{FF2B5EF4-FFF2-40B4-BE49-F238E27FC236}">
                <a16:creationId xmlns:a16="http://schemas.microsoft.com/office/drawing/2014/main" id="{F98D0E81-CD3D-752A-64BF-2243D973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018" y="2212809"/>
            <a:ext cx="83098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8" name="CasellaDiTesto 50">
            <a:extLst>
              <a:ext uri="{FF2B5EF4-FFF2-40B4-BE49-F238E27FC236}">
                <a16:creationId xmlns:a16="http://schemas.microsoft.com/office/drawing/2014/main" id="{1DD3DE14-446A-3DB4-6A52-2C193818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336" y="2189772"/>
            <a:ext cx="5528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CasellaDiTesto 50">
            <a:extLst>
              <a:ext uri="{FF2B5EF4-FFF2-40B4-BE49-F238E27FC236}">
                <a16:creationId xmlns:a16="http://schemas.microsoft.com/office/drawing/2014/main" id="{C4625F9C-011E-0FCC-03C7-A6BF87A8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52" y="2886026"/>
            <a:ext cx="3994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55" name="CasellaDiTesto 50">
            <a:extLst>
              <a:ext uri="{FF2B5EF4-FFF2-40B4-BE49-F238E27FC236}">
                <a16:creationId xmlns:a16="http://schemas.microsoft.com/office/drawing/2014/main" id="{9CC64160-FAA8-D960-3ED6-A875B167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52" y="3913835"/>
            <a:ext cx="707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sellaDiTesto 50">
            <a:extLst>
              <a:ext uri="{FF2B5EF4-FFF2-40B4-BE49-F238E27FC236}">
                <a16:creationId xmlns:a16="http://schemas.microsoft.com/office/drawing/2014/main" id="{748146BD-E300-4A7A-153B-CD609399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413" y="4974515"/>
            <a:ext cx="4586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159" name="CasellaDiTesto 50">
            <a:extLst>
              <a:ext uri="{FF2B5EF4-FFF2-40B4-BE49-F238E27FC236}">
                <a16:creationId xmlns:a16="http://schemas.microsoft.com/office/drawing/2014/main" id="{6D64626D-92C7-34AE-93CF-B116EF80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42" y="4336403"/>
            <a:ext cx="623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CasellaDiTesto 50">
            <a:extLst>
              <a:ext uri="{FF2B5EF4-FFF2-40B4-BE49-F238E27FC236}">
                <a16:creationId xmlns:a16="http://schemas.microsoft.com/office/drawing/2014/main" id="{845ADCBE-21B9-C3F2-AC7F-F984EDCC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661" y="5734698"/>
            <a:ext cx="6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asellaDiTesto 50">
            <a:extLst>
              <a:ext uri="{FF2B5EF4-FFF2-40B4-BE49-F238E27FC236}">
                <a16:creationId xmlns:a16="http://schemas.microsoft.com/office/drawing/2014/main" id="{C5F6BDC4-AC3D-C692-13F2-A2083D4C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673" y="5547702"/>
            <a:ext cx="5099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64" name="CasellaDiTesto 50">
            <a:extLst>
              <a:ext uri="{FF2B5EF4-FFF2-40B4-BE49-F238E27FC236}">
                <a16:creationId xmlns:a16="http://schemas.microsoft.com/office/drawing/2014/main" id="{CA9704A3-7DBC-9892-0723-68BEBF9FC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94" y="4943653"/>
            <a:ext cx="682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asellaDiTesto 50">
            <a:extLst>
              <a:ext uri="{FF2B5EF4-FFF2-40B4-BE49-F238E27FC236}">
                <a16:creationId xmlns:a16="http://schemas.microsoft.com/office/drawing/2014/main" id="{24FC1819-4739-E3AC-A3F7-B3809876A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786" y="4377308"/>
            <a:ext cx="4916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69" name="CasellaDiTesto 50">
            <a:extLst>
              <a:ext uri="{FF2B5EF4-FFF2-40B4-BE49-F238E27FC236}">
                <a16:creationId xmlns:a16="http://schemas.microsoft.com/office/drawing/2014/main" id="{2D0BDD1C-B0D1-8B1C-8B5B-CAA7DF98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689" y="3869804"/>
            <a:ext cx="1400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CasellaDiTesto 50">
            <a:extLst>
              <a:ext uri="{FF2B5EF4-FFF2-40B4-BE49-F238E27FC236}">
                <a16:creationId xmlns:a16="http://schemas.microsoft.com/office/drawing/2014/main" id="{B4B70C69-BE5C-EE6D-02F5-234BB27A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184" y="5748638"/>
            <a:ext cx="4736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71" name="CasellaDiTesto 50">
            <a:extLst>
              <a:ext uri="{FF2B5EF4-FFF2-40B4-BE49-F238E27FC236}">
                <a16:creationId xmlns:a16="http://schemas.microsoft.com/office/drawing/2014/main" id="{26DD08ED-1B64-283D-1B6A-8C094411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207" y="5734697"/>
            <a:ext cx="7002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asellaDiTesto 50">
            <a:extLst>
              <a:ext uri="{FF2B5EF4-FFF2-40B4-BE49-F238E27FC236}">
                <a16:creationId xmlns:a16="http://schemas.microsoft.com/office/drawing/2014/main" id="{6A08D35A-9EE8-AB63-B028-CD730A52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727" y="5026409"/>
            <a:ext cx="4031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75" name="CasellaDiTesto 50">
            <a:extLst>
              <a:ext uri="{FF2B5EF4-FFF2-40B4-BE49-F238E27FC236}">
                <a16:creationId xmlns:a16="http://schemas.microsoft.com/office/drawing/2014/main" id="{FFF1C1C1-ACE6-57BD-E26B-7EF9E719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68" y="4015291"/>
            <a:ext cx="1400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CasellaDiTesto 50">
            <a:extLst>
              <a:ext uri="{FF2B5EF4-FFF2-40B4-BE49-F238E27FC236}">
                <a16:creationId xmlns:a16="http://schemas.microsoft.com/office/drawing/2014/main" id="{7E9C22E8-47F7-6993-693D-105168B5F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631" y="3020296"/>
            <a:ext cx="4169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181" name="CasellaDiTesto 50">
            <a:extLst>
              <a:ext uri="{FF2B5EF4-FFF2-40B4-BE49-F238E27FC236}">
                <a16:creationId xmlns:a16="http://schemas.microsoft.com/office/drawing/2014/main" id="{319BE840-4C34-2E8D-2CF1-FB636548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904" y="2216656"/>
            <a:ext cx="7669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asellaDiTesto 50">
            <a:extLst>
              <a:ext uri="{FF2B5EF4-FFF2-40B4-BE49-F238E27FC236}">
                <a16:creationId xmlns:a16="http://schemas.microsoft.com/office/drawing/2014/main" id="{ADB393C9-E2C6-F24E-712E-2C2B6E56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628" y="3330872"/>
            <a:ext cx="5247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83" name="CasellaDiTesto 50">
            <a:extLst>
              <a:ext uri="{FF2B5EF4-FFF2-40B4-BE49-F238E27FC236}">
                <a16:creationId xmlns:a16="http://schemas.microsoft.com/office/drawing/2014/main" id="{BC1F0DA7-8C01-2CD9-4771-1AFC49A6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278" y="4751943"/>
            <a:ext cx="3958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84" name="CasellaDiTesto 50">
            <a:extLst>
              <a:ext uri="{FF2B5EF4-FFF2-40B4-BE49-F238E27FC236}">
                <a16:creationId xmlns:a16="http://schemas.microsoft.com/office/drawing/2014/main" id="{3059CC27-6355-224D-F206-D1DD3386D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514" y="3695925"/>
            <a:ext cx="8270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ttore 2 43">
            <a:extLst>
              <a:ext uri="{FF2B5EF4-FFF2-40B4-BE49-F238E27FC236}">
                <a16:creationId xmlns:a16="http://schemas.microsoft.com/office/drawing/2014/main" id="{3F692245-9EA9-5092-3B74-C1579068BC13}"/>
              </a:ext>
            </a:extLst>
          </p:cNvPr>
          <p:cNvCxnSpPr>
            <a:cxnSpLocks/>
            <a:stCxn id="167" idx="6"/>
            <a:endCxn id="178" idx="2"/>
          </p:cNvCxnSpPr>
          <p:nvPr/>
        </p:nvCxnSpPr>
        <p:spPr>
          <a:xfrm>
            <a:off x="4013039" y="4195171"/>
            <a:ext cx="158509" cy="2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43">
            <a:extLst>
              <a:ext uri="{FF2B5EF4-FFF2-40B4-BE49-F238E27FC236}">
                <a16:creationId xmlns:a16="http://schemas.microsoft.com/office/drawing/2014/main" id="{C4F0C5B6-FA39-C768-79C4-4FF279418AA1}"/>
              </a:ext>
            </a:extLst>
          </p:cNvPr>
          <p:cNvCxnSpPr>
            <a:cxnSpLocks/>
            <a:stCxn id="238" idx="2"/>
            <a:endCxn id="178" idx="6"/>
          </p:cNvCxnSpPr>
          <p:nvPr/>
        </p:nvCxnSpPr>
        <p:spPr>
          <a:xfrm flipH="1">
            <a:off x="5146848" y="4189411"/>
            <a:ext cx="158508" cy="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43">
            <a:extLst>
              <a:ext uri="{FF2B5EF4-FFF2-40B4-BE49-F238E27FC236}">
                <a16:creationId xmlns:a16="http://schemas.microsoft.com/office/drawing/2014/main" id="{6FC8B1A4-041C-6D02-F692-9B2353B88422}"/>
              </a:ext>
            </a:extLst>
          </p:cNvPr>
          <p:cNvCxnSpPr>
            <a:cxnSpLocks/>
            <a:stCxn id="218" idx="1"/>
            <a:endCxn id="256" idx="6"/>
          </p:cNvCxnSpPr>
          <p:nvPr/>
        </p:nvCxnSpPr>
        <p:spPr>
          <a:xfrm flipH="1" flipV="1">
            <a:off x="2193764" y="3549666"/>
            <a:ext cx="769426" cy="135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43">
            <a:extLst>
              <a:ext uri="{FF2B5EF4-FFF2-40B4-BE49-F238E27FC236}">
                <a16:creationId xmlns:a16="http://schemas.microsoft.com/office/drawing/2014/main" id="{E9B79E0E-E485-14BC-CD71-CE758F26A568}"/>
              </a:ext>
            </a:extLst>
          </p:cNvPr>
          <p:cNvCxnSpPr>
            <a:cxnSpLocks/>
            <a:stCxn id="255" idx="6"/>
            <a:endCxn id="219" idx="2"/>
          </p:cNvCxnSpPr>
          <p:nvPr/>
        </p:nvCxnSpPr>
        <p:spPr>
          <a:xfrm>
            <a:off x="6276163" y="3235851"/>
            <a:ext cx="630098" cy="141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31">
            <a:extLst>
              <a:ext uri="{FF2B5EF4-FFF2-40B4-BE49-F238E27FC236}">
                <a16:creationId xmlns:a16="http://schemas.microsoft.com/office/drawing/2014/main" id="{DA0FA91A-4DC5-32B1-B6A7-187EF1225D24}"/>
              </a:ext>
            </a:extLst>
          </p:cNvPr>
          <p:cNvSpPr/>
          <p:nvPr/>
        </p:nvSpPr>
        <p:spPr>
          <a:xfrm>
            <a:off x="1218464" y="4460821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Down_F2_B1</a:t>
            </a:r>
          </a:p>
        </p:txBody>
      </p:sp>
      <p:cxnSp>
        <p:nvCxnSpPr>
          <p:cNvPr id="30" name="Connettore 2 43">
            <a:extLst>
              <a:ext uri="{FF2B5EF4-FFF2-40B4-BE49-F238E27FC236}">
                <a16:creationId xmlns:a16="http://schemas.microsoft.com/office/drawing/2014/main" id="{DEF7ACF7-5A3B-CA9D-EE54-1738D13401AC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694006" y="3734332"/>
            <a:ext cx="12108" cy="726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e 31">
            <a:extLst>
              <a:ext uri="{FF2B5EF4-FFF2-40B4-BE49-F238E27FC236}">
                <a16:creationId xmlns:a16="http://schemas.microsoft.com/office/drawing/2014/main" id="{055D7FDA-0906-AB04-5A74-A0375BE45CBE}"/>
              </a:ext>
            </a:extLst>
          </p:cNvPr>
          <p:cNvSpPr/>
          <p:nvPr/>
        </p:nvSpPr>
        <p:spPr>
          <a:xfrm>
            <a:off x="6895674" y="329562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Up_F2_B3</a:t>
            </a:r>
          </a:p>
        </p:txBody>
      </p:sp>
      <p:cxnSp>
        <p:nvCxnSpPr>
          <p:cNvPr id="41" name="Connettore 2 43">
            <a:extLst>
              <a:ext uri="{FF2B5EF4-FFF2-40B4-BE49-F238E27FC236}">
                <a16:creationId xmlns:a16="http://schemas.microsoft.com/office/drawing/2014/main" id="{966500CA-BCE3-BDBD-EBAE-72BCED92010E}"/>
              </a:ext>
            </a:extLst>
          </p:cNvPr>
          <p:cNvCxnSpPr>
            <a:cxnSpLocks/>
            <a:stCxn id="35" idx="4"/>
            <a:endCxn id="219" idx="0"/>
          </p:cNvCxnSpPr>
          <p:nvPr/>
        </p:nvCxnSpPr>
        <p:spPr>
          <a:xfrm>
            <a:off x="7383324" y="3664952"/>
            <a:ext cx="10587" cy="80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id="{DCF05379-1C98-E179-BD54-0DADF2DD2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cxnSp>
        <p:nvCxnSpPr>
          <p:cNvPr id="2" name="Connettore 2 43">
            <a:extLst>
              <a:ext uri="{FF2B5EF4-FFF2-40B4-BE49-F238E27FC236}">
                <a16:creationId xmlns:a16="http://schemas.microsoft.com/office/drawing/2014/main" id="{F3972A55-33CC-C837-BA2A-AD3EEC75F02D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7870974" y="3480286"/>
            <a:ext cx="47535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sellaDiTesto 50">
            <a:extLst>
              <a:ext uri="{FF2B5EF4-FFF2-40B4-BE49-F238E27FC236}">
                <a16:creationId xmlns:a16="http://schemas.microsoft.com/office/drawing/2014/main" id="{0881C893-8491-EDB2-D206-3ADBB198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046" y="3217729"/>
            <a:ext cx="6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43">
            <a:extLst>
              <a:ext uri="{FF2B5EF4-FFF2-40B4-BE49-F238E27FC236}">
                <a16:creationId xmlns:a16="http://schemas.microsoft.com/office/drawing/2014/main" id="{39734318-0CA2-CC06-73C7-9CDF6D2F37AF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4659198" y="3636834"/>
            <a:ext cx="0" cy="3764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43">
            <a:extLst>
              <a:ext uri="{FF2B5EF4-FFF2-40B4-BE49-F238E27FC236}">
                <a16:creationId xmlns:a16="http://schemas.microsoft.com/office/drawing/2014/main" id="{29E16389-016A-3369-9B00-E40A66BF1EFC}"/>
              </a:ext>
            </a:extLst>
          </p:cNvPr>
          <p:cNvCxnSpPr>
            <a:cxnSpLocks/>
            <a:stCxn id="178" idx="4"/>
          </p:cNvCxnSpPr>
          <p:nvPr/>
        </p:nvCxnSpPr>
        <p:spPr>
          <a:xfrm>
            <a:off x="4659198" y="4382611"/>
            <a:ext cx="10090" cy="3248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50">
            <a:extLst>
              <a:ext uri="{FF2B5EF4-FFF2-40B4-BE49-F238E27FC236}">
                <a16:creationId xmlns:a16="http://schemas.microsoft.com/office/drawing/2014/main" id="{93E83FDD-FDD7-AAB0-C3EE-40C8897C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740" y="3451166"/>
            <a:ext cx="5528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sellaDiTesto 50">
            <a:extLst>
              <a:ext uri="{FF2B5EF4-FFF2-40B4-BE49-F238E27FC236}">
                <a16:creationId xmlns:a16="http://schemas.microsoft.com/office/drawing/2014/main" id="{48AB0CF1-B435-2FE7-0726-C13ED3FE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461" y="4625512"/>
            <a:ext cx="7002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43">
            <a:extLst>
              <a:ext uri="{FF2B5EF4-FFF2-40B4-BE49-F238E27FC236}">
                <a16:creationId xmlns:a16="http://schemas.microsoft.com/office/drawing/2014/main" id="{B19B27E8-83C3-08D0-AF5C-FF472CF7919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26851" y="4645487"/>
            <a:ext cx="391613" cy="70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50">
            <a:extLst>
              <a:ext uri="{FF2B5EF4-FFF2-40B4-BE49-F238E27FC236}">
                <a16:creationId xmlns:a16="http://schemas.microsoft.com/office/drawing/2014/main" id="{226AA6B9-BD2C-3D0E-E694-BD3D6284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" y="4411670"/>
            <a:ext cx="7669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E56585-CE82-447D-10F9-0666C112D3A7}"/>
              </a:ext>
            </a:extLst>
          </p:cNvPr>
          <p:cNvSpPr txBox="1"/>
          <p:nvPr/>
        </p:nvSpPr>
        <p:spPr>
          <a:xfrm>
            <a:off x="755788" y="1546543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117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38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TotalSystem1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Ph1 || PhSp2 || Ph3 || Sp3</a:t>
                </a:r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31">
            <a:extLst>
              <a:ext uri="{FF2B5EF4-FFF2-40B4-BE49-F238E27FC236}">
                <a16:creationId xmlns:a16="http://schemas.microsoft.com/office/drawing/2014/main" id="{B69510F8-A596-0FCD-7C3E-AF722FF59EBD}"/>
              </a:ext>
            </a:extLst>
          </p:cNvPr>
          <p:cNvSpPr/>
          <p:nvPr/>
        </p:nvSpPr>
        <p:spPr>
          <a:xfrm>
            <a:off x="3037740" y="2043591"/>
            <a:ext cx="975300" cy="369332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Off_F1_B1</a:t>
            </a:r>
          </a:p>
        </p:txBody>
      </p:sp>
      <p:cxnSp>
        <p:nvCxnSpPr>
          <p:cNvPr id="22" name="Connettore 2 20">
            <a:extLst>
              <a:ext uri="{FF2B5EF4-FFF2-40B4-BE49-F238E27FC236}">
                <a16:creationId xmlns:a16="http://schemas.microsoft.com/office/drawing/2014/main" id="{B1E84B8F-4BD2-1702-071D-B340BD81DA05}"/>
              </a:ext>
            </a:extLst>
          </p:cNvPr>
          <p:cNvCxnSpPr>
            <a:cxnSpLocks/>
          </p:cNvCxnSpPr>
          <p:nvPr/>
        </p:nvCxnSpPr>
        <p:spPr>
          <a:xfrm>
            <a:off x="3262487" y="1774089"/>
            <a:ext cx="241300" cy="24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1">
            <a:extLst>
              <a:ext uri="{FF2B5EF4-FFF2-40B4-BE49-F238E27FC236}">
                <a16:creationId xmlns:a16="http://schemas.microsoft.com/office/drawing/2014/main" id="{B4AEA906-F631-9C5D-B9D9-CFF7F8BE43E9}"/>
              </a:ext>
            </a:extLst>
          </p:cNvPr>
          <p:cNvSpPr/>
          <p:nvPr/>
        </p:nvSpPr>
        <p:spPr>
          <a:xfrm>
            <a:off x="3037739" y="2685303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Off_F1_B2</a:t>
            </a:r>
          </a:p>
        </p:txBody>
      </p:sp>
      <p:sp>
        <p:nvSpPr>
          <p:cNvPr id="38" name="Ovale 31">
            <a:extLst>
              <a:ext uri="{FF2B5EF4-FFF2-40B4-BE49-F238E27FC236}">
                <a16:creationId xmlns:a16="http://schemas.microsoft.com/office/drawing/2014/main" id="{42F4EC06-EE8F-F1F0-00D3-3B25866F4EF4}"/>
              </a:ext>
            </a:extLst>
          </p:cNvPr>
          <p:cNvSpPr/>
          <p:nvPr/>
        </p:nvSpPr>
        <p:spPr>
          <a:xfrm>
            <a:off x="4972000" y="2043591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Off_F1_B3</a:t>
            </a:r>
            <a:endParaRPr lang="en-GB" sz="1200" i="1" dirty="0"/>
          </a:p>
        </p:txBody>
      </p:sp>
      <p:sp>
        <p:nvSpPr>
          <p:cNvPr id="150" name="Ovale 31">
            <a:extLst>
              <a:ext uri="{FF2B5EF4-FFF2-40B4-BE49-F238E27FC236}">
                <a16:creationId xmlns:a16="http://schemas.microsoft.com/office/drawing/2014/main" id="{6CA85A9C-FC30-BFE0-2108-EE7124AB23E9}"/>
              </a:ext>
            </a:extLst>
          </p:cNvPr>
          <p:cNvSpPr/>
          <p:nvPr/>
        </p:nvSpPr>
        <p:spPr>
          <a:xfrm>
            <a:off x="3037739" y="334084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Up_F1_B2</a:t>
            </a:r>
          </a:p>
        </p:txBody>
      </p:sp>
      <p:sp>
        <p:nvSpPr>
          <p:cNvPr id="151" name="Ovale 31">
            <a:extLst>
              <a:ext uri="{FF2B5EF4-FFF2-40B4-BE49-F238E27FC236}">
                <a16:creationId xmlns:a16="http://schemas.microsoft.com/office/drawing/2014/main" id="{4A8C46A0-91B0-EF7D-D67F-BD47042D08EF}"/>
              </a:ext>
            </a:extLst>
          </p:cNvPr>
          <p:cNvSpPr/>
          <p:nvPr/>
        </p:nvSpPr>
        <p:spPr>
          <a:xfrm>
            <a:off x="6906261" y="2034736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Up_F1_B3</a:t>
            </a:r>
          </a:p>
        </p:txBody>
      </p:sp>
      <p:sp>
        <p:nvSpPr>
          <p:cNvPr id="167" name="Ovale 31">
            <a:extLst>
              <a:ext uri="{FF2B5EF4-FFF2-40B4-BE49-F238E27FC236}">
                <a16:creationId xmlns:a16="http://schemas.microsoft.com/office/drawing/2014/main" id="{418DAF6A-BFDB-A1F3-D11C-6B9F088A6089}"/>
              </a:ext>
            </a:extLst>
          </p:cNvPr>
          <p:cNvSpPr/>
          <p:nvPr/>
        </p:nvSpPr>
        <p:spPr>
          <a:xfrm>
            <a:off x="3037739" y="401050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Up_F2_B2</a:t>
            </a:r>
          </a:p>
        </p:txBody>
      </p:sp>
      <p:sp>
        <p:nvSpPr>
          <p:cNvPr id="178" name="Ovale 31">
            <a:extLst>
              <a:ext uri="{FF2B5EF4-FFF2-40B4-BE49-F238E27FC236}">
                <a16:creationId xmlns:a16="http://schemas.microsoft.com/office/drawing/2014/main" id="{E5735B9D-AA2B-3FA6-92E1-F0CDD99151C7}"/>
              </a:ext>
            </a:extLst>
          </p:cNvPr>
          <p:cNvSpPr/>
          <p:nvPr/>
        </p:nvSpPr>
        <p:spPr>
          <a:xfrm>
            <a:off x="4171548" y="4013279"/>
            <a:ext cx="975300" cy="369332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Off_F2_B2</a:t>
            </a:r>
          </a:p>
        </p:txBody>
      </p:sp>
      <p:sp>
        <p:nvSpPr>
          <p:cNvPr id="179" name="Ovale 31">
            <a:extLst>
              <a:ext uri="{FF2B5EF4-FFF2-40B4-BE49-F238E27FC236}">
                <a16:creationId xmlns:a16="http://schemas.microsoft.com/office/drawing/2014/main" id="{5F2255C5-D9B6-7013-68C2-6E753E8ABFF8}"/>
              </a:ext>
            </a:extLst>
          </p:cNvPr>
          <p:cNvSpPr/>
          <p:nvPr/>
        </p:nvSpPr>
        <p:spPr>
          <a:xfrm>
            <a:off x="6906261" y="576708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Up_F3_B3</a:t>
            </a:r>
          </a:p>
        </p:txBody>
      </p:sp>
      <p:sp>
        <p:nvSpPr>
          <p:cNvPr id="190" name="Ovale 31">
            <a:extLst>
              <a:ext uri="{FF2B5EF4-FFF2-40B4-BE49-F238E27FC236}">
                <a16:creationId xmlns:a16="http://schemas.microsoft.com/office/drawing/2014/main" id="{4AFA1F08-7932-A84E-86F6-1E0D97643EA2}"/>
              </a:ext>
            </a:extLst>
          </p:cNvPr>
          <p:cNvSpPr/>
          <p:nvPr/>
        </p:nvSpPr>
        <p:spPr>
          <a:xfrm>
            <a:off x="5300863" y="5770747"/>
            <a:ext cx="975300" cy="369332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Off_F3_B3</a:t>
            </a:r>
          </a:p>
        </p:txBody>
      </p:sp>
      <p:sp>
        <p:nvSpPr>
          <p:cNvPr id="218" name="Ovale 31">
            <a:extLst>
              <a:ext uri="{FF2B5EF4-FFF2-40B4-BE49-F238E27FC236}">
                <a16:creationId xmlns:a16="http://schemas.microsoft.com/office/drawing/2014/main" id="{A2D6A715-7DD9-C514-53C6-2169F47A6D8B}"/>
              </a:ext>
            </a:extLst>
          </p:cNvPr>
          <p:cNvSpPr/>
          <p:nvPr/>
        </p:nvSpPr>
        <p:spPr>
          <a:xfrm>
            <a:off x="2820361" y="485154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Off_F2_B1</a:t>
            </a:r>
          </a:p>
        </p:txBody>
      </p:sp>
      <p:sp>
        <p:nvSpPr>
          <p:cNvPr id="219" name="Ovale 31">
            <a:extLst>
              <a:ext uri="{FF2B5EF4-FFF2-40B4-BE49-F238E27FC236}">
                <a16:creationId xmlns:a16="http://schemas.microsoft.com/office/drawing/2014/main" id="{9F8B2459-9B6A-94FD-E643-91494A83DCFD}"/>
              </a:ext>
            </a:extLst>
          </p:cNvPr>
          <p:cNvSpPr/>
          <p:nvPr/>
        </p:nvSpPr>
        <p:spPr>
          <a:xfrm>
            <a:off x="6906261" y="4467832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Up_F2_B3</a:t>
            </a:r>
          </a:p>
        </p:txBody>
      </p:sp>
      <p:sp>
        <p:nvSpPr>
          <p:cNvPr id="236" name="Ovale 31">
            <a:extLst>
              <a:ext uri="{FF2B5EF4-FFF2-40B4-BE49-F238E27FC236}">
                <a16:creationId xmlns:a16="http://schemas.microsoft.com/office/drawing/2014/main" id="{B6776F53-5B95-AB98-88F1-67B909320D03}"/>
              </a:ext>
            </a:extLst>
          </p:cNvPr>
          <p:cNvSpPr/>
          <p:nvPr/>
        </p:nvSpPr>
        <p:spPr>
          <a:xfrm>
            <a:off x="5300863" y="5185908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Off_F3_B2</a:t>
            </a:r>
          </a:p>
        </p:txBody>
      </p:sp>
      <p:sp>
        <p:nvSpPr>
          <p:cNvPr id="237" name="Ovale 31">
            <a:extLst>
              <a:ext uri="{FF2B5EF4-FFF2-40B4-BE49-F238E27FC236}">
                <a16:creationId xmlns:a16="http://schemas.microsoft.com/office/drawing/2014/main" id="{8F0CFD8B-1439-7756-AA7A-398D36C80D9B}"/>
              </a:ext>
            </a:extLst>
          </p:cNvPr>
          <p:cNvSpPr/>
          <p:nvPr/>
        </p:nvSpPr>
        <p:spPr>
          <a:xfrm>
            <a:off x="5300863" y="460348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Down_F3_B2</a:t>
            </a:r>
          </a:p>
        </p:txBody>
      </p:sp>
      <p:sp>
        <p:nvSpPr>
          <p:cNvPr id="238" name="Ovale 31">
            <a:extLst>
              <a:ext uri="{FF2B5EF4-FFF2-40B4-BE49-F238E27FC236}">
                <a16:creationId xmlns:a16="http://schemas.microsoft.com/office/drawing/2014/main" id="{C3B682C5-D46F-16DC-2502-BCE93F93325D}"/>
              </a:ext>
            </a:extLst>
          </p:cNvPr>
          <p:cNvSpPr/>
          <p:nvPr/>
        </p:nvSpPr>
        <p:spPr>
          <a:xfrm>
            <a:off x="5305356" y="400474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Down_F2_B2</a:t>
            </a:r>
          </a:p>
        </p:txBody>
      </p:sp>
      <p:sp>
        <p:nvSpPr>
          <p:cNvPr id="255" name="Ovale 31">
            <a:extLst>
              <a:ext uri="{FF2B5EF4-FFF2-40B4-BE49-F238E27FC236}">
                <a16:creationId xmlns:a16="http://schemas.microsoft.com/office/drawing/2014/main" id="{516B7817-8693-253F-2FC3-A2A33136D0F3}"/>
              </a:ext>
            </a:extLst>
          </p:cNvPr>
          <p:cNvSpPr/>
          <p:nvPr/>
        </p:nvSpPr>
        <p:spPr>
          <a:xfrm>
            <a:off x="5300863" y="305118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Off_F2_B3</a:t>
            </a:r>
          </a:p>
        </p:txBody>
      </p:sp>
      <p:sp>
        <p:nvSpPr>
          <p:cNvPr id="256" name="Ovale 31">
            <a:extLst>
              <a:ext uri="{FF2B5EF4-FFF2-40B4-BE49-F238E27FC236}">
                <a16:creationId xmlns:a16="http://schemas.microsoft.com/office/drawing/2014/main" id="{3A96E875-9852-2030-280D-36896C816520}"/>
              </a:ext>
            </a:extLst>
          </p:cNvPr>
          <p:cNvSpPr/>
          <p:nvPr/>
        </p:nvSpPr>
        <p:spPr>
          <a:xfrm>
            <a:off x="1218464" y="336500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Down_F2_B1</a:t>
            </a:r>
          </a:p>
        </p:txBody>
      </p:sp>
      <p:sp>
        <p:nvSpPr>
          <p:cNvPr id="292" name="Ovale 31">
            <a:extLst>
              <a:ext uri="{FF2B5EF4-FFF2-40B4-BE49-F238E27FC236}">
                <a16:creationId xmlns:a16="http://schemas.microsoft.com/office/drawing/2014/main" id="{39242D4B-A2B9-1F95-4FE5-ECD41B3AF98D}"/>
              </a:ext>
            </a:extLst>
          </p:cNvPr>
          <p:cNvSpPr/>
          <p:nvPr/>
        </p:nvSpPr>
        <p:spPr>
          <a:xfrm>
            <a:off x="3279039" y="576708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Off_F3_B1</a:t>
            </a:r>
          </a:p>
        </p:txBody>
      </p:sp>
      <p:sp>
        <p:nvSpPr>
          <p:cNvPr id="293" name="Ovale 31">
            <a:extLst>
              <a:ext uri="{FF2B5EF4-FFF2-40B4-BE49-F238E27FC236}">
                <a16:creationId xmlns:a16="http://schemas.microsoft.com/office/drawing/2014/main" id="{36937BF2-38A3-A091-CF3E-79D01068F665}"/>
              </a:ext>
            </a:extLst>
          </p:cNvPr>
          <p:cNvSpPr/>
          <p:nvPr/>
        </p:nvSpPr>
        <p:spPr>
          <a:xfrm>
            <a:off x="1222064" y="5769678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Down_F3_B1</a:t>
            </a:r>
          </a:p>
        </p:txBody>
      </p:sp>
      <p:sp>
        <p:nvSpPr>
          <p:cNvPr id="318" name="Ovale 31">
            <a:extLst>
              <a:ext uri="{FF2B5EF4-FFF2-40B4-BE49-F238E27FC236}">
                <a16:creationId xmlns:a16="http://schemas.microsoft.com/office/drawing/2014/main" id="{375922E4-5D0E-62C0-F702-BB411D30B0AA}"/>
              </a:ext>
            </a:extLst>
          </p:cNvPr>
          <p:cNvSpPr/>
          <p:nvPr/>
        </p:nvSpPr>
        <p:spPr>
          <a:xfrm>
            <a:off x="1222064" y="204553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Down_F1_B1</a:t>
            </a:r>
          </a:p>
        </p:txBody>
      </p:sp>
      <p:cxnSp>
        <p:nvCxnSpPr>
          <p:cNvPr id="5" name="Connettore 2 43">
            <a:extLst>
              <a:ext uri="{FF2B5EF4-FFF2-40B4-BE49-F238E27FC236}">
                <a16:creationId xmlns:a16="http://schemas.microsoft.com/office/drawing/2014/main" id="{5474DBD8-85A9-56D8-0A1C-A6E008FC17C6}"/>
              </a:ext>
            </a:extLst>
          </p:cNvPr>
          <p:cNvCxnSpPr>
            <a:cxnSpLocks/>
            <a:stCxn id="12" idx="4"/>
            <a:endCxn id="31" idx="0"/>
          </p:cNvCxnSpPr>
          <p:nvPr/>
        </p:nvCxnSpPr>
        <p:spPr>
          <a:xfrm flipH="1">
            <a:off x="3525389" y="2412923"/>
            <a:ext cx="1" cy="27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43">
            <a:extLst>
              <a:ext uri="{FF2B5EF4-FFF2-40B4-BE49-F238E27FC236}">
                <a16:creationId xmlns:a16="http://schemas.microsoft.com/office/drawing/2014/main" id="{7FBCB729-9E63-263A-EB7C-FBB62D22D2FA}"/>
              </a:ext>
            </a:extLst>
          </p:cNvPr>
          <p:cNvCxnSpPr>
            <a:cxnSpLocks/>
            <a:stCxn id="31" idx="4"/>
            <a:endCxn id="150" idx="0"/>
          </p:cNvCxnSpPr>
          <p:nvPr/>
        </p:nvCxnSpPr>
        <p:spPr>
          <a:xfrm>
            <a:off x="3525389" y="3054635"/>
            <a:ext cx="0" cy="286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43">
            <a:extLst>
              <a:ext uri="{FF2B5EF4-FFF2-40B4-BE49-F238E27FC236}">
                <a16:creationId xmlns:a16="http://schemas.microsoft.com/office/drawing/2014/main" id="{F322369E-760E-4990-EF98-2C4E4E93D9D2}"/>
              </a:ext>
            </a:extLst>
          </p:cNvPr>
          <p:cNvCxnSpPr>
            <a:cxnSpLocks/>
            <a:stCxn id="150" idx="4"/>
            <a:endCxn id="167" idx="0"/>
          </p:cNvCxnSpPr>
          <p:nvPr/>
        </p:nvCxnSpPr>
        <p:spPr>
          <a:xfrm>
            <a:off x="3525389" y="3710172"/>
            <a:ext cx="0" cy="3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94D745B-7775-6488-009B-24938F5A3F33}"/>
              </a:ext>
            </a:extLst>
          </p:cNvPr>
          <p:cNvCxnSpPr>
            <a:cxnSpLocks/>
            <a:stCxn id="190" idx="0"/>
            <a:endCxn id="236" idx="4"/>
          </p:cNvCxnSpPr>
          <p:nvPr/>
        </p:nvCxnSpPr>
        <p:spPr>
          <a:xfrm flipV="1">
            <a:off x="5788513" y="5555240"/>
            <a:ext cx="0" cy="21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58A84D0B-E980-B6E1-8DDC-EC082570FBE5}"/>
              </a:ext>
            </a:extLst>
          </p:cNvPr>
          <p:cNvCxnSpPr>
            <a:cxnSpLocks/>
            <a:stCxn id="236" idx="0"/>
            <a:endCxn id="237" idx="4"/>
          </p:cNvCxnSpPr>
          <p:nvPr/>
        </p:nvCxnSpPr>
        <p:spPr>
          <a:xfrm flipV="1">
            <a:off x="5788513" y="4972817"/>
            <a:ext cx="0" cy="213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43">
            <a:extLst>
              <a:ext uri="{FF2B5EF4-FFF2-40B4-BE49-F238E27FC236}">
                <a16:creationId xmlns:a16="http://schemas.microsoft.com/office/drawing/2014/main" id="{01865F31-7FC8-9442-ECC7-6538EF7350D7}"/>
              </a:ext>
            </a:extLst>
          </p:cNvPr>
          <p:cNvCxnSpPr>
            <a:cxnSpLocks/>
            <a:stCxn id="237" idx="0"/>
            <a:endCxn id="238" idx="4"/>
          </p:cNvCxnSpPr>
          <p:nvPr/>
        </p:nvCxnSpPr>
        <p:spPr>
          <a:xfrm flipV="1">
            <a:off x="5788513" y="4374077"/>
            <a:ext cx="4493" cy="22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Connettore 2 43">
            <a:extLst>
              <a:ext uri="{FF2B5EF4-FFF2-40B4-BE49-F238E27FC236}">
                <a16:creationId xmlns:a16="http://schemas.microsoft.com/office/drawing/2014/main" id="{148E8A73-C67A-F927-4782-7C3E30291B22}"/>
              </a:ext>
            </a:extLst>
          </p:cNvPr>
          <p:cNvCxnSpPr>
            <a:cxnSpLocks/>
            <a:stCxn id="12" idx="6"/>
            <a:endCxn id="38" idx="2"/>
          </p:cNvCxnSpPr>
          <p:nvPr/>
        </p:nvCxnSpPr>
        <p:spPr>
          <a:xfrm>
            <a:off x="4013040" y="2228257"/>
            <a:ext cx="958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Connettore 2 43">
            <a:extLst>
              <a:ext uri="{FF2B5EF4-FFF2-40B4-BE49-F238E27FC236}">
                <a16:creationId xmlns:a16="http://schemas.microsoft.com/office/drawing/2014/main" id="{8A1CA7B1-959D-6322-0733-B64F94296808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 flipV="1">
            <a:off x="5947300" y="2219402"/>
            <a:ext cx="958961" cy="8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nettore 2 43">
            <a:extLst>
              <a:ext uri="{FF2B5EF4-FFF2-40B4-BE49-F238E27FC236}">
                <a16:creationId xmlns:a16="http://schemas.microsoft.com/office/drawing/2014/main" id="{17251456-CC5C-852C-CEA7-F9653845B717}"/>
              </a:ext>
            </a:extLst>
          </p:cNvPr>
          <p:cNvCxnSpPr>
            <a:cxnSpLocks/>
            <a:stCxn id="151" idx="4"/>
            <a:endCxn id="35" idx="0"/>
          </p:cNvCxnSpPr>
          <p:nvPr/>
        </p:nvCxnSpPr>
        <p:spPr>
          <a:xfrm flipH="1">
            <a:off x="7383324" y="2404068"/>
            <a:ext cx="10587" cy="89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nettore 2 43">
            <a:extLst>
              <a:ext uri="{FF2B5EF4-FFF2-40B4-BE49-F238E27FC236}">
                <a16:creationId xmlns:a16="http://schemas.microsoft.com/office/drawing/2014/main" id="{D18AC8AC-F206-7945-62DE-BC6B6252EAE2}"/>
              </a:ext>
            </a:extLst>
          </p:cNvPr>
          <p:cNvCxnSpPr>
            <a:cxnSpLocks/>
            <a:stCxn id="178" idx="0"/>
            <a:endCxn id="255" idx="3"/>
          </p:cNvCxnSpPr>
          <p:nvPr/>
        </p:nvCxnSpPr>
        <p:spPr>
          <a:xfrm flipV="1">
            <a:off x="4659198" y="3366430"/>
            <a:ext cx="784494" cy="64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3">
            <a:extLst>
              <a:ext uri="{FF2B5EF4-FFF2-40B4-BE49-F238E27FC236}">
                <a16:creationId xmlns:a16="http://schemas.microsoft.com/office/drawing/2014/main" id="{99B5B969-3C83-BDDC-67E7-73E708CA6375}"/>
              </a:ext>
            </a:extLst>
          </p:cNvPr>
          <p:cNvCxnSpPr>
            <a:cxnSpLocks/>
            <a:stCxn id="219" idx="4"/>
            <a:endCxn id="179" idx="0"/>
          </p:cNvCxnSpPr>
          <p:nvPr/>
        </p:nvCxnSpPr>
        <p:spPr>
          <a:xfrm>
            <a:off x="7393911" y="4837164"/>
            <a:ext cx="0" cy="92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Connettore 2 43">
            <a:extLst>
              <a:ext uri="{FF2B5EF4-FFF2-40B4-BE49-F238E27FC236}">
                <a16:creationId xmlns:a16="http://schemas.microsoft.com/office/drawing/2014/main" id="{03C2BD00-4811-0B32-7D92-F8BD0D502154}"/>
              </a:ext>
            </a:extLst>
          </p:cNvPr>
          <p:cNvCxnSpPr>
            <a:cxnSpLocks/>
            <a:stCxn id="179" idx="2"/>
            <a:endCxn id="190" idx="6"/>
          </p:cNvCxnSpPr>
          <p:nvPr/>
        </p:nvCxnSpPr>
        <p:spPr>
          <a:xfrm flipH="1">
            <a:off x="6276163" y="5951755"/>
            <a:ext cx="630098" cy="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Connettore 2 43">
            <a:extLst>
              <a:ext uri="{FF2B5EF4-FFF2-40B4-BE49-F238E27FC236}">
                <a16:creationId xmlns:a16="http://schemas.microsoft.com/office/drawing/2014/main" id="{B1B16E83-3733-787F-1F57-4FE94D4F9776}"/>
              </a:ext>
            </a:extLst>
          </p:cNvPr>
          <p:cNvCxnSpPr>
            <a:cxnSpLocks/>
            <a:stCxn id="190" idx="2"/>
            <a:endCxn id="292" idx="6"/>
          </p:cNvCxnSpPr>
          <p:nvPr/>
        </p:nvCxnSpPr>
        <p:spPr>
          <a:xfrm flipH="1" flipV="1">
            <a:off x="4254339" y="5951755"/>
            <a:ext cx="1046524" cy="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Connettore 2 43">
            <a:extLst>
              <a:ext uri="{FF2B5EF4-FFF2-40B4-BE49-F238E27FC236}">
                <a16:creationId xmlns:a16="http://schemas.microsoft.com/office/drawing/2014/main" id="{59A9D288-AE65-FF9B-E3FE-E202587609F0}"/>
              </a:ext>
            </a:extLst>
          </p:cNvPr>
          <p:cNvCxnSpPr>
            <a:cxnSpLocks/>
            <a:stCxn id="292" idx="2"/>
            <a:endCxn id="293" idx="6"/>
          </p:cNvCxnSpPr>
          <p:nvPr/>
        </p:nvCxnSpPr>
        <p:spPr>
          <a:xfrm flipH="1">
            <a:off x="2197364" y="5951755"/>
            <a:ext cx="1081675" cy="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Connettore 2 43">
            <a:extLst>
              <a:ext uri="{FF2B5EF4-FFF2-40B4-BE49-F238E27FC236}">
                <a16:creationId xmlns:a16="http://schemas.microsoft.com/office/drawing/2014/main" id="{F1633E88-CC10-8C76-D0B1-AFA375DD2B99}"/>
              </a:ext>
            </a:extLst>
          </p:cNvPr>
          <p:cNvCxnSpPr>
            <a:cxnSpLocks/>
            <a:stCxn id="293" idx="0"/>
            <a:endCxn id="28" idx="4"/>
          </p:cNvCxnSpPr>
          <p:nvPr/>
        </p:nvCxnSpPr>
        <p:spPr>
          <a:xfrm flipH="1" flipV="1">
            <a:off x="1706114" y="4830153"/>
            <a:ext cx="3600" cy="93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Connettore 2 43">
            <a:extLst>
              <a:ext uri="{FF2B5EF4-FFF2-40B4-BE49-F238E27FC236}">
                <a16:creationId xmlns:a16="http://schemas.microsoft.com/office/drawing/2014/main" id="{4F209F65-C121-F38C-6A8A-1417CC1DBD2C}"/>
              </a:ext>
            </a:extLst>
          </p:cNvPr>
          <p:cNvCxnSpPr>
            <a:cxnSpLocks/>
            <a:stCxn id="178" idx="4"/>
            <a:endCxn id="218" idx="6"/>
          </p:cNvCxnSpPr>
          <p:nvPr/>
        </p:nvCxnSpPr>
        <p:spPr>
          <a:xfrm flipH="1">
            <a:off x="3795661" y="4382611"/>
            <a:ext cx="863537" cy="65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43">
            <a:extLst>
              <a:ext uri="{FF2B5EF4-FFF2-40B4-BE49-F238E27FC236}">
                <a16:creationId xmlns:a16="http://schemas.microsoft.com/office/drawing/2014/main" id="{A5B3C14E-05F0-EAFB-F530-6B49CEA840F6}"/>
              </a:ext>
            </a:extLst>
          </p:cNvPr>
          <p:cNvCxnSpPr>
            <a:cxnSpLocks/>
            <a:stCxn id="256" idx="0"/>
            <a:endCxn id="318" idx="4"/>
          </p:cNvCxnSpPr>
          <p:nvPr/>
        </p:nvCxnSpPr>
        <p:spPr>
          <a:xfrm flipV="1">
            <a:off x="1706114" y="2414867"/>
            <a:ext cx="3600" cy="950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43">
            <a:extLst>
              <a:ext uri="{FF2B5EF4-FFF2-40B4-BE49-F238E27FC236}">
                <a16:creationId xmlns:a16="http://schemas.microsoft.com/office/drawing/2014/main" id="{2357ED59-E6D3-B6BD-D11D-0B3F0C6779E6}"/>
              </a:ext>
            </a:extLst>
          </p:cNvPr>
          <p:cNvCxnSpPr>
            <a:cxnSpLocks/>
            <a:stCxn id="318" idx="6"/>
            <a:endCxn id="12" idx="2"/>
          </p:cNvCxnSpPr>
          <p:nvPr/>
        </p:nvCxnSpPr>
        <p:spPr>
          <a:xfrm flipV="1">
            <a:off x="2197364" y="2228257"/>
            <a:ext cx="840376" cy="1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asellaDiTesto 50">
            <a:extLst>
              <a:ext uri="{FF2B5EF4-FFF2-40B4-BE49-F238E27FC236}">
                <a16:creationId xmlns:a16="http://schemas.microsoft.com/office/drawing/2014/main" id="{82F75D1B-8AB5-F1BD-0D4F-C5051C21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875" y="2412751"/>
            <a:ext cx="420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42" name="CasellaDiTesto 50">
            <a:extLst>
              <a:ext uri="{FF2B5EF4-FFF2-40B4-BE49-F238E27FC236}">
                <a16:creationId xmlns:a16="http://schemas.microsoft.com/office/drawing/2014/main" id="{0C8E02AB-B6FB-A0BE-14CA-115F2659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739" y="3058999"/>
            <a:ext cx="582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0CE5F50-0788-51EB-3343-7CF18F8B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800" y="3725025"/>
            <a:ext cx="535834" cy="25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44" name="CasellaDiTesto 50">
            <a:extLst>
              <a:ext uri="{FF2B5EF4-FFF2-40B4-BE49-F238E27FC236}">
                <a16:creationId xmlns:a16="http://schemas.microsoft.com/office/drawing/2014/main" id="{8725F199-1B23-312D-050E-03C7B9C4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25" y="3885610"/>
            <a:ext cx="577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sellaDiTesto 50">
            <a:extLst>
              <a:ext uri="{FF2B5EF4-FFF2-40B4-BE49-F238E27FC236}">
                <a16:creationId xmlns:a16="http://schemas.microsoft.com/office/drawing/2014/main" id="{F98D0E81-CD3D-752A-64BF-2243D973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018" y="2212809"/>
            <a:ext cx="83098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8" name="CasellaDiTesto 50">
            <a:extLst>
              <a:ext uri="{FF2B5EF4-FFF2-40B4-BE49-F238E27FC236}">
                <a16:creationId xmlns:a16="http://schemas.microsoft.com/office/drawing/2014/main" id="{1DD3DE14-446A-3DB4-6A52-2C193818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336" y="2189772"/>
            <a:ext cx="5528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CasellaDiTesto 50">
            <a:extLst>
              <a:ext uri="{FF2B5EF4-FFF2-40B4-BE49-F238E27FC236}">
                <a16:creationId xmlns:a16="http://schemas.microsoft.com/office/drawing/2014/main" id="{C4625F9C-011E-0FCC-03C7-A6BF87A8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52" y="2886026"/>
            <a:ext cx="3994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55" name="CasellaDiTesto 50">
            <a:extLst>
              <a:ext uri="{FF2B5EF4-FFF2-40B4-BE49-F238E27FC236}">
                <a16:creationId xmlns:a16="http://schemas.microsoft.com/office/drawing/2014/main" id="{9CC64160-FAA8-D960-3ED6-A875B167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52" y="3913835"/>
            <a:ext cx="707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sellaDiTesto 50">
            <a:extLst>
              <a:ext uri="{FF2B5EF4-FFF2-40B4-BE49-F238E27FC236}">
                <a16:creationId xmlns:a16="http://schemas.microsoft.com/office/drawing/2014/main" id="{748146BD-E300-4A7A-153B-CD609399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413" y="4974515"/>
            <a:ext cx="4586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159" name="CasellaDiTesto 50">
            <a:extLst>
              <a:ext uri="{FF2B5EF4-FFF2-40B4-BE49-F238E27FC236}">
                <a16:creationId xmlns:a16="http://schemas.microsoft.com/office/drawing/2014/main" id="{6D64626D-92C7-34AE-93CF-B116EF80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42" y="4336403"/>
            <a:ext cx="623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CasellaDiTesto 50">
            <a:extLst>
              <a:ext uri="{FF2B5EF4-FFF2-40B4-BE49-F238E27FC236}">
                <a16:creationId xmlns:a16="http://schemas.microsoft.com/office/drawing/2014/main" id="{845ADCBE-21B9-C3F2-AC7F-F984EDCC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661" y="5734698"/>
            <a:ext cx="6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asellaDiTesto 50">
            <a:extLst>
              <a:ext uri="{FF2B5EF4-FFF2-40B4-BE49-F238E27FC236}">
                <a16:creationId xmlns:a16="http://schemas.microsoft.com/office/drawing/2014/main" id="{C5F6BDC4-AC3D-C692-13F2-A2083D4C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673" y="5547702"/>
            <a:ext cx="5099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64" name="CasellaDiTesto 50">
            <a:extLst>
              <a:ext uri="{FF2B5EF4-FFF2-40B4-BE49-F238E27FC236}">
                <a16:creationId xmlns:a16="http://schemas.microsoft.com/office/drawing/2014/main" id="{CA9704A3-7DBC-9892-0723-68BEBF9FC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94" y="4943653"/>
            <a:ext cx="682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asellaDiTesto 50">
            <a:extLst>
              <a:ext uri="{FF2B5EF4-FFF2-40B4-BE49-F238E27FC236}">
                <a16:creationId xmlns:a16="http://schemas.microsoft.com/office/drawing/2014/main" id="{24FC1819-4739-E3AC-A3F7-B3809876A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786" y="4377308"/>
            <a:ext cx="4916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69" name="CasellaDiTesto 50">
            <a:extLst>
              <a:ext uri="{FF2B5EF4-FFF2-40B4-BE49-F238E27FC236}">
                <a16:creationId xmlns:a16="http://schemas.microsoft.com/office/drawing/2014/main" id="{2D0BDD1C-B0D1-8B1C-8B5B-CAA7DF98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734" y="3849691"/>
            <a:ext cx="1400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CasellaDiTesto 50">
            <a:extLst>
              <a:ext uri="{FF2B5EF4-FFF2-40B4-BE49-F238E27FC236}">
                <a16:creationId xmlns:a16="http://schemas.microsoft.com/office/drawing/2014/main" id="{B4B70C69-BE5C-EE6D-02F5-234BB27A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184" y="5748638"/>
            <a:ext cx="4736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71" name="CasellaDiTesto 50">
            <a:extLst>
              <a:ext uri="{FF2B5EF4-FFF2-40B4-BE49-F238E27FC236}">
                <a16:creationId xmlns:a16="http://schemas.microsoft.com/office/drawing/2014/main" id="{26DD08ED-1B64-283D-1B6A-8C094411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207" y="5734697"/>
            <a:ext cx="7002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asellaDiTesto 50">
            <a:extLst>
              <a:ext uri="{FF2B5EF4-FFF2-40B4-BE49-F238E27FC236}">
                <a16:creationId xmlns:a16="http://schemas.microsoft.com/office/drawing/2014/main" id="{6A08D35A-9EE8-AB63-B028-CD730A52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727" y="5026409"/>
            <a:ext cx="4031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75" name="CasellaDiTesto 50">
            <a:extLst>
              <a:ext uri="{FF2B5EF4-FFF2-40B4-BE49-F238E27FC236}">
                <a16:creationId xmlns:a16="http://schemas.microsoft.com/office/drawing/2014/main" id="{FFF1C1C1-ACE6-57BD-E26B-7EF9E719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68" y="4015291"/>
            <a:ext cx="1400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CasellaDiTesto 50">
            <a:extLst>
              <a:ext uri="{FF2B5EF4-FFF2-40B4-BE49-F238E27FC236}">
                <a16:creationId xmlns:a16="http://schemas.microsoft.com/office/drawing/2014/main" id="{7E9C22E8-47F7-6993-693D-105168B5F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631" y="3020296"/>
            <a:ext cx="4169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181" name="CasellaDiTesto 50">
            <a:extLst>
              <a:ext uri="{FF2B5EF4-FFF2-40B4-BE49-F238E27FC236}">
                <a16:creationId xmlns:a16="http://schemas.microsoft.com/office/drawing/2014/main" id="{319BE840-4C34-2E8D-2CF1-FB636548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904" y="2216656"/>
            <a:ext cx="7669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asellaDiTesto 50">
            <a:extLst>
              <a:ext uri="{FF2B5EF4-FFF2-40B4-BE49-F238E27FC236}">
                <a16:creationId xmlns:a16="http://schemas.microsoft.com/office/drawing/2014/main" id="{ADB393C9-E2C6-F24E-712E-2C2B6E56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628" y="3330872"/>
            <a:ext cx="5247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83" name="CasellaDiTesto 50">
            <a:extLst>
              <a:ext uri="{FF2B5EF4-FFF2-40B4-BE49-F238E27FC236}">
                <a16:creationId xmlns:a16="http://schemas.microsoft.com/office/drawing/2014/main" id="{BC1F0DA7-8C01-2CD9-4771-1AFC49A6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278" y="4751943"/>
            <a:ext cx="3958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84" name="CasellaDiTesto 50">
            <a:extLst>
              <a:ext uri="{FF2B5EF4-FFF2-40B4-BE49-F238E27FC236}">
                <a16:creationId xmlns:a16="http://schemas.microsoft.com/office/drawing/2014/main" id="{3059CC27-6355-224D-F206-D1DD3386D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514" y="3695925"/>
            <a:ext cx="8270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ttore 2 43">
            <a:extLst>
              <a:ext uri="{FF2B5EF4-FFF2-40B4-BE49-F238E27FC236}">
                <a16:creationId xmlns:a16="http://schemas.microsoft.com/office/drawing/2014/main" id="{3F692245-9EA9-5092-3B74-C1579068BC13}"/>
              </a:ext>
            </a:extLst>
          </p:cNvPr>
          <p:cNvCxnSpPr>
            <a:cxnSpLocks/>
            <a:stCxn id="167" idx="6"/>
            <a:endCxn id="178" idx="2"/>
          </p:cNvCxnSpPr>
          <p:nvPr/>
        </p:nvCxnSpPr>
        <p:spPr>
          <a:xfrm>
            <a:off x="4013039" y="4195171"/>
            <a:ext cx="158509" cy="2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43">
            <a:extLst>
              <a:ext uri="{FF2B5EF4-FFF2-40B4-BE49-F238E27FC236}">
                <a16:creationId xmlns:a16="http://schemas.microsoft.com/office/drawing/2014/main" id="{C4F0C5B6-FA39-C768-79C4-4FF279418AA1}"/>
              </a:ext>
            </a:extLst>
          </p:cNvPr>
          <p:cNvCxnSpPr>
            <a:cxnSpLocks/>
            <a:stCxn id="238" idx="2"/>
            <a:endCxn id="178" idx="6"/>
          </p:cNvCxnSpPr>
          <p:nvPr/>
        </p:nvCxnSpPr>
        <p:spPr>
          <a:xfrm flipH="1">
            <a:off x="5146848" y="4189411"/>
            <a:ext cx="158508" cy="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43">
            <a:extLst>
              <a:ext uri="{FF2B5EF4-FFF2-40B4-BE49-F238E27FC236}">
                <a16:creationId xmlns:a16="http://schemas.microsoft.com/office/drawing/2014/main" id="{6FC8B1A4-041C-6D02-F692-9B2353B88422}"/>
              </a:ext>
            </a:extLst>
          </p:cNvPr>
          <p:cNvCxnSpPr>
            <a:cxnSpLocks/>
            <a:stCxn id="218" idx="1"/>
            <a:endCxn id="256" idx="6"/>
          </p:cNvCxnSpPr>
          <p:nvPr/>
        </p:nvCxnSpPr>
        <p:spPr>
          <a:xfrm flipH="1" flipV="1">
            <a:off x="2193764" y="3549666"/>
            <a:ext cx="769426" cy="135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43">
            <a:extLst>
              <a:ext uri="{FF2B5EF4-FFF2-40B4-BE49-F238E27FC236}">
                <a16:creationId xmlns:a16="http://schemas.microsoft.com/office/drawing/2014/main" id="{E9B79E0E-E485-14BC-CD71-CE758F26A568}"/>
              </a:ext>
            </a:extLst>
          </p:cNvPr>
          <p:cNvCxnSpPr>
            <a:cxnSpLocks/>
            <a:stCxn id="255" idx="6"/>
            <a:endCxn id="219" idx="2"/>
          </p:cNvCxnSpPr>
          <p:nvPr/>
        </p:nvCxnSpPr>
        <p:spPr>
          <a:xfrm>
            <a:off x="6276163" y="3235851"/>
            <a:ext cx="630098" cy="141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31">
            <a:extLst>
              <a:ext uri="{FF2B5EF4-FFF2-40B4-BE49-F238E27FC236}">
                <a16:creationId xmlns:a16="http://schemas.microsoft.com/office/drawing/2014/main" id="{DA0FA91A-4DC5-32B1-B6A7-187EF1225D24}"/>
              </a:ext>
            </a:extLst>
          </p:cNvPr>
          <p:cNvSpPr/>
          <p:nvPr/>
        </p:nvSpPr>
        <p:spPr>
          <a:xfrm>
            <a:off x="1218464" y="4460821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Down_F2_B1</a:t>
            </a:r>
          </a:p>
        </p:txBody>
      </p:sp>
      <p:cxnSp>
        <p:nvCxnSpPr>
          <p:cNvPr id="30" name="Connettore 2 43">
            <a:extLst>
              <a:ext uri="{FF2B5EF4-FFF2-40B4-BE49-F238E27FC236}">
                <a16:creationId xmlns:a16="http://schemas.microsoft.com/office/drawing/2014/main" id="{DEF7ACF7-5A3B-CA9D-EE54-1738D13401AC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694006" y="3734332"/>
            <a:ext cx="12108" cy="726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e 31">
            <a:extLst>
              <a:ext uri="{FF2B5EF4-FFF2-40B4-BE49-F238E27FC236}">
                <a16:creationId xmlns:a16="http://schemas.microsoft.com/office/drawing/2014/main" id="{055D7FDA-0906-AB04-5A74-A0375BE45CBE}"/>
              </a:ext>
            </a:extLst>
          </p:cNvPr>
          <p:cNvSpPr/>
          <p:nvPr/>
        </p:nvSpPr>
        <p:spPr>
          <a:xfrm>
            <a:off x="6895674" y="329562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Up_F2_B3</a:t>
            </a:r>
          </a:p>
        </p:txBody>
      </p:sp>
      <p:cxnSp>
        <p:nvCxnSpPr>
          <p:cNvPr id="41" name="Connettore 2 43">
            <a:extLst>
              <a:ext uri="{FF2B5EF4-FFF2-40B4-BE49-F238E27FC236}">
                <a16:creationId xmlns:a16="http://schemas.microsoft.com/office/drawing/2014/main" id="{966500CA-BCE3-BDBD-EBAE-72BCED92010E}"/>
              </a:ext>
            </a:extLst>
          </p:cNvPr>
          <p:cNvCxnSpPr>
            <a:cxnSpLocks/>
            <a:stCxn id="35" idx="4"/>
            <a:endCxn id="219" idx="0"/>
          </p:cNvCxnSpPr>
          <p:nvPr/>
        </p:nvCxnSpPr>
        <p:spPr>
          <a:xfrm>
            <a:off x="7383324" y="3664952"/>
            <a:ext cx="10587" cy="80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id="{DCF05379-1C98-E179-BD54-0DADF2DD2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9203C2-7DE0-69B7-F497-44806BBFA211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647081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959873" y="3362510"/>
            <a:ext cx="712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Doors can be open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elevator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off.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Elevator </a:t>
            </a:r>
            <a:r>
              <a:rPr lang="it-IT" dirty="0" err="1"/>
              <a:t>motor</a:t>
            </a:r>
            <a:r>
              <a:rPr lang="it-IT" dirty="0"/>
              <a:t> can turn 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doors are close.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F32012-3EFE-F07E-8A39-BEE785E5B177}"/>
              </a:ext>
            </a:extLst>
          </p:cNvPr>
          <p:cNvSpPr txBox="1"/>
          <p:nvPr/>
        </p:nvSpPr>
        <p:spPr>
          <a:xfrm>
            <a:off x="1058196" y="1974931"/>
            <a:ext cx="7027606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The model of the </a:t>
            </a:r>
            <a:r>
              <a:rPr lang="it-IT" b="1" dirty="0"/>
              <a:t>3-floors elevator </a:t>
            </a:r>
            <a:r>
              <a:rPr lang="it-IT" dirty="0"/>
              <a:t>must be </a:t>
            </a:r>
            <a:r>
              <a:rPr lang="it-IT" dirty="0" err="1">
                <a:solidFill>
                  <a:srgbClr val="0033CC"/>
                </a:solidFill>
              </a:rPr>
              <a:t>integrated</a:t>
            </a:r>
            <a:r>
              <a:rPr lang="it-IT" dirty="0"/>
              <a:t> with the </a:t>
            </a:r>
            <a:r>
              <a:rPr lang="it-IT" b="1" dirty="0"/>
              <a:t>door</a:t>
            </a:r>
            <a:r>
              <a:rPr lang="it-IT" dirty="0"/>
              <a:t> </a:t>
            </a:r>
            <a:r>
              <a:rPr lang="it-IT" b="1" dirty="0" err="1"/>
              <a:t>motor</a:t>
            </a:r>
            <a:r>
              <a:rPr lang="it-IT" dirty="0"/>
              <a:t>. </a:t>
            </a:r>
          </a:p>
          <a:p>
            <a:pPr>
              <a:lnSpc>
                <a:spcPct val="20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behaviour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endParaRPr lang="it-IT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FE92F52-DE15-AA88-58FF-9526B3084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4086660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sz="1200">
                <a:latin typeface="Arial" panose="020B0604020202020204" pitchFamily="34" charset="0"/>
              </a:rPr>
              <a:t>Prof. Luca Ferrarini                                                                                                                                            </a:t>
            </a:r>
            <a:fld id="{10C8BCE5-3076-4081-88C6-D822A3BA9A60}" type="slidenum">
              <a:rPr lang="it-IT" sz="1200">
                <a:latin typeface="Arial" panose="020B0604020202020204" pitchFamily="34" charset="0"/>
              </a:rPr>
              <a:pPr eaLnBrk="1" hangingPunct="1"/>
              <a:t>4</a:t>
            </a:fld>
            <a:endParaRPr lang="it-IT" sz="1200">
              <a:latin typeface="Arial" panose="020B0604020202020204" pitchFamily="34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75" name="CasellaDiTesto 5"/>
          <p:cNvSpPr txBox="1">
            <a:spLocks noChangeArrowheads="1"/>
          </p:cNvSpPr>
          <p:nvPr/>
        </p:nvSpPr>
        <p:spPr bwMode="auto">
          <a:xfrm>
            <a:off x="792161" y="1261442"/>
            <a:ext cx="755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FIRST STEP:</a:t>
            </a:r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OUTLINE THE SYSTEM COMPONENTS</a:t>
            </a:r>
            <a:endParaRPr lang="en-US" sz="1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652081" y="1684192"/>
            <a:ext cx="63451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SENSORS:</a:t>
            </a:r>
            <a:endParaRPr lang="en-US" sz="1800" b="1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Arial"/>
                <a:ea typeface="MS PGothic" charset="0"/>
                <a:cs typeface="Arial"/>
              </a:rPr>
              <a:t>FLOOR PRESENCE SENSORS:</a:t>
            </a:r>
          </a:p>
          <a:p>
            <a:pPr marL="447675">
              <a:buClr>
                <a:srgbClr val="FF0000"/>
              </a:buClr>
              <a:defRPr/>
            </a:pPr>
            <a:r>
              <a:rPr lang="en-US" sz="1800" dirty="0">
                <a:latin typeface="Arial"/>
                <a:ea typeface="MS PGothic" charset="0"/>
                <a:cs typeface="Arial"/>
              </a:rPr>
              <a:t>Each floor is endowed with a presence sensor</a:t>
            </a:r>
            <a:endParaRPr lang="en-US" sz="1800" b="1" dirty="0">
              <a:latin typeface="Arial"/>
              <a:ea typeface="MS PGothic" charset="0"/>
              <a:cs typeface="Arial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 b="1" dirty="0">
                <a:latin typeface="Arial"/>
                <a:ea typeface="MS PGothic" charset="0"/>
                <a:cs typeface="Arial"/>
              </a:rPr>
              <a:t>BUTTON PANEL: </a:t>
            </a:r>
            <a:endParaRPr lang="en-US" b="1" dirty="0">
              <a:latin typeface="Arial"/>
              <a:ea typeface="MS PGothic" charset="0"/>
              <a:cs typeface="Arial"/>
            </a:endParaRPr>
          </a:p>
          <a:p>
            <a:pPr marL="733425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Inside the elevator cabin, a button panel is used to select the destination. </a:t>
            </a:r>
            <a:endParaRPr lang="en-US" dirty="0">
              <a:latin typeface="Arial" panose="020B0604020202020204" pitchFamily="34" charset="0"/>
            </a:endParaRPr>
          </a:p>
          <a:p>
            <a:pPr marL="733425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At each floor, a button can be used to call the elevator.</a:t>
            </a:r>
          </a:p>
          <a:p>
            <a:pPr marL="733425" indent="-285750">
              <a:buFont typeface="Arial" panose="020B0604020202020204" pitchFamily="34" charset="0"/>
              <a:buChar char="•"/>
            </a:pPr>
            <a:r>
              <a:rPr lang="en-US" dirty="0"/>
              <a:t>It is assumed that it is impossible to select a new button until the elevator has reached the desired floor selected by the last command.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endParaRPr lang="en-US" sz="1800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Arial"/>
                <a:ea typeface="MS PGothic" charset="0"/>
                <a:cs typeface="Arial"/>
              </a:rPr>
              <a:t>ACTUATORS:</a:t>
            </a:r>
            <a:endParaRPr lang="en-US" sz="1800" b="1" dirty="0">
              <a:solidFill>
                <a:srgbClr val="00B050"/>
              </a:solidFill>
              <a:latin typeface="Arial"/>
              <a:ea typeface="MS PGothic" charset="0"/>
              <a:cs typeface="Arial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Arial"/>
                <a:ea typeface="MS PGothic" charset="0"/>
                <a:cs typeface="Arial"/>
              </a:rPr>
              <a:t>ELEVATOR MOTOR:</a:t>
            </a:r>
          </a:p>
          <a:p>
            <a:pPr marL="447675">
              <a:defRPr/>
            </a:pPr>
            <a:r>
              <a:rPr lang="en-US" sz="1800" dirty="0">
                <a:latin typeface="Arial"/>
                <a:ea typeface="MS PGothic" charset="0"/>
                <a:cs typeface="Arial"/>
              </a:rPr>
              <a:t>The motor can move the elevator up and down</a:t>
            </a:r>
            <a:endParaRPr lang="en-US" sz="1800" b="1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15" name="Rectangle 9" descr="Diagonali chiare verso l'alto">
            <a:extLst>
              <a:ext uri="{FF2B5EF4-FFF2-40B4-BE49-F238E27FC236}">
                <a16:creationId xmlns:a16="http://schemas.microsoft.com/office/drawing/2014/main" id="{6D2682DB-4471-4CFF-8B40-E735065D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2372361"/>
            <a:ext cx="152400" cy="3048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26" name="Rectangle 19" descr="Diagonali chiare verso l'alto">
            <a:extLst>
              <a:ext uri="{FF2B5EF4-FFF2-40B4-BE49-F238E27FC236}">
                <a16:creationId xmlns:a16="http://schemas.microsoft.com/office/drawing/2014/main" id="{43F21E0B-A1DE-4D13-ACCC-4EC968B3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3896361"/>
            <a:ext cx="152400" cy="3048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7B04027A-4747-4D3B-A90D-D2D2490E8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42" y="2815415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6A624CD4-6C19-4479-B37F-EE1F70BF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42" y="1743753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09CD8FB1-72C0-4B35-9BB9-F56499485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1642" y="181995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3671A805-F746-4D00-A1DE-7FF95590D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2372361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54E1A9CF-A3E1-4855-A18A-2D957C7E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3896361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5E6E5642-7AC6-4E6A-AA0A-5DEF20A90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2219961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8D42E704-DA47-42B5-8A19-48360747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374396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3" name="Text Box 52">
            <a:extLst>
              <a:ext uri="{FF2B5EF4-FFF2-40B4-BE49-F238E27FC236}">
                <a16:creationId xmlns:a16="http://schemas.microsoft.com/office/drawing/2014/main" id="{88D3E025-68EE-4002-9D1D-DD53BCE8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1247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44" name="Text Box 53">
            <a:extLst>
              <a:ext uri="{FF2B5EF4-FFF2-40B4-BE49-F238E27FC236}">
                <a16:creationId xmlns:a16="http://schemas.microsoft.com/office/drawing/2014/main" id="{447154C2-4DEA-424B-A5BD-A27D9495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4295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45" name="Line 54">
            <a:extLst>
              <a:ext uri="{FF2B5EF4-FFF2-40B4-BE49-F238E27FC236}">
                <a16:creationId xmlns:a16="http://schemas.microsoft.com/office/drawing/2014/main" id="{3995B9D5-4333-4469-BAA3-B70DF452D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7842" y="2200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2" name="Rectangle 19" descr="Diagonali chiare verso l'alto">
            <a:extLst>
              <a:ext uri="{FF2B5EF4-FFF2-40B4-BE49-F238E27FC236}">
                <a16:creationId xmlns:a16="http://schemas.microsoft.com/office/drawing/2014/main" id="{A99EBED3-9E8A-9F47-5593-CADCB072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5307381"/>
            <a:ext cx="152400" cy="3048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" name="Line 30">
            <a:extLst>
              <a:ext uri="{FF2B5EF4-FFF2-40B4-BE49-F238E27FC236}">
                <a16:creationId xmlns:a16="http://schemas.microsoft.com/office/drawing/2014/main" id="{585813B3-3BEE-27D4-F309-95A62954A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5307381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5" name="Text Box 43">
            <a:extLst>
              <a:ext uri="{FF2B5EF4-FFF2-40B4-BE49-F238E27FC236}">
                <a16:creationId xmlns:a16="http://schemas.microsoft.com/office/drawing/2014/main" id="{623937EE-E41C-8C48-C646-E2201A82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515498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D260C93-4289-299D-F2A7-9D8487BE0AEE}"/>
              </a:ext>
            </a:extLst>
          </p:cNvPr>
          <p:cNvSpPr/>
          <p:nvPr/>
        </p:nvSpPr>
        <p:spPr>
          <a:xfrm>
            <a:off x="7211233" y="2431461"/>
            <a:ext cx="167623" cy="20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61955B9-F724-1B69-724E-14D4E44BBC96}"/>
              </a:ext>
            </a:extLst>
          </p:cNvPr>
          <p:cNvSpPr/>
          <p:nvPr/>
        </p:nvSpPr>
        <p:spPr>
          <a:xfrm>
            <a:off x="7263324" y="2489651"/>
            <a:ext cx="63002" cy="76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09A834-991B-0359-C0C6-BBBE3687EABE}"/>
              </a:ext>
            </a:extLst>
          </p:cNvPr>
          <p:cNvSpPr/>
          <p:nvPr/>
        </p:nvSpPr>
        <p:spPr>
          <a:xfrm>
            <a:off x="7211233" y="3952484"/>
            <a:ext cx="167623" cy="20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B6E3A61-7E0A-5669-BB91-20DCD330AF65}"/>
              </a:ext>
            </a:extLst>
          </p:cNvPr>
          <p:cNvSpPr/>
          <p:nvPr/>
        </p:nvSpPr>
        <p:spPr>
          <a:xfrm>
            <a:off x="7263324" y="4010674"/>
            <a:ext cx="63002" cy="76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AC7812C-AE77-0B73-EE54-35F5B423089B}"/>
              </a:ext>
            </a:extLst>
          </p:cNvPr>
          <p:cNvSpPr/>
          <p:nvPr/>
        </p:nvSpPr>
        <p:spPr>
          <a:xfrm>
            <a:off x="7211233" y="5357080"/>
            <a:ext cx="167623" cy="20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427CE7D-E1E1-A498-20B3-EE95BBDF0089}"/>
              </a:ext>
            </a:extLst>
          </p:cNvPr>
          <p:cNvSpPr/>
          <p:nvPr/>
        </p:nvSpPr>
        <p:spPr>
          <a:xfrm>
            <a:off x="7263324" y="5415270"/>
            <a:ext cx="63002" cy="76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5DCA9A6-5C91-6655-66A5-02D908BE8DFE}"/>
              </a:ext>
            </a:extLst>
          </p:cNvPr>
          <p:cNvSpPr/>
          <p:nvPr/>
        </p:nvSpPr>
        <p:spPr>
          <a:xfrm>
            <a:off x="7690356" y="2847166"/>
            <a:ext cx="198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25842BA-1E89-667D-0C6E-ECDF5C10C390}"/>
              </a:ext>
            </a:extLst>
          </p:cNvPr>
          <p:cNvSpPr/>
          <p:nvPr/>
        </p:nvSpPr>
        <p:spPr>
          <a:xfrm>
            <a:off x="7736323" y="2869005"/>
            <a:ext cx="106940" cy="87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9F98B52-4B5D-2FF7-52A5-8222FD222487}"/>
              </a:ext>
            </a:extLst>
          </p:cNvPr>
          <p:cNvSpPr/>
          <p:nvPr/>
        </p:nvSpPr>
        <p:spPr>
          <a:xfrm>
            <a:off x="7736323" y="3076611"/>
            <a:ext cx="106940" cy="87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373F96D-D4A1-5536-4BB9-742272FAB3DB}"/>
              </a:ext>
            </a:extLst>
          </p:cNvPr>
          <p:cNvSpPr/>
          <p:nvPr/>
        </p:nvSpPr>
        <p:spPr>
          <a:xfrm>
            <a:off x="7736323" y="2967430"/>
            <a:ext cx="106940" cy="87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5681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F32012-3EFE-F07E-8A39-BEE785E5B177}"/>
              </a:ext>
            </a:extLst>
          </p:cNvPr>
          <p:cNvSpPr txBox="1"/>
          <p:nvPr/>
        </p:nvSpPr>
        <p:spPr>
          <a:xfrm>
            <a:off x="1058196" y="1974931"/>
            <a:ext cx="7027606" cy="97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Let's consider a simple model,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manually-actuated</a:t>
            </a:r>
            <a:r>
              <a:rPr lang="en-US" dirty="0"/>
              <a:t> door.</a:t>
            </a:r>
            <a:endParaRPr lang="it-IT" dirty="0"/>
          </a:p>
          <a:p>
            <a:pPr>
              <a:lnSpc>
                <a:spcPct val="200000"/>
              </a:lnSpc>
            </a:pPr>
            <a:endParaRPr lang="it-IT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FE92F52-DE15-AA88-58FF-9526B3084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26D77EA8-99AA-5E1E-5671-DFAE9C737C46}"/>
              </a:ext>
            </a:extLst>
          </p:cNvPr>
          <p:cNvSpPr/>
          <p:nvPr/>
        </p:nvSpPr>
        <p:spPr>
          <a:xfrm>
            <a:off x="2834656" y="3184741"/>
            <a:ext cx="1440855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600" i="1"/>
              <a:t>Closed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7D90CC8-2AD6-7931-0901-D0ECFCC5BA65}"/>
              </a:ext>
            </a:extLst>
          </p:cNvPr>
          <p:cNvCxnSpPr/>
          <p:nvPr/>
        </p:nvCxnSpPr>
        <p:spPr>
          <a:xfrm>
            <a:off x="2547319" y="2968841"/>
            <a:ext cx="3603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A5B29378-FAB5-667F-27DF-BB04BC3ED13F}"/>
              </a:ext>
            </a:extLst>
          </p:cNvPr>
          <p:cNvSpPr/>
          <p:nvPr/>
        </p:nvSpPr>
        <p:spPr>
          <a:xfrm>
            <a:off x="4779592" y="3184741"/>
            <a:ext cx="1368127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600" i="1"/>
              <a:t>Open</a:t>
            </a:r>
          </a:p>
        </p:txBody>
      </p:sp>
      <p:cxnSp>
        <p:nvCxnSpPr>
          <p:cNvPr id="10" name="Connettore 7 4">
            <a:extLst>
              <a:ext uri="{FF2B5EF4-FFF2-40B4-BE49-F238E27FC236}">
                <a16:creationId xmlns:a16="http://schemas.microsoft.com/office/drawing/2014/main" id="{74A5BFD5-D668-DD47-5B07-3D44309D45BF}"/>
              </a:ext>
            </a:extLst>
          </p:cNvPr>
          <p:cNvCxnSpPr>
            <a:stCxn id="2" idx="7"/>
            <a:endCxn id="8" idx="1"/>
          </p:cNvCxnSpPr>
          <p:nvPr/>
        </p:nvCxnSpPr>
        <p:spPr>
          <a:xfrm rot="5400000" flipH="1" flipV="1">
            <a:off x="4522226" y="2817409"/>
            <a:ext cx="12700" cy="915447"/>
          </a:xfrm>
          <a:prstGeom prst="curvedConnector3">
            <a:avLst>
              <a:gd name="adj1" fmla="val 2511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7 21">
            <a:extLst>
              <a:ext uri="{FF2B5EF4-FFF2-40B4-BE49-F238E27FC236}">
                <a16:creationId xmlns:a16="http://schemas.microsoft.com/office/drawing/2014/main" id="{926A7128-579A-3F05-BE96-2E8C35D186BC}"/>
              </a:ext>
            </a:extLst>
          </p:cNvPr>
          <p:cNvCxnSpPr>
            <a:stCxn id="8" idx="3"/>
            <a:endCxn id="2" idx="5"/>
          </p:cNvCxnSpPr>
          <p:nvPr/>
        </p:nvCxnSpPr>
        <p:spPr>
          <a:xfrm rot="5400000">
            <a:off x="4522227" y="3253853"/>
            <a:ext cx="12700" cy="915447"/>
          </a:xfrm>
          <a:prstGeom prst="curvedConnector3">
            <a:avLst>
              <a:gd name="adj1" fmla="val 2511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50">
            <a:extLst>
              <a:ext uri="{FF2B5EF4-FFF2-40B4-BE49-F238E27FC236}">
                <a16:creationId xmlns:a16="http://schemas.microsoft.com/office/drawing/2014/main" id="{BC311577-7282-BFAD-0C28-11BA0A03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945" y="2712550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3" name="CasellaDiTesto 50">
            <a:extLst>
              <a:ext uri="{FF2B5EF4-FFF2-40B4-BE49-F238E27FC236}">
                <a16:creationId xmlns:a16="http://schemas.microsoft.com/office/drawing/2014/main" id="{B87BBEC8-6959-D729-6BCE-BDE7560A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945" y="3977356"/>
            <a:ext cx="7875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14" name="Rectangle 9" descr="Diagonali chiare verso l'alto">
            <a:extLst>
              <a:ext uri="{FF2B5EF4-FFF2-40B4-BE49-F238E27FC236}">
                <a16:creationId xmlns:a16="http://schemas.microsoft.com/office/drawing/2014/main" id="{55D38946-2D8C-69B3-18FA-9F6F1ACF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2372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9" descr="Diagonali chiare verso l'alto">
            <a:extLst>
              <a:ext uri="{FF2B5EF4-FFF2-40B4-BE49-F238E27FC236}">
                <a16:creationId xmlns:a16="http://schemas.microsoft.com/office/drawing/2014/main" id="{1BADB7F4-D8EE-E759-8E60-8695F5B9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3896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8F629A69-A6E8-458A-2AE4-7E818A00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42" y="2815415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BAEDC16D-E3C0-5741-6C20-4E0B9DEE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42" y="1743753"/>
            <a:ext cx="228600" cy="228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5D5CBFD2-9630-56CB-7FAC-A2CD3B5927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1642" y="1819953"/>
            <a:ext cx="0" cy="9906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7979F5A8-53E6-1F82-10A4-2EA6730B0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2372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20" name="Line 30">
            <a:extLst>
              <a:ext uri="{FF2B5EF4-FFF2-40B4-BE49-F238E27FC236}">
                <a16:creationId xmlns:a16="http://schemas.microsoft.com/office/drawing/2014/main" id="{019F5717-562D-4607-CABE-92F34D876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3896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80268539-129A-06CD-28C4-FB8ABB5FB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2219961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F2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B7C4B87E-47CF-BEF4-9B19-8FB8D582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374396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F1</a:t>
            </a:r>
          </a:p>
        </p:txBody>
      </p:sp>
      <p:sp>
        <p:nvSpPr>
          <p:cNvPr id="23" name="Text Box 52">
            <a:extLst>
              <a:ext uri="{FF2B5EF4-FFF2-40B4-BE49-F238E27FC236}">
                <a16:creationId xmlns:a16="http://schemas.microsoft.com/office/drawing/2014/main" id="{51C88E25-2B71-AB6A-4301-759CCBF7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1247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bg1">
                    <a:lumMod val="75000"/>
                  </a:schemeClr>
                </a:solidFill>
              </a:rPr>
              <a:t>up</a:t>
            </a:r>
          </a:p>
        </p:txBody>
      </p:sp>
      <p:sp>
        <p:nvSpPr>
          <p:cNvPr id="24" name="Text Box 53">
            <a:extLst>
              <a:ext uri="{FF2B5EF4-FFF2-40B4-BE49-F238E27FC236}">
                <a16:creationId xmlns:a16="http://schemas.microsoft.com/office/drawing/2014/main" id="{9D74B8DF-C936-D51B-30BF-8810BE5B6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4295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bg1">
                    <a:lumMod val="75000"/>
                  </a:schemeClr>
                </a:solidFill>
              </a:rPr>
              <a:t>down</a:t>
            </a:r>
          </a:p>
        </p:txBody>
      </p:sp>
      <p:sp>
        <p:nvSpPr>
          <p:cNvPr id="25" name="Line 54">
            <a:extLst>
              <a:ext uri="{FF2B5EF4-FFF2-40B4-BE49-F238E27FC236}">
                <a16:creationId xmlns:a16="http://schemas.microsoft.com/office/drawing/2014/main" id="{F598D62D-A5DA-3772-1E6D-C4011F4CB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7842" y="2200953"/>
            <a:ext cx="0" cy="4572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26" name="Line 54">
            <a:extLst>
              <a:ext uri="{FF2B5EF4-FFF2-40B4-BE49-F238E27FC236}">
                <a16:creationId xmlns:a16="http://schemas.microsoft.com/office/drawing/2014/main" id="{BE76D101-2DA0-5E85-06E8-0A715BB32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013" y="3326848"/>
            <a:ext cx="55341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it-IT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6DC10E57-D43E-0BC3-E5C6-259DEA89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20" y="3323196"/>
            <a:ext cx="11249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00" b="0" dirty="0">
                <a:solidFill>
                  <a:schemeClr val="tx1"/>
                </a:solidFill>
              </a:rPr>
              <a:t>Open / Closed</a:t>
            </a:r>
          </a:p>
        </p:txBody>
      </p:sp>
      <p:sp>
        <p:nvSpPr>
          <p:cNvPr id="30" name="Rectangle 9" descr="Diagonali chiare verso l'alto">
            <a:extLst>
              <a:ext uri="{FF2B5EF4-FFF2-40B4-BE49-F238E27FC236}">
                <a16:creationId xmlns:a16="http://schemas.microsoft.com/office/drawing/2014/main" id="{47E99326-1E75-7EEE-2198-3D09F32A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5288394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8D2F29F-A18C-9AC2-CB3A-A88C588A6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5288394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EEAF77BD-50F6-FD27-FF42-7965AE27A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5135994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0C8D22E-4C51-95B6-611F-0C9D8C899254}"/>
              </a:ext>
            </a:extLst>
          </p:cNvPr>
          <p:cNvSpPr/>
          <p:nvPr/>
        </p:nvSpPr>
        <p:spPr>
          <a:xfrm>
            <a:off x="7211233" y="2431461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08D39F8D-CD81-245D-94C6-34AFFD414613}"/>
              </a:ext>
            </a:extLst>
          </p:cNvPr>
          <p:cNvSpPr/>
          <p:nvPr/>
        </p:nvSpPr>
        <p:spPr>
          <a:xfrm>
            <a:off x="7263324" y="2489651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1CA8B150-1AAE-1808-C930-4D0C7D31D4EF}"/>
              </a:ext>
            </a:extLst>
          </p:cNvPr>
          <p:cNvSpPr/>
          <p:nvPr/>
        </p:nvSpPr>
        <p:spPr>
          <a:xfrm>
            <a:off x="7211233" y="3952484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03F1222-FD2F-CC86-B022-7FF42FB52576}"/>
              </a:ext>
            </a:extLst>
          </p:cNvPr>
          <p:cNvSpPr/>
          <p:nvPr/>
        </p:nvSpPr>
        <p:spPr>
          <a:xfrm>
            <a:off x="7263324" y="4010674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CF1089F-4FBF-8F6A-283E-4A92B00EE468}"/>
              </a:ext>
            </a:extLst>
          </p:cNvPr>
          <p:cNvSpPr/>
          <p:nvPr/>
        </p:nvSpPr>
        <p:spPr>
          <a:xfrm>
            <a:off x="7211233" y="5357080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96C5CE2-03A2-F9B9-FB04-6FD1397F447C}"/>
              </a:ext>
            </a:extLst>
          </p:cNvPr>
          <p:cNvSpPr/>
          <p:nvPr/>
        </p:nvSpPr>
        <p:spPr>
          <a:xfrm>
            <a:off x="7263324" y="5415270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87EE4601-E75F-19DD-1952-BCD48C4C3A61}"/>
                  </a:ext>
                </a:extLst>
              </p:cNvPr>
              <p:cNvSpPr txBox="1"/>
              <p:nvPr/>
            </p:nvSpPr>
            <p:spPr>
              <a:xfrm>
                <a:off x="1056798" y="4020596"/>
                <a:ext cx="600920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eaLnBrk="1" hangingPunct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transitions will be triggered by the </a:t>
                </a:r>
              </a:p>
              <a:p>
                <a:pPr algn="just" eaLnBrk="1" hangingPunct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proximity sensors of the cabin doors.</a:t>
                </a:r>
              </a:p>
              <a:p>
                <a:pPr eaLnBrk="1" hangingPunct="1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 that influence the states of this model: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𝑝𝑒𝑛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doors have been opened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𝑐𝑙𝑜𝑠𝑒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doors have been closed</a:t>
                </a:r>
                <a:endParaRPr lang="en-GB" dirty="0"/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87EE4601-E75F-19DD-1952-BCD48C4C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98" y="4020596"/>
                <a:ext cx="6009201" cy="2031325"/>
              </a:xfrm>
              <a:prstGeom prst="rect">
                <a:avLst/>
              </a:prstGeom>
              <a:blipFill>
                <a:blip r:embed="rId2"/>
                <a:stretch>
                  <a:fillRect l="-811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A731651-D66D-7FEA-5D0A-40ADF41C8A40}"/>
              </a:ext>
            </a:extLst>
          </p:cNvPr>
          <p:cNvSpPr txBox="1"/>
          <p:nvPr/>
        </p:nvSpPr>
        <p:spPr>
          <a:xfrm>
            <a:off x="4087157" y="24224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3635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F3D81B-96BD-1084-3100-1BBBC227EAE6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start by working on automata of the components.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68FAE93-5494-42B7-1FCE-B9772ACD20E0}"/>
              </a:ext>
            </a:extLst>
          </p:cNvPr>
          <p:cNvSpPr/>
          <p:nvPr/>
        </p:nvSpPr>
        <p:spPr>
          <a:xfrm>
            <a:off x="729740" y="2871020"/>
            <a:ext cx="6742776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62FACEB-07FD-2107-3423-7B7EA5913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150768497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1009033" y="1759951"/>
            <a:ext cx="712592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Doors can be open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elevator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off.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1CF6E6-6AE5-B257-9B9E-1CDEE6095F35}"/>
              </a:ext>
            </a:extLst>
          </p:cNvPr>
          <p:cNvSpPr txBox="1"/>
          <p:nvPr/>
        </p:nvSpPr>
        <p:spPr>
          <a:xfrm>
            <a:off x="3321203" y="2579758"/>
            <a:ext cx="245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motor</a:t>
            </a:r>
            <a:endParaRPr lang="it-IT" b="1" dirty="0">
              <a:solidFill>
                <a:srgbClr val="00B050"/>
              </a:solidFill>
            </a:endParaRP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535408C-4EA5-F73E-D7E5-967F3B715612}"/>
              </a:ext>
            </a:extLst>
          </p:cNvPr>
          <p:cNvGrpSpPr/>
          <p:nvPr/>
        </p:nvGrpSpPr>
        <p:grpSpPr>
          <a:xfrm>
            <a:off x="1688733" y="3608949"/>
            <a:ext cx="5873158" cy="1943964"/>
            <a:chOff x="1552740" y="3323788"/>
            <a:chExt cx="5873158" cy="1943964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C4F5BE9F-41C6-8EE1-70E3-87D82AB780BC}"/>
                </a:ext>
              </a:extLst>
            </p:cNvPr>
            <p:cNvGrpSpPr/>
            <p:nvPr/>
          </p:nvGrpSpPr>
          <p:grpSpPr>
            <a:xfrm>
              <a:off x="1570009" y="3323788"/>
              <a:ext cx="5855889" cy="1943964"/>
              <a:chOff x="198409" y="4387914"/>
              <a:chExt cx="5855889" cy="1943964"/>
            </a:xfrm>
          </p:grpSpPr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815272D1-534D-866E-DBDB-572972C59630}"/>
                  </a:ext>
                </a:extLst>
              </p:cNvPr>
              <p:cNvSpPr/>
              <p:nvPr/>
            </p:nvSpPr>
            <p:spPr>
              <a:xfrm>
                <a:off x="413798" y="4941546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Down</a:t>
                </a:r>
              </a:p>
            </p:txBody>
          </p:sp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6A822CB6-3860-0214-404D-0D35CBA2B979}"/>
                  </a:ext>
                </a:extLst>
              </p:cNvPr>
              <p:cNvCxnSpPr/>
              <p:nvPr/>
            </p:nvCxnSpPr>
            <p:spPr>
              <a:xfrm>
                <a:off x="2565442" y="4551800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556E8592-384D-1EE5-F85E-65D5D210033E}"/>
                  </a:ext>
                </a:extLst>
              </p:cNvPr>
              <p:cNvSpPr/>
              <p:nvPr/>
            </p:nvSpPr>
            <p:spPr>
              <a:xfrm>
                <a:off x="2358734" y="4941546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Off</a:t>
                </a:r>
              </a:p>
            </p:txBody>
          </p:sp>
          <p:cxnSp>
            <p:nvCxnSpPr>
              <p:cNvPr id="10" name="Connettore 7 4">
                <a:extLst>
                  <a:ext uri="{FF2B5EF4-FFF2-40B4-BE49-F238E27FC236}">
                    <a16:creationId xmlns:a16="http://schemas.microsoft.com/office/drawing/2014/main" id="{09657784-418B-F7D7-2127-43063E25F0A4}"/>
                  </a:ext>
                </a:extLst>
              </p:cNvPr>
              <p:cNvCxnSpPr>
                <a:stCxn id="7" idx="7"/>
                <a:endCxn id="9" idx="1"/>
              </p:cNvCxnSpPr>
              <p:nvPr/>
            </p:nvCxnSpPr>
            <p:spPr>
              <a:xfrm rot="5400000" flipH="1" flipV="1">
                <a:off x="2101368" y="4574214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7 21">
                <a:extLst>
                  <a:ext uri="{FF2B5EF4-FFF2-40B4-BE49-F238E27FC236}">
                    <a16:creationId xmlns:a16="http://schemas.microsoft.com/office/drawing/2014/main" id="{8DEB7715-3783-830F-348E-612672804290}"/>
                  </a:ext>
                </a:extLst>
              </p:cNvPr>
              <p:cNvCxnSpPr>
                <a:stCxn id="9" idx="3"/>
                <a:endCxn id="7" idx="5"/>
              </p:cNvCxnSpPr>
              <p:nvPr/>
            </p:nvCxnSpPr>
            <p:spPr>
              <a:xfrm rot="5400000">
                <a:off x="2101369" y="5010658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CasellaDiTesto 50">
                <a:extLst>
                  <a:ext uri="{FF2B5EF4-FFF2-40B4-BE49-F238E27FC236}">
                    <a16:creationId xmlns:a16="http://schemas.microsoft.com/office/drawing/2014/main" id="{FD28BBCA-9ACC-950E-45D6-24B4751BE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480" y="4387914"/>
                <a:ext cx="10089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sellaDiTesto 50">
                <a:extLst>
                  <a:ext uri="{FF2B5EF4-FFF2-40B4-BE49-F238E27FC236}">
                    <a16:creationId xmlns:a16="http://schemas.microsoft.com/office/drawing/2014/main" id="{4556A367-8963-0A58-D5A0-D0C9B3603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480" y="5771480"/>
                <a:ext cx="116379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FAFEC599-8AD6-7202-8405-3AD413635939}"/>
                  </a:ext>
                </a:extLst>
              </p:cNvPr>
              <p:cNvSpPr/>
              <p:nvPr/>
            </p:nvSpPr>
            <p:spPr>
              <a:xfrm>
                <a:off x="4238171" y="495281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Up</a:t>
                </a:r>
              </a:p>
            </p:txBody>
          </p:sp>
          <p:cxnSp>
            <p:nvCxnSpPr>
              <p:cNvPr id="15" name="Connettore 7 4">
                <a:extLst>
                  <a:ext uri="{FF2B5EF4-FFF2-40B4-BE49-F238E27FC236}">
                    <a16:creationId xmlns:a16="http://schemas.microsoft.com/office/drawing/2014/main" id="{A866285B-DF1B-5912-16CF-053C71C8B21B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rot="5400000" flipH="1" flipV="1">
                <a:off x="3980805" y="458548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ttore 7 21">
                <a:extLst>
                  <a:ext uri="{FF2B5EF4-FFF2-40B4-BE49-F238E27FC236}">
                    <a16:creationId xmlns:a16="http://schemas.microsoft.com/office/drawing/2014/main" id="{378D9430-EE24-089A-5097-5929F05AB4A8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rot="5400000">
                <a:off x="3980806" y="5021929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CasellaDiTesto 50">
                <a:extLst>
                  <a:ext uri="{FF2B5EF4-FFF2-40B4-BE49-F238E27FC236}">
                    <a16:creationId xmlns:a16="http://schemas.microsoft.com/office/drawing/2014/main" id="{53DC9CDC-659B-79DD-DC04-0AA8DEC82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2925" y="4387914"/>
                <a:ext cx="9154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asellaDiTesto 50">
                <a:extLst>
                  <a:ext uri="{FF2B5EF4-FFF2-40B4-BE49-F238E27FC236}">
                    <a16:creationId xmlns:a16="http://schemas.microsoft.com/office/drawing/2014/main" id="{27239C6C-85F9-D3FD-A677-4929346BC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302" y="5784099"/>
                <a:ext cx="8656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asellaDiTesto 27">
                <a:extLst>
                  <a:ext uri="{FF2B5EF4-FFF2-40B4-BE49-F238E27FC236}">
                    <a16:creationId xmlns:a16="http://schemas.microsoft.com/office/drawing/2014/main" id="{F493489C-00A3-75F3-224E-3500B0D03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09" y="5747103"/>
                <a:ext cx="68103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to1</a:t>
                </a:r>
              </a:p>
              <a:p>
                <a:pPr algn="ctr" eaLnBrk="1" hangingPunct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  <p:sp>
            <p:nvSpPr>
              <p:cNvPr id="22" name="CasellaDiTesto 27">
                <a:extLst>
                  <a:ext uri="{FF2B5EF4-FFF2-40B4-BE49-F238E27FC236}">
                    <a16:creationId xmlns:a16="http://schemas.microsoft.com/office/drawing/2014/main" id="{F8C52C45-7FED-879E-8AF2-D7DB53E7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7076" y="5737403"/>
                <a:ext cx="93722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to3</a:t>
                </a:r>
              </a:p>
              <a:p>
                <a:pPr algn="ctr" eaLnBrk="1" hangingPunct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</p:grpSp>
        <p:sp>
          <p:nvSpPr>
            <p:cNvPr id="29" name="Arco 157">
              <a:extLst>
                <a:ext uri="{FF2B5EF4-FFF2-40B4-BE49-F238E27FC236}">
                  <a16:creationId xmlns:a16="http://schemas.microsoft.com/office/drawing/2014/main" id="{AC5D1689-026F-38CC-1898-780D471C15A6}"/>
                </a:ext>
              </a:extLst>
            </p:cNvPr>
            <p:cNvSpPr/>
            <p:nvPr/>
          </p:nvSpPr>
          <p:spPr>
            <a:xfrm rot="1316413">
              <a:off x="6561539" y="3581776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0" name="Arco 157">
              <a:extLst>
                <a:ext uri="{FF2B5EF4-FFF2-40B4-BE49-F238E27FC236}">
                  <a16:creationId xmlns:a16="http://schemas.microsoft.com/office/drawing/2014/main" id="{F8B3A199-D44E-78BD-E27A-BF2BFBC185A6}"/>
                </a:ext>
              </a:extLst>
            </p:cNvPr>
            <p:cNvSpPr/>
            <p:nvPr/>
          </p:nvSpPr>
          <p:spPr>
            <a:xfrm rot="13556874">
              <a:off x="1535569" y="4223040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  <p:sp>
        <p:nvSpPr>
          <p:cNvPr id="33" name="Arco 157">
            <a:extLst>
              <a:ext uri="{FF2B5EF4-FFF2-40B4-BE49-F238E27FC236}">
                <a16:creationId xmlns:a16="http://schemas.microsoft.com/office/drawing/2014/main" id="{D96A1DE1-95FA-141F-6F54-11F9704B02A4}"/>
              </a:ext>
            </a:extLst>
          </p:cNvPr>
          <p:cNvSpPr/>
          <p:nvPr/>
        </p:nvSpPr>
        <p:spPr>
          <a:xfrm rot="401725">
            <a:off x="4482429" y="3612320"/>
            <a:ext cx="598344" cy="651616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E1819B5-F6D4-3017-214B-BABFA72029C1}"/>
              </a:ext>
            </a:extLst>
          </p:cNvPr>
          <p:cNvSpPr txBox="1"/>
          <p:nvPr/>
        </p:nvSpPr>
        <p:spPr>
          <a:xfrm>
            <a:off x="4446482" y="3289975"/>
            <a:ext cx="109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open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85AAFB2-4D55-4BCD-2C5C-49F58E571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24" name="Arco 157">
            <a:extLst>
              <a:ext uri="{FF2B5EF4-FFF2-40B4-BE49-F238E27FC236}">
                <a16:creationId xmlns:a16="http://schemas.microsoft.com/office/drawing/2014/main" id="{202C41BC-52EB-A874-19AE-9DE486A4B90B}"/>
              </a:ext>
            </a:extLst>
          </p:cNvPr>
          <p:cNvSpPr/>
          <p:nvPr/>
        </p:nvSpPr>
        <p:spPr>
          <a:xfrm rot="19768934">
            <a:off x="1802655" y="3873324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6" name="Arco 157">
            <a:extLst>
              <a:ext uri="{FF2B5EF4-FFF2-40B4-BE49-F238E27FC236}">
                <a16:creationId xmlns:a16="http://schemas.microsoft.com/office/drawing/2014/main" id="{5E59579F-6A24-AAA6-BED3-BB37FB5969E4}"/>
              </a:ext>
            </a:extLst>
          </p:cNvPr>
          <p:cNvSpPr/>
          <p:nvPr/>
        </p:nvSpPr>
        <p:spPr>
          <a:xfrm rot="8104590">
            <a:off x="6873343" y="4522126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7" name="CasellaDiTesto 50">
            <a:extLst>
              <a:ext uri="{FF2B5EF4-FFF2-40B4-BE49-F238E27FC236}">
                <a16:creationId xmlns:a16="http://schemas.microsoft.com/office/drawing/2014/main" id="{1128811F-C910-2E07-923C-51ADEC93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191" y="3556595"/>
            <a:ext cx="10976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sellaDiTesto 50">
            <a:extLst>
              <a:ext uri="{FF2B5EF4-FFF2-40B4-BE49-F238E27FC236}">
                <a16:creationId xmlns:a16="http://schemas.microsoft.com/office/drawing/2014/main" id="{7FBEE184-F20A-A3D8-B2D2-EE566D6B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679" y="3565079"/>
            <a:ext cx="10976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8992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1009033" y="1759951"/>
            <a:ext cx="712592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Elevator </a:t>
            </a:r>
            <a:r>
              <a:rPr lang="it-IT" dirty="0" err="1"/>
              <a:t>motor</a:t>
            </a:r>
            <a:r>
              <a:rPr lang="it-IT" dirty="0"/>
              <a:t> can turn 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doors are close.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1CF6E6-6AE5-B257-9B9E-1CDEE6095F35}"/>
              </a:ext>
            </a:extLst>
          </p:cNvPr>
          <p:cNvSpPr txBox="1"/>
          <p:nvPr/>
        </p:nvSpPr>
        <p:spPr>
          <a:xfrm>
            <a:off x="4166296" y="2600196"/>
            <a:ext cx="245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85AAFB2-4D55-4BCD-2C5C-49F58E571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826B482-DC36-C7F1-F0A8-603354B3EECD}"/>
              </a:ext>
            </a:extLst>
          </p:cNvPr>
          <p:cNvSpPr/>
          <p:nvPr/>
        </p:nvSpPr>
        <p:spPr>
          <a:xfrm>
            <a:off x="2910425" y="4127151"/>
            <a:ext cx="1440855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600" i="1"/>
              <a:t>Closed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C0D84-03A5-A72C-1E41-9B371207F2F0}"/>
              </a:ext>
            </a:extLst>
          </p:cNvPr>
          <p:cNvCxnSpPr/>
          <p:nvPr/>
        </p:nvCxnSpPr>
        <p:spPr>
          <a:xfrm>
            <a:off x="2623088" y="3911251"/>
            <a:ext cx="3603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F41910D0-E9F5-E0FE-015E-DB2AADD5DF71}"/>
              </a:ext>
            </a:extLst>
          </p:cNvPr>
          <p:cNvSpPr/>
          <p:nvPr/>
        </p:nvSpPr>
        <p:spPr>
          <a:xfrm>
            <a:off x="4855361" y="4127151"/>
            <a:ext cx="1368127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600" i="1"/>
              <a:t>Open</a:t>
            </a:r>
          </a:p>
        </p:txBody>
      </p:sp>
      <p:cxnSp>
        <p:nvCxnSpPr>
          <p:cNvPr id="35" name="Connettore 7 4">
            <a:extLst>
              <a:ext uri="{FF2B5EF4-FFF2-40B4-BE49-F238E27FC236}">
                <a16:creationId xmlns:a16="http://schemas.microsoft.com/office/drawing/2014/main" id="{6BE66F93-88A1-C4BD-5EE2-D191C2C3FB54}"/>
              </a:ext>
            </a:extLst>
          </p:cNvPr>
          <p:cNvCxnSpPr>
            <a:stCxn id="6" idx="7"/>
            <a:endCxn id="31" idx="1"/>
          </p:cNvCxnSpPr>
          <p:nvPr/>
        </p:nvCxnSpPr>
        <p:spPr>
          <a:xfrm rot="5400000" flipH="1" flipV="1">
            <a:off x="4597995" y="3759819"/>
            <a:ext cx="12700" cy="915447"/>
          </a:xfrm>
          <a:prstGeom prst="curvedConnector3">
            <a:avLst>
              <a:gd name="adj1" fmla="val 2511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7 21">
            <a:extLst>
              <a:ext uri="{FF2B5EF4-FFF2-40B4-BE49-F238E27FC236}">
                <a16:creationId xmlns:a16="http://schemas.microsoft.com/office/drawing/2014/main" id="{AB2A75D9-5838-7762-5370-DBF4CCFF48C1}"/>
              </a:ext>
            </a:extLst>
          </p:cNvPr>
          <p:cNvCxnSpPr>
            <a:stCxn id="31" idx="3"/>
            <a:endCxn id="6" idx="5"/>
          </p:cNvCxnSpPr>
          <p:nvPr/>
        </p:nvCxnSpPr>
        <p:spPr>
          <a:xfrm rot="5400000">
            <a:off x="4597996" y="4196263"/>
            <a:ext cx="12700" cy="915447"/>
          </a:xfrm>
          <a:prstGeom prst="curvedConnector3">
            <a:avLst>
              <a:gd name="adj1" fmla="val 2511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50">
            <a:extLst>
              <a:ext uri="{FF2B5EF4-FFF2-40B4-BE49-F238E27FC236}">
                <a16:creationId xmlns:a16="http://schemas.microsoft.com/office/drawing/2014/main" id="{5CD899B7-BAE6-B2C0-5BDA-1FB453004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14" y="3654960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38" name="CasellaDiTesto 50">
            <a:extLst>
              <a:ext uri="{FF2B5EF4-FFF2-40B4-BE49-F238E27FC236}">
                <a16:creationId xmlns:a16="http://schemas.microsoft.com/office/drawing/2014/main" id="{77C3B615-6CE9-AF53-5242-A1D48E48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14" y="4919766"/>
            <a:ext cx="7875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39" name="Arco 157">
            <a:extLst>
              <a:ext uri="{FF2B5EF4-FFF2-40B4-BE49-F238E27FC236}">
                <a16:creationId xmlns:a16="http://schemas.microsoft.com/office/drawing/2014/main" id="{5F4FBAAC-EE7B-D380-0B27-203CF22D0FFC}"/>
              </a:ext>
            </a:extLst>
          </p:cNvPr>
          <p:cNvSpPr/>
          <p:nvPr/>
        </p:nvSpPr>
        <p:spPr>
          <a:xfrm rot="21087488">
            <a:off x="3237704" y="3719104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0" name="Arco 157">
            <a:extLst>
              <a:ext uri="{FF2B5EF4-FFF2-40B4-BE49-F238E27FC236}">
                <a16:creationId xmlns:a16="http://schemas.microsoft.com/office/drawing/2014/main" id="{BD5AB000-89F0-20B6-B401-C91D118FB7C8}"/>
              </a:ext>
            </a:extLst>
          </p:cNvPr>
          <p:cNvSpPr/>
          <p:nvPr/>
        </p:nvSpPr>
        <p:spPr>
          <a:xfrm rot="11236835">
            <a:off x="3143098" y="4701544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1" name="CasellaDiTesto 50">
            <a:extLst>
              <a:ext uri="{FF2B5EF4-FFF2-40B4-BE49-F238E27FC236}">
                <a16:creationId xmlns:a16="http://schemas.microsoft.com/office/drawing/2014/main" id="{1B17CD9D-D47C-BCFC-B4CB-99E52BA3F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918" y="3439079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sellaDiTesto 50">
            <a:extLst>
              <a:ext uri="{FF2B5EF4-FFF2-40B4-BE49-F238E27FC236}">
                <a16:creationId xmlns:a16="http://schemas.microsoft.com/office/drawing/2014/main" id="{937ECC1A-A6B9-6BC8-4E7D-F6C203C0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942" y="5124672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8366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F3D81B-96BD-1084-3100-1BBBC227EAE6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analyze the synchronous compositions.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C8DC6AC-1EEE-6DA7-8151-A38B855B865B}"/>
              </a:ext>
            </a:extLst>
          </p:cNvPr>
          <p:cNvSpPr/>
          <p:nvPr/>
        </p:nvSpPr>
        <p:spPr>
          <a:xfrm>
            <a:off x="729740" y="3778045"/>
            <a:ext cx="7342544" cy="74479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F2A5EB3-42CE-D1ED-69F1-541490376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54472758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45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4377B1-DD2D-D5EB-B126-1B505ADB4703}"/>
              </a:ext>
            </a:extLst>
          </p:cNvPr>
          <p:cNvSpPr txBox="1"/>
          <p:nvPr/>
        </p:nvSpPr>
        <p:spPr>
          <a:xfrm>
            <a:off x="838200" y="1243538"/>
            <a:ext cx="72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ElevatorMotor</a:t>
            </a:r>
            <a:r>
              <a:rPr lang="it-IT" b="1" dirty="0"/>
              <a:t> || Doors</a:t>
            </a:r>
            <a:endParaRPr lang="it-IT" dirty="0"/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33A099B8-930B-C79F-3B0B-F13E0CFA696D}"/>
              </a:ext>
            </a:extLst>
          </p:cNvPr>
          <p:cNvSpPr txBox="1"/>
          <p:nvPr/>
        </p:nvSpPr>
        <p:spPr>
          <a:xfrm>
            <a:off x="838200" y="1592915"/>
            <a:ext cx="48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FBE96848-21C5-C23F-A7E4-043931BC29BC}"/>
              </a:ext>
            </a:extLst>
          </p:cNvPr>
          <p:cNvGrpSpPr/>
          <p:nvPr/>
        </p:nvGrpSpPr>
        <p:grpSpPr>
          <a:xfrm>
            <a:off x="407335" y="2579552"/>
            <a:ext cx="8431865" cy="3014718"/>
            <a:chOff x="419273" y="3019387"/>
            <a:chExt cx="8431865" cy="3014718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360649B8-B556-08AC-FE7F-D5F0C29168AC}"/>
                </a:ext>
              </a:extLst>
            </p:cNvPr>
            <p:cNvSpPr/>
            <p:nvPr/>
          </p:nvSpPr>
          <p:spPr>
            <a:xfrm>
              <a:off x="419273" y="351083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GB" sz="1050" i="1"/>
                <a:t>Closed | Down</a:t>
              </a:r>
              <a:endParaRPr lang="en-GB" sz="1200" i="1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BB895E0D-59FF-445F-2E55-A6092E598C39}"/>
                </a:ext>
              </a:extLst>
            </p:cNvPr>
            <p:cNvSpPr/>
            <p:nvPr/>
          </p:nvSpPr>
          <p:spPr>
            <a:xfrm>
              <a:off x="3843864" y="351083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050" i="1"/>
                <a:t>Closed | Off</a:t>
              </a:r>
              <a:endParaRPr lang="en-GB" sz="1200" i="1"/>
            </a:p>
          </p:txBody>
        </p:sp>
        <p:sp>
          <p:nvSpPr>
            <p:cNvPr id="21" name="Arco 20">
              <a:extLst>
                <a:ext uri="{FF2B5EF4-FFF2-40B4-BE49-F238E27FC236}">
                  <a16:creationId xmlns:a16="http://schemas.microsoft.com/office/drawing/2014/main" id="{FE516CE6-33BD-66AE-0C93-8CCB94EB4159}"/>
                </a:ext>
              </a:extLst>
            </p:cNvPr>
            <p:cNvSpPr/>
            <p:nvPr/>
          </p:nvSpPr>
          <p:spPr>
            <a:xfrm>
              <a:off x="818763" y="3793912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chemeClr val="accent2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22" name="Arco 21">
              <a:extLst>
                <a:ext uri="{FF2B5EF4-FFF2-40B4-BE49-F238E27FC236}">
                  <a16:creationId xmlns:a16="http://schemas.microsoft.com/office/drawing/2014/main" id="{F2ACEED9-5E1E-30AD-3281-D46EF521C941}"/>
                </a:ext>
              </a:extLst>
            </p:cNvPr>
            <p:cNvSpPr/>
            <p:nvPr/>
          </p:nvSpPr>
          <p:spPr>
            <a:xfrm rot="10800000">
              <a:off x="884850" y="3727354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chemeClr val="accent2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24" name="CasellaDiTesto 50">
              <a:extLst>
                <a:ext uri="{FF2B5EF4-FFF2-40B4-BE49-F238E27FC236}">
                  <a16:creationId xmlns:a16="http://schemas.microsoft.com/office/drawing/2014/main" id="{66F829FE-AAF4-0A92-7D4B-786B34A7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54" y="4388978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31E81177-3AF1-164D-3098-057FD43D8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116" y="438897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6CE1868-091A-C924-D0EF-873A487A20BC}"/>
                </a:ext>
              </a:extLst>
            </p:cNvPr>
            <p:cNvSpPr/>
            <p:nvPr/>
          </p:nvSpPr>
          <p:spPr>
            <a:xfrm>
              <a:off x="419273" y="5019891"/>
              <a:ext cx="1435725" cy="46292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GB" sz="1050" i="1"/>
                <a:t>Open | Down</a:t>
              </a:r>
              <a:endParaRPr lang="en-GB" sz="1200" i="1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043D6CA3-8797-DF6E-A8F3-7BF7E88519FB}"/>
                </a:ext>
              </a:extLst>
            </p:cNvPr>
            <p:cNvSpPr/>
            <p:nvPr/>
          </p:nvSpPr>
          <p:spPr>
            <a:xfrm>
              <a:off x="7268454" y="353015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050" i="1"/>
                <a:t>Closed | Up</a:t>
              </a:r>
              <a:endParaRPr lang="en-GB" sz="1200" i="1"/>
            </a:p>
          </p:txBody>
        </p:sp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887160DD-F1C0-313C-99EC-98C3A8B0758F}"/>
                </a:ext>
              </a:extLst>
            </p:cNvPr>
            <p:cNvSpPr/>
            <p:nvPr/>
          </p:nvSpPr>
          <p:spPr>
            <a:xfrm>
              <a:off x="1599223" y="3272342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1" name="Arco 30">
              <a:extLst>
                <a:ext uri="{FF2B5EF4-FFF2-40B4-BE49-F238E27FC236}">
                  <a16:creationId xmlns:a16="http://schemas.microsoft.com/office/drawing/2014/main" id="{E5791D2F-F844-0C40-7E70-88C06BE76FBC}"/>
                </a:ext>
              </a:extLst>
            </p:cNvPr>
            <p:cNvSpPr/>
            <p:nvPr/>
          </p:nvSpPr>
          <p:spPr>
            <a:xfrm>
              <a:off x="1599223" y="4769676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967B2E22-6493-EAC3-7E09-46D804C186C7}"/>
                </a:ext>
              </a:extLst>
            </p:cNvPr>
            <p:cNvSpPr/>
            <p:nvPr/>
          </p:nvSpPr>
          <p:spPr>
            <a:xfrm>
              <a:off x="3842190" y="5017152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050" i="1"/>
                <a:t>Open | Off</a:t>
              </a:r>
              <a:endParaRPr lang="en-GB" sz="1200" i="1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C7CA0104-F7F0-FE9D-F6F9-7E49B9B52993}"/>
                </a:ext>
              </a:extLst>
            </p:cNvPr>
            <p:cNvSpPr/>
            <p:nvPr/>
          </p:nvSpPr>
          <p:spPr>
            <a:xfrm>
              <a:off x="7266780" y="5036468"/>
              <a:ext cx="1435725" cy="46292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050" i="1" dirty="0"/>
                <a:t>Open | Up</a:t>
              </a:r>
              <a:endParaRPr lang="en-GB" sz="1200" i="1" dirty="0"/>
            </a:p>
          </p:txBody>
        </p:sp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2E817A81-D693-A1F6-7531-AD0BC4409D71}"/>
                </a:ext>
              </a:extLst>
            </p:cNvPr>
            <p:cNvSpPr/>
            <p:nvPr/>
          </p:nvSpPr>
          <p:spPr>
            <a:xfrm>
              <a:off x="5029513" y="3287090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F581CFB9-0F60-6EA6-9F37-E08F736B9924}"/>
                </a:ext>
              </a:extLst>
            </p:cNvPr>
            <p:cNvSpPr/>
            <p:nvPr/>
          </p:nvSpPr>
          <p:spPr>
            <a:xfrm>
              <a:off x="5029513" y="4784424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8" name="Arco 37">
              <a:extLst>
                <a:ext uri="{FF2B5EF4-FFF2-40B4-BE49-F238E27FC236}">
                  <a16:creationId xmlns:a16="http://schemas.microsoft.com/office/drawing/2014/main" id="{BAB0EB29-D53D-0628-C0A4-2B4C8EEB12A7}"/>
                </a:ext>
              </a:extLst>
            </p:cNvPr>
            <p:cNvSpPr/>
            <p:nvPr/>
          </p:nvSpPr>
          <p:spPr>
            <a:xfrm>
              <a:off x="4246149" y="3780767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D0570983-F920-34DC-78A1-F037148ED0DA}"/>
                </a:ext>
              </a:extLst>
            </p:cNvPr>
            <p:cNvSpPr/>
            <p:nvPr/>
          </p:nvSpPr>
          <p:spPr>
            <a:xfrm rot="10800000">
              <a:off x="4312236" y="3714209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1" name="CasellaDiTesto 50">
              <a:extLst>
                <a:ext uri="{FF2B5EF4-FFF2-40B4-BE49-F238E27FC236}">
                  <a16:creationId xmlns:a16="http://schemas.microsoft.com/office/drawing/2014/main" id="{609FC9A8-36D7-DA9F-AA4B-1679FEE7C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340" y="4375833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42" name="CasellaDiTesto 50">
              <a:extLst>
                <a:ext uri="{FF2B5EF4-FFF2-40B4-BE49-F238E27FC236}">
                  <a16:creationId xmlns:a16="http://schemas.microsoft.com/office/drawing/2014/main" id="{618B9ADA-24DB-60CD-E635-E8B88097D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502" y="4375831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D1B73D2F-0FC0-1E69-90DE-9F491730FB4F}"/>
                </a:ext>
              </a:extLst>
            </p:cNvPr>
            <p:cNvSpPr/>
            <p:nvPr/>
          </p:nvSpPr>
          <p:spPr>
            <a:xfrm>
              <a:off x="7687102" y="3804453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chemeClr val="accent2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94EF524A-BD11-F690-69A0-6DA5DB47B772}"/>
                </a:ext>
              </a:extLst>
            </p:cNvPr>
            <p:cNvSpPr/>
            <p:nvPr/>
          </p:nvSpPr>
          <p:spPr>
            <a:xfrm rot="10800000">
              <a:off x="7753189" y="3737895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solidFill>
                <a:schemeClr val="accent2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7" name="CasellaDiTesto 50">
              <a:extLst>
                <a:ext uri="{FF2B5EF4-FFF2-40B4-BE49-F238E27FC236}">
                  <a16:creationId xmlns:a16="http://schemas.microsoft.com/office/drawing/2014/main" id="{7DE7EF0A-3E28-38CA-3FEE-94F7AE6FC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292" y="4399519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5ED87E43-73BE-D786-EDD8-D81A4E921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0455" y="4399517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9B4737EA-72D4-6332-B021-46C1DFA1318D}"/>
                </a:ext>
              </a:extLst>
            </p:cNvPr>
            <p:cNvSpPr/>
            <p:nvPr/>
          </p:nvSpPr>
          <p:spPr>
            <a:xfrm>
              <a:off x="1624604" y="3019387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AC47CABC-ECA5-F5C9-BF08-07BDD49CCB3D}"/>
                </a:ext>
              </a:extLst>
            </p:cNvPr>
            <p:cNvSpPr/>
            <p:nvPr/>
          </p:nvSpPr>
          <p:spPr>
            <a:xfrm>
              <a:off x="1627925" y="4528786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53" name="Arco 52">
              <a:extLst>
                <a:ext uri="{FF2B5EF4-FFF2-40B4-BE49-F238E27FC236}">
                  <a16:creationId xmlns:a16="http://schemas.microsoft.com/office/drawing/2014/main" id="{1A94E0F9-2730-C683-266F-D2835589D219}"/>
                </a:ext>
              </a:extLst>
            </p:cNvPr>
            <p:cNvSpPr/>
            <p:nvPr/>
          </p:nvSpPr>
          <p:spPr>
            <a:xfrm>
              <a:off x="5049985" y="3021896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08FA6EAF-DFB5-1953-7AEB-91048A806ECB}"/>
                </a:ext>
              </a:extLst>
            </p:cNvPr>
            <p:cNvSpPr/>
            <p:nvPr/>
          </p:nvSpPr>
          <p:spPr>
            <a:xfrm>
              <a:off x="5045932" y="4531295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56" name="CasellaDiTesto 50">
              <a:extLst>
                <a:ext uri="{FF2B5EF4-FFF2-40B4-BE49-F238E27FC236}">
                  <a16:creationId xmlns:a16="http://schemas.microsoft.com/office/drawing/2014/main" id="{B6A4CDEA-DF97-53DD-7DB9-C75DB1EF1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345" y="3054814"/>
              <a:ext cx="73877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asellaDiTesto 50">
              <a:extLst>
                <a:ext uri="{FF2B5EF4-FFF2-40B4-BE49-F238E27FC236}">
                  <a16:creationId xmlns:a16="http://schemas.microsoft.com/office/drawing/2014/main" id="{3E7C0CC1-D8C3-2698-2F47-0D9674555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345" y="4534992"/>
              <a:ext cx="72986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CasellaDiTesto 50">
              <a:extLst>
                <a:ext uri="{FF2B5EF4-FFF2-40B4-BE49-F238E27FC236}">
                  <a16:creationId xmlns:a16="http://schemas.microsoft.com/office/drawing/2014/main" id="{98D21500-71D4-D278-3E1A-9A74989B0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408" y="4028742"/>
              <a:ext cx="82492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CasellaDiTesto 50">
              <a:extLst>
                <a:ext uri="{FF2B5EF4-FFF2-40B4-BE49-F238E27FC236}">
                  <a16:creationId xmlns:a16="http://schemas.microsoft.com/office/drawing/2014/main" id="{146D08D1-9BF2-C1FB-E1DF-51F4C598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345" y="5508132"/>
              <a:ext cx="83895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asellaDiTesto 50">
              <a:extLst>
                <a:ext uri="{FF2B5EF4-FFF2-40B4-BE49-F238E27FC236}">
                  <a16:creationId xmlns:a16="http://schemas.microsoft.com/office/drawing/2014/main" id="{730556C0-D61A-F0D6-6E7E-D022B6D7F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748" y="4038235"/>
              <a:ext cx="617962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asellaDiTesto 50">
              <a:extLst>
                <a:ext uri="{FF2B5EF4-FFF2-40B4-BE49-F238E27FC236}">
                  <a16:creationId xmlns:a16="http://schemas.microsoft.com/office/drawing/2014/main" id="{0EC59FFE-9862-0CB4-A1B0-FF856E9B3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468" y="5531238"/>
              <a:ext cx="617962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asellaDiTesto 50">
              <a:extLst>
                <a:ext uri="{FF2B5EF4-FFF2-40B4-BE49-F238E27FC236}">
                  <a16:creationId xmlns:a16="http://schemas.microsoft.com/office/drawing/2014/main" id="{8D2E7B32-8D64-6CC6-74ED-4A82624F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747" y="3067156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sellaDiTesto 50">
              <a:extLst>
                <a:ext uri="{FF2B5EF4-FFF2-40B4-BE49-F238E27FC236}">
                  <a16:creationId xmlns:a16="http://schemas.microsoft.com/office/drawing/2014/main" id="{94BBA21A-17AC-650E-E9EE-20EE804DB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3844" y="4553939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nettore 2 65">
              <a:extLst>
                <a:ext uri="{FF2B5EF4-FFF2-40B4-BE49-F238E27FC236}">
                  <a16:creationId xmlns:a16="http://schemas.microsoft.com/office/drawing/2014/main" id="{99064625-C6D8-0C67-DD88-86A566A2A8E8}"/>
                </a:ext>
              </a:extLst>
            </p:cNvPr>
            <p:cNvCxnSpPr/>
            <p:nvPr/>
          </p:nvCxnSpPr>
          <p:spPr>
            <a:xfrm>
              <a:off x="4270697" y="3206932"/>
              <a:ext cx="270272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Arco 157">
            <a:extLst>
              <a:ext uri="{FF2B5EF4-FFF2-40B4-BE49-F238E27FC236}">
                <a16:creationId xmlns:a16="http://schemas.microsoft.com/office/drawing/2014/main" id="{5F748E08-CBDD-AAB1-0D5A-936B3EF9BDB4}"/>
              </a:ext>
            </a:extLst>
          </p:cNvPr>
          <p:cNvSpPr/>
          <p:nvPr/>
        </p:nvSpPr>
        <p:spPr>
          <a:xfrm rot="20471695">
            <a:off x="410819" y="2723895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8" name="Arco 157">
            <a:extLst>
              <a:ext uri="{FF2B5EF4-FFF2-40B4-BE49-F238E27FC236}">
                <a16:creationId xmlns:a16="http://schemas.microsoft.com/office/drawing/2014/main" id="{21517999-B714-AD3A-8B2C-024C313FE694}"/>
              </a:ext>
            </a:extLst>
          </p:cNvPr>
          <p:cNvSpPr/>
          <p:nvPr/>
        </p:nvSpPr>
        <p:spPr>
          <a:xfrm rot="12005665">
            <a:off x="299635" y="4879374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9" name="Arco 157">
            <a:extLst>
              <a:ext uri="{FF2B5EF4-FFF2-40B4-BE49-F238E27FC236}">
                <a16:creationId xmlns:a16="http://schemas.microsoft.com/office/drawing/2014/main" id="{E9CCF2FC-7B44-7060-56DA-FD2D6004A3AF}"/>
              </a:ext>
            </a:extLst>
          </p:cNvPr>
          <p:cNvSpPr/>
          <p:nvPr/>
        </p:nvSpPr>
        <p:spPr>
          <a:xfrm rot="791059">
            <a:off x="8193128" y="2741159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0" name="Arco 157">
            <a:extLst>
              <a:ext uri="{FF2B5EF4-FFF2-40B4-BE49-F238E27FC236}">
                <a16:creationId xmlns:a16="http://schemas.microsoft.com/office/drawing/2014/main" id="{776D8732-36B8-9EE7-C2FF-49F0FAF50D78}"/>
              </a:ext>
            </a:extLst>
          </p:cNvPr>
          <p:cNvSpPr/>
          <p:nvPr/>
        </p:nvSpPr>
        <p:spPr>
          <a:xfrm rot="9532483">
            <a:off x="8256796" y="4955230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1" name="CasellaDiTesto 50">
            <a:extLst>
              <a:ext uri="{FF2B5EF4-FFF2-40B4-BE49-F238E27FC236}">
                <a16:creationId xmlns:a16="http://schemas.microsoft.com/office/drawing/2014/main" id="{025B73DC-48FF-2CCF-E3A6-981CA9ED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42" y="2475485"/>
            <a:ext cx="8479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asellaDiTesto 50">
            <a:extLst>
              <a:ext uri="{FF2B5EF4-FFF2-40B4-BE49-F238E27FC236}">
                <a16:creationId xmlns:a16="http://schemas.microsoft.com/office/drawing/2014/main" id="{6368B7C7-00BD-80CF-D0FD-C0B1F9899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82" y="5322213"/>
            <a:ext cx="8479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sellaDiTesto 50">
            <a:extLst>
              <a:ext uri="{FF2B5EF4-FFF2-40B4-BE49-F238E27FC236}">
                <a16:creationId xmlns:a16="http://schemas.microsoft.com/office/drawing/2014/main" id="{3C37612E-AFE9-E2FB-A551-AF45949A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143" y="2509972"/>
            <a:ext cx="8479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asellaDiTesto 50">
            <a:extLst>
              <a:ext uri="{FF2B5EF4-FFF2-40B4-BE49-F238E27FC236}">
                <a16:creationId xmlns:a16="http://schemas.microsoft.com/office/drawing/2014/main" id="{B973BAEE-CC0C-BA0B-135B-C1C04266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52" y="5405940"/>
            <a:ext cx="8479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3840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46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34377B1-DD2D-D5EB-B126-1B505ADB4703}"/>
                  </a:ext>
                </a:extLst>
              </p:cNvPr>
              <p:cNvSpPr txBox="1"/>
              <p:nvPr/>
            </p:nvSpPr>
            <p:spPr>
              <a:xfrm>
                <a:off x="838200" y="1243538"/>
                <a:ext cx="726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Sp4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ElevatorMotor</a:t>
                </a:r>
                <a:r>
                  <a:rPr lang="it-IT" b="1" dirty="0"/>
                  <a:t> || Doors</a:t>
                </a:r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34377B1-DD2D-D5EB-B126-1B505ADB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43538"/>
                <a:ext cx="7262446" cy="369332"/>
              </a:xfrm>
              <a:prstGeom prst="rect">
                <a:avLst/>
              </a:prstGeom>
              <a:blipFill>
                <a:blip r:embed="rId3"/>
                <a:stretch>
                  <a:fillRect l="-756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FBE96848-21C5-C23F-A7E4-043931BC29BC}"/>
              </a:ext>
            </a:extLst>
          </p:cNvPr>
          <p:cNvGrpSpPr/>
          <p:nvPr/>
        </p:nvGrpSpPr>
        <p:grpSpPr>
          <a:xfrm>
            <a:off x="429547" y="2899147"/>
            <a:ext cx="8284906" cy="2460685"/>
            <a:chOff x="419273" y="3019387"/>
            <a:chExt cx="8284906" cy="2460685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360649B8-B556-08AC-FE7F-D5F0C29168AC}"/>
                </a:ext>
              </a:extLst>
            </p:cNvPr>
            <p:cNvSpPr/>
            <p:nvPr/>
          </p:nvSpPr>
          <p:spPr>
            <a:xfrm>
              <a:off x="419273" y="3510838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GB" sz="1050" i="1"/>
                <a:t>Closed | Down</a:t>
              </a:r>
              <a:endParaRPr lang="en-GB" sz="1200" i="1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BB895E0D-59FF-445F-2E55-A6092E598C39}"/>
                </a:ext>
              </a:extLst>
            </p:cNvPr>
            <p:cNvSpPr/>
            <p:nvPr/>
          </p:nvSpPr>
          <p:spPr>
            <a:xfrm>
              <a:off x="3843864" y="3510838"/>
              <a:ext cx="1435725" cy="46292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050" i="1"/>
                <a:t>Closed | Off</a:t>
              </a:r>
              <a:endParaRPr lang="en-GB" sz="1200" i="1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043D6CA3-8797-DF6E-A8F3-7BF7E88519FB}"/>
                </a:ext>
              </a:extLst>
            </p:cNvPr>
            <p:cNvSpPr/>
            <p:nvPr/>
          </p:nvSpPr>
          <p:spPr>
            <a:xfrm>
              <a:off x="7268454" y="3530154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050" i="1"/>
                <a:t>Closed | Up</a:t>
              </a:r>
              <a:endParaRPr lang="en-GB" sz="1200" i="1"/>
            </a:p>
          </p:txBody>
        </p:sp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887160DD-F1C0-313C-99EC-98C3A8B0758F}"/>
                </a:ext>
              </a:extLst>
            </p:cNvPr>
            <p:cNvSpPr/>
            <p:nvPr/>
          </p:nvSpPr>
          <p:spPr>
            <a:xfrm>
              <a:off x="1599223" y="3272342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967B2E22-6493-EAC3-7E09-46D804C186C7}"/>
                </a:ext>
              </a:extLst>
            </p:cNvPr>
            <p:cNvSpPr/>
            <p:nvPr/>
          </p:nvSpPr>
          <p:spPr>
            <a:xfrm>
              <a:off x="3842190" y="5017152"/>
              <a:ext cx="1435725" cy="462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050" i="1"/>
                <a:t>Open | Off</a:t>
              </a:r>
              <a:endParaRPr lang="en-GB" sz="1200" i="1"/>
            </a:p>
          </p:txBody>
        </p:sp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2E817A81-D693-A1F6-7531-AD0BC4409D71}"/>
                </a:ext>
              </a:extLst>
            </p:cNvPr>
            <p:cNvSpPr/>
            <p:nvPr/>
          </p:nvSpPr>
          <p:spPr>
            <a:xfrm>
              <a:off x="5029513" y="3287090"/>
              <a:ext cx="2498743" cy="1249681"/>
            </a:xfrm>
            <a:prstGeom prst="arc">
              <a:avLst>
                <a:gd name="adj1" fmla="val 11669528"/>
                <a:gd name="adj2" fmla="val 20738718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8" name="Arco 37">
              <a:extLst>
                <a:ext uri="{FF2B5EF4-FFF2-40B4-BE49-F238E27FC236}">
                  <a16:creationId xmlns:a16="http://schemas.microsoft.com/office/drawing/2014/main" id="{BAB0EB29-D53D-0628-C0A4-2B4C8EEB12A7}"/>
                </a:ext>
              </a:extLst>
            </p:cNvPr>
            <p:cNvSpPr/>
            <p:nvPr/>
          </p:nvSpPr>
          <p:spPr>
            <a:xfrm>
              <a:off x="4246149" y="3780767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D0570983-F920-34DC-78A1-F037148ED0DA}"/>
                </a:ext>
              </a:extLst>
            </p:cNvPr>
            <p:cNvSpPr/>
            <p:nvPr/>
          </p:nvSpPr>
          <p:spPr>
            <a:xfrm rot="10800000">
              <a:off x="4312236" y="3714209"/>
              <a:ext cx="590683" cy="1478258"/>
            </a:xfrm>
            <a:prstGeom prst="arc">
              <a:avLst>
                <a:gd name="adj1" fmla="val 17335830"/>
                <a:gd name="adj2" fmla="val 396049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1" name="CasellaDiTesto 50">
              <a:extLst>
                <a:ext uri="{FF2B5EF4-FFF2-40B4-BE49-F238E27FC236}">
                  <a16:creationId xmlns:a16="http://schemas.microsoft.com/office/drawing/2014/main" id="{609FC9A8-36D7-DA9F-AA4B-1679FEE7C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340" y="4375833"/>
              <a:ext cx="68658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42" name="CasellaDiTesto 50">
              <a:extLst>
                <a:ext uri="{FF2B5EF4-FFF2-40B4-BE49-F238E27FC236}">
                  <a16:creationId xmlns:a16="http://schemas.microsoft.com/office/drawing/2014/main" id="{618B9ADA-24DB-60CD-E635-E8B88097D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502" y="4375831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9B4737EA-72D4-6332-B021-46C1DFA1318D}"/>
                </a:ext>
              </a:extLst>
            </p:cNvPr>
            <p:cNvSpPr/>
            <p:nvPr/>
          </p:nvSpPr>
          <p:spPr>
            <a:xfrm>
              <a:off x="1624604" y="3019387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53" name="Arco 52">
              <a:extLst>
                <a:ext uri="{FF2B5EF4-FFF2-40B4-BE49-F238E27FC236}">
                  <a16:creationId xmlns:a16="http://schemas.microsoft.com/office/drawing/2014/main" id="{1A94E0F9-2730-C683-266F-D2835589D219}"/>
                </a:ext>
              </a:extLst>
            </p:cNvPr>
            <p:cNvSpPr/>
            <p:nvPr/>
          </p:nvSpPr>
          <p:spPr>
            <a:xfrm>
              <a:off x="5049985" y="3021896"/>
              <a:ext cx="2498743" cy="1249681"/>
            </a:xfrm>
            <a:prstGeom prst="arc">
              <a:avLst>
                <a:gd name="adj1" fmla="val 745980"/>
                <a:gd name="adj2" fmla="val 10092454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56" name="CasellaDiTesto 50">
              <a:extLst>
                <a:ext uri="{FF2B5EF4-FFF2-40B4-BE49-F238E27FC236}">
                  <a16:creationId xmlns:a16="http://schemas.microsoft.com/office/drawing/2014/main" id="{B6A4CDEA-DF97-53DD-7DB9-C75DB1EF1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345" y="3054814"/>
              <a:ext cx="73877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CasellaDiTesto 50">
              <a:extLst>
                <a:ext uri="{FF2B5EF4-FFF2-40B4-BE49-F238E27FC236}">
                  <a16:creationId xmlns:a16="http://schemas.microsoft.com/office/drawing/2014/main" id="{98D21500-71D4-D278-3E1A-9A74989B0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408" y="4028742"/>
              <a:ext cx="82492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asellaDiTesto 50">
              <a:extLst>
                <a:ext uri="{FF2B5EF4-FFF2-40B4-BE49-F238E27FC236}">
                  <a16:creationId xmlns:a16="http://schemas.microsoft.com/office/drawing/2014/main" id="{730556C0-D61A-F0D6-6E7E-D022B6D7F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748" y="4038235"/>
              <a:ext cx="617962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asellaDiTesto 50">
              <a:extLst>
                <a:ext uri="{FF2B5EF4-FFF2-40B4-BE49-F238E27FC236}">
                  <a16:creationId xmlns:a16="http://schemas.microsoft.com/office/drawing/2014/main" id="{8D2E7B32-8D64-6CC6-74ED-4A82624F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747" y="3067156"/>
              <a:ext cx="590683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nettore 2 65">
              <a:extLst>
                <a:ext uri="{FF2B5EF4-FFF2-40B4-BE49-F238E27FC236}">
                  <a16:creationId xmlns:a16="http://schemas.microsoft.com/office/drawing/2014/main" id="{99064625-C6D8-0C67-DD88-86A566A2A8E8}"/>
                </a:ext>
              </a:extLst>
            </p:cNvPr>
            <p:cNvCxnSpPr/>
            <p:nvPr/>
          </p:nvCxnSpPr>
          <p:spPr>
            <a:xfrm>
              <a:off x="4270697" y="3206932"/>
              <a:ext cx="270272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Arco 157">
            <a:extLst>
              <a:ext uri="{FF2B5EF4-FFF2-40B4-BE49-F238E27FC236}">
                <a16:creationId xmlns:a16="http://schemas.microsoft.com/office/drawing/2014/main" id="{5F748E08-CBDD-AAB1-0D5A-936B3EF9BDB4}"/>
              </a:ext>
            </a:extLst>
          </p:cNvPr>
          <p:cNvSpPr/>
          <p:nvPr/>
        </p:nvSpPr>
        <p:spPr>
          <a:xfrm rot="20471695">
            <a:off x="433031" y="3043490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9" name="Arco 157">
            <a:extLst>
              <a:ext uri="{FF2B5EF4-FFF2-40B4-BE49-F238E27FC236}">
                <a16:creationId xmlns:a16="http://schemas.microsoft.com/office/drawing/2014/main" id="{E9CCF2FC-7B44-7060-56DA-FD2D6004A3AF}"/>
              </a:ext>
            </a:extLst>
          </p:cNvPr>
          <p:cNvSpPr/>
          <p:nvPr/>
        </p:nvSpPr>
        <p:spPr>
          <a:xfrm rot="791059">
            <a:off x="8215340" y="3060754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1" name="CasellaDiTesto 50">
            <a:extLst>
              <a:ext uri="{FF2B5EF4-FFF2-40B4-BE49-F238E27FC236}">
                <a16:creationId xmlns:a16="http://schemas.microsoft.com/office/drawing/2014/main" id="{025B73DC-48FF-2CCF-E3A6-981CA9ED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54" y="2795080"/>
            <a:ext cx="8479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sellaDiTesto 50">
            <a:extLst>
              <a:ext uri="{FF2B5EF4-FFF2-40B4-BE49-F238E27FC236}">
                <a16:creationId xmlns:a16="http://schemas.microsoft.com/office/drawing/2014/main" id="{3C37612E-AFE9-E2FB-A551-AF45949A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2355" y="2829567"/>
            <a:ext cx="8479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119154-4E1D-9095-D799-B3FAAE2D2703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0367163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47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TotalSystem1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Ph1 || PhSp2 || Ph3 || Sp3</a:t>
                </a:r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31">
            <a:extLst>
              <a:ext uri="{FF2B5EF4-FFF2-40B4-BE49-F238E27FC236}">
                <a16:creationId xmlns:a16="http://schemas.microsoft.com/office/drawing/2014/main" id="{B69510F8-A596-0FCD-7C3E-AF722FF59EBD}"/>
              </a:ext>
            </a:extLst>
          </p:cNvPr>
          <p:cNvSpPr/>
          <p:nvPr/>
        </p:nvSpPr>
        <p:spPr>
          <a:xfrm>
            <a:off x="3037740" y="2043591"/>
            <a:ext cx="975300" cy="3693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Off_F1_B1</a:t>
            </a:r>
          </a:p>
        </p:txBody>
      </p:sp>
      <p:cxnSp>
        <p:nvCxnSpPr>
          <p:cNvPr id="22" name="Connettore 2 20">
            <a:extLst>
              <a:ext uri="{FF2B5EF4-FFF2-40B4-BE49-F238E27FC236}">
                <a16:creationId xmlns:a16="http://schemas.microsoft.com/office/drawing/2014/main" id="{B1E84B8F-4BD2-1702-071D-B340BD81DA05}"/>
              </a:ext>
            </a:extLst>
          </p:cNvPr>
          <p:cNvCxnSpPr>
            <a:cxnSpLocks/>
          </p:cNvCxnSpPr>
          <p:nvPr/>
        </p:nvCxnSpPr>
        <p:spPr>
          <a:xfrm>
            <a:off x="3262487" y="1774089"/>
            <a:ext cx="241300" cy="24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1">
            <a:extLst>
              <a:ext uri="{FF2B5EF4-FFF2-40B4-BE49-F238E27FC236}">
                <a16:creationId xmlns:a16="http://schemas.microsoft.com/office/drawing/2014/main" id="{B4AEA906-F631-9C5D-B9D9-CFF7F8BE43E9}"/>
              </a:ext>
            </a:extLst>
          </p:cNvPr>
          <p:cNvSpPr/>
          <p:nvPr/>
        </p:nvSpPr>
        <p:spPr>
          <a:xfrm>
            <a:off x="3037739" y="2685303"/>
            <a:ext cx="975300" cy="3693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Off_F1_B2</a:t>
            </a:r>
          </a:p>
        </p:txBody>
      </p:sp>
      <p:sp>
        <p:nvSpPr>
          <p:cNvPr id="38" name="Ovale 31">
            <a:extLst>
              <a:ext uri="{FF2B5EF4-FFF2-40B4-BE49-F238E27FC236}">
                <a16:creationId xmlns:a16="http://schemas.microsoft.com/office/drawing/2014/main" id="{42F4EC06-EE8F-F1F0-00D3-3B25866F4EF4}"/>
              </a:ext>
            </a:extLst>
          </p:cNvPr>
          <p:cNvSpPr/>
          <p:nvPr/>
        </p:nvSpPr>
        <p:spPr>
          <a:xfrm>
            <a:off x="4972000" y="2043591"/>
            <a:ext cx="975300" cy="3693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Off_F1_B3</a:t>
            </a:r>
            <a:endParaRPr lang="en-GB" sz="1200" i="1" dirty="0"/>
          </a:p>
        </p:txBody>
      </p:sp>
      <p:sp>
        <p:nvSpPr>
          <p:cNvPr id="150" name="Ovale 31">
            <a:extLst>
              <a:ext uri="{FF2B5EF4-FFF2-40B4-BE49-F238E27FC236}">
                <a16:creationId xmlns:a16="http://schemas.microsoft.com/office/drawing/2014/main" id="{6CA85A9C-FC30-BFE0-2108-EE7124AB23E9}"/>
              </a:ext>
            </a:extLst>
          </p:cNvPr>
          <p:cNvSpPr/>
          <p:nvPr/>
        </p:nvSpPr>
        <p:spPr>
          <a:xfrm>
            <a:off x="3037739" y="334084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Up_F1_B2</a:t>
            </a:r>
          </a:p>
        </p:txBody>
      </p:sp>
      <p:sp>
        <p:nvSpPr>
          <p:cNvPr id="151" name="Ovale 31">
            <a:extLst>
              <a:ext uri="{FF2B5EF4-FFF2-40B4-BE49-F238E27FC236}">
                <a16:creationId xmlns:a16="http://schemas.microsoft.com/office/drawing/2014/main" id="{4A8C46A0-91B0-EF7D-D67F-BD47042D08EF}"/>
              </a:ext>
            </a:extLst>
          </p:cNvPr>
          <p:cNvSpPr/>
          <p:nvPr/>
        </p:nvSpPr>
        <p:spPr>
          <a:xfrm>
            <a:off x="6906261" y="2034736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Up_F1_B3</a:t>
            </a:r>
          </a:p>
        </p:txBody>
      </p:sp>
      <p:sp>
        <p:nvSpPr>
          <p:cNvPr id="167" name="Ovale 31">
            <a:extLst>
              <a:ext uri="{FF2B5EF4-FFF2-40B4-BE49-F238E27FC236}">
                <a16:creationId xmlns:a16="http://schemas.microsoft.com/office/drawing/2014/main" id="{418DAF6A-BFDB-A1F3-D11C-6B9F088A6089}"/>
              </a:ext>
            </a:extLst>
          </p:cNvPr>
          <p:cNvSpPr/>
          <p:nvPr/>
        </p:nvSpPr>
        <p:spPr>
          <a:xfrm>
            <a:off x="3037739" y="401050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Up_F2_B2</a:t>
            </a:r>
          </a:p>
        </p:txBody>
      </p:sp>
      <p:sp>
        <p:nvSpPr>
          <p:cNvPr id="178" name="Ovale 31">
            <a:extLst>
              <a:ext uri="{FF2B5EF4-FFF2-40B4-BE49-F238E27FC236}">
                <a16:creationId xmlns:a16="http://schemas.microsoft.com/office/drawing/2014/main" id="{E5735B9D-AA2B-3FA6-92E1-F0CDD99151C7}"/>
              </a:ext>
            </a:extLst>
          </p:cNvPr>
          <p:cNvSpPr/>
          <p:nvPr/>
        </p:nvSpPr>
        <p:spPr>
          <a:xfrm>
            <a:off x="4171548" y="4013279"/>
            <a:ext cx="975300" cy="369332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Off_F2_B2</a:t>
            </a:r>
          </a:p>
        </p:txBody>
      </p:sp>
      <p:sp>
        <p:nvSpPr>
          <p:cNvPr id="179" name="Ovale 31">
            <a:extLst>
              <a:ext uri="{FF2B5EF4-FFF2-40B4-BE49-F238E27FC236}">
                <a16:creationId xmlns:a16="http://schemas.microsoft.com/office/drawing/2014/main" id="{5F2255C5-D9B6-7013-68C2-6E753E8ABFF8}"/>
              </a:ext>
            </a:extLst>
          </p:cNvPr>
          <p:cNvSpPr/>
          <p:nvPr/>
        </p:nvSpPr>
        <p:spPr>
          <a:xfrm>
            <a:off x="6906261" y="576708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Up_F3_B3</a:t>
            </a:r>
          </a:p>
        </p:txBody>
      </p:sp>
      <p:sp>
        <p:nvSpPr>
          <p:cNvPr id="190" name="Ovale 31">
            <a:extLst>
              <a:ext uri="{FF2B5EF4-FFF2-40B4-BE49-F238E27FC236}">
                <a16:creationId xmlns:a16="http://schemas.microsoft.com/office/drawing/2014/main" id="{4AFA1F08-7932-A84E-86F6-1E0D97643EA2}"/>
              </a:ext>
            </a:extLst>
          </p:cNvPr>
          <p:cNvSpPr/>
          <p:nvPr/>
        </p:nvSpPr>
        <p:spPr>
          <a:xfrm>
            <a:off x="5300863" y="5770747"/>
            <a:ext cx="975300" cy="369332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Off_F3_B3</a:t>
            </a:r>
          </a:p>
        </p:txBody>
      </p:sp>
      <p:sp>
        <p:nvSpPr>
          <p:cNvPr id="218" name="Ovale 31">
            <a:extLst>
              <a:ext uri="{FF2B5EF4-FFF2-40B4-BE49-F238E27FC236}">
                <a16:creationId xmlns:a16="http://schemas.microsoft.com/office/drawing/2014/main" id="{A2D6A715-7DD9-C514-53C6-2169F47A6D8B}"/>
              </a:ext>
            </a:extLst>
          </p:cNvPr>
          <p:cNvSpPr/>
          <p:nvPr/>
        </p:nvSpPr>
        <p:spPr>
          <a:xfrm>
            <a:off x="2820361" y="485154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Off_F2_B1</a:t>
            </a:r>
          </a:p>
        </p:txBody>
      </p:sp>
      <p:sp>
        <p:nvSpPr>
          <p:cNvPr id="219" name="Ovale 31">
            <a:extLst>
              <a:ext uri="{FF2B5EF4-FFF2-40B4-BE49-F238E27FC236}">
                <a16:creationId xmlns:a16="http://schemas.microsoft.com/office/drawing/2014/main" id="{9F8B2459-9B6A-94FD-E643-91494A83DCFD}"/>
              </a:ext>
            </a:extLst>
          </p:cNvPr>
          <p:cNvSpPr/>
          <p:nvPr/>
        </p:nvSpPr>
        <p:spPr>
          <a:xfrm>
            <a:off x="6906261" y="4467832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Up_F2_B3</a:t>
            </a:r>
          </a:p>
        </p:txBody>
      </p:sp>
      <p:sp>
        <p:nvSpPr>
          <p:cNvPr id="236" name="Ovale 31">
            <a:extLst>
              <a:ext uri="{FF2B5EF4-FFF2-40B4-BE49-F238E27FC236}">
                <a16:creationId xmlns:a16="http://schemas.microsoft.com/office/drawing/2014/main" id="{B6776F53-5B95-AB98-88F1-67B909320D03}"/>
              </a:ext>
            </a:extLst>
          </p:cNvPr>
          <p:cNvSpPr/>
          <p:nvPr/>
        </p:nvSpPr>
        <p:spPr>
          <a:xfrm>
            <a:off x="5300863" y="5185908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Off_F3_B2</a:t>
            </a:r>
          </a:p>
        </p:txBody>
      </p:sp>
      <p:sp>
        <p:nvSpPr>
          <p:cNvPr id="237" name="Ovale 31">
            <a:extLst>
              <a:ext uri="{FF2B5EF4-FFF2-40B4-BE49-F238E27FC236}">
                <a16:creationId xmlns:a16="http://schemas.microsoft.com/office/drawing/2014/main" id="{8F0CFD8B-1439-7756-AA7A-398D36C80D9B}"/>
              </a:ext>
            </a:extLst>
          </p:cNvPr>
          <p:cNvSpPr/>
          <p:nvPr/>
        </p:nvSpPr>
        <p:spPr>
          <a:xfrm>
            <a:off x="5300863" y="460348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Down_F3_B2</a:t>
            </a:r>
          </a:p>
        </p:txBody>
      </p:sp>
      <p:sp>
        <p:nvSpPr>
          <p:cNvPr id="238" name="Ovale 31">
            <a:extLst>
              <a:ext uri="{FF2B5EF4-FFF2-40B4-BE49-F238E27FC236}">
                <a16:creationId xmlns:a16="http://schemas.microsoft.com/office/drawing/2014/main" id="{C3B682C5-D46F-16DC-2502-BCE93F93325D}"/>
              </a:ext>
            </a:extLst>
          </p:cNvPr>
          <p:cNvSpPr/>
          <p:nvPr/>
        </p:nvSpPr>
        <p:spPr>
          <a:xfrm>
            <a:off x="5305356" y="400474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Down_F2_B2</a:t>
            </a:r>
          </a:p>
        </p:txBody>
      </p:sp>
      <p:sp>
        <p:nvSpPr>
          <p:cNvPr id="255" name="Ovale 31">
            <a:extLst>
              <a:ext uri="{FF2B5EF4-FFF2-40B4-BE49-F238E27FC236}">
                <a16:creationId xmlns:a16="http://schemas.microsoft.com/office/drawing/2014/main" id="{516B7817-8693-253F-2FC3-A2A33136D0F3}"/>
              </a:ext>
            </a:extLst>
          </p:cNvPr>
          <p:cNvSpPr/>
          <p:nvPr/>
        </p:nvSpPr>
        <p:spPr>
          <a:xfrm>
            <a:off x="5300863" y="305118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Off_F2_B3</a:t>
            </a:r>
          </a:p>
        </p:txBody>
      </p:sp>
      <p:sp>
        <p:nvSpPr>
          <p:cNvPr id="256" name="Ovale 31">
            <a:extLst>
              <a:ext uri="{FF2B5EF4-FFF2-40B4-BE49-F238E27FC236}">
                <a16:creationId xmlns:a16="http://schemas.microsoft.com/office/drawing/2014/main" id="{3A96E875-9852-2030-280D-36896C816520}"/>
              </a:ext>
            </a:extLst>
          </p:cNvPr>
          <p:cNvSpPr/>
          <p:nvPr/>
        </p:nvSpPr>
        <p:spPr>
          <a:xfrm>
            <a:off x="1218464" y="336500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Down_F2_B1</a:t>
            </a:r>
          </a:p>
        </p:txBody>
      </p:sp>
      <p:sp>
        <p:nvSpPr>
          <p:cNvPr id="292" name="Ovale 31">
            <a:extLst>
              <a:ext uri="{FF2B5EF4-FFF2-40B4-BE49-F238E27FC236}">
                <a16:creationId xmlns:a16="http://schemas.microsoft.com/office/drawing/2014/main" id="{39242D4B-A2B9-1F95-4FE5-ECD41B3AF98D}"/>
              </a:ext>
            </a:extLst>
          </p:cNvPr>
          <p:cNvSpPr/>
          <p:nvPr/>
        </p:nvSpPr>
        <p:spPr>
          <a:xfrm>
            <a:off x="3279039" y="5767089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Off_F3_B1</a:t>
            </a:r>
          </a:p>
        </p:txBody>
      </p:sp>
      <p:sp>
        <p:nvSpPr>
          <p:cNvPr id="293" name="Ovale 31">
            <a:extLst>
              <a:ext uri="{FF2B5EF4-FFF2-40B4-BE49-F238E27FC236}">
                <a16:creationId xmlns:a16="http://schemas.microsoft.com/office/drawing/2014/main" id="{36937BF2-38A3-A091-CF3E-79D01068F665}"/>
              </a:ext>
            </a:extLst>
          </p:cNvPr>
          <p:cNvSpPr/>
          <p:nvPr/>
        </p:nvSpPr>
        <p:spPr>
          <a:xfrm>
            <a:off x="1222064" y="5769678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Down_F3_B1</a:t>
            </a:r>
          </a:p>
        </p:txBody>
      </p:sp>
      <p:sp>
        <p:nvSpPr>
          <p:cNvPr id="318" name="Ovale 31">
            <a:extLst>
              <a:ext uri="{FF2B5EF4-FFF2-40B4-BE49-F238E27FC236}">
                <a16:creationId xmlns:a16="http://schemas.microsoft.com/office/drawing/2014/main" id="{375922E4-5D0E-62C0-F702-BB411D30B0AA}"/>
              </a:ext>
            </a:extLst>
          </p:cNvPr>
          <p:cNvSpPr/>
          <p:nvPr/>
        </p:nvSpPr>
        <p:spPr>
          <a:xfrm>
            <a:off x="1222064" y="2045535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Down_F1_B1</a:t>
            </a:r>
          </a:p>
        </p:txBody>
      </p:sp>
      <p:cxnSp>
        <p:nvCxnSpPr>
          <p:cNvPr id="5" name="Connettore 2 43">
            <a:extLst>
              <a:ext uri="{FF2B5EF4-FFF2-40B4-BE49-F238E27FC236}">
                <a16:creationId xmlns:a16="http://schemas.microsoft.com/office/drawing/2014/main" id="{5474DBD8-85A9-56D8-0A1C-A6E008FC17C6}"/>
              </a:ext>
            </a:extLst>
          </p:cNvPr>
          <p:cNvCxnSpPr>
            <a:cxnSpLocks/>
            <a:stCxn id="12" idx="4"/>
            <a:endCxn id="31" idx="0"/>
          </p:cNvCxnSpPr>
          <p:nvPr/>
        </p:nvCxnSpPr>
        <p:spPr>
          <a:xfrm flipH="1">
            <a:off x="3525389" y="2412923"/>
            <a:ext cx="1" cy="27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43">
            <a:extLst>
              <a:ext uri="{FF2B5EF4-FFF2-40B4-BE49-F238E27FC236}">
                <a16:creationId xmlns:a16="http://schemas.microsoft.com/office/drawing/2014/main" id="{7FBCB729-9E63-263A-EB7C-FBB62D22D2FA}"/>
              </a:ext>
            </a:extLst>
          </p:cNvPr>
          <p:cNvCxnSpPr>
            <a:cxnSpLocks/>
            <a:stCxn id="31" idx="4"/>
            <a:endCxn id="150" idx="0"/>
          </p:cNvCxnSpPr>
          <p:nvPr/>
        </p:nvCxnSpPr>
        <p:spPr>
          <a:xfrm>
            <a:off x="3525389" y="3054635"/>
            <a:ext cx="0" cy="286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43">
            <a:extLst>
              <a:ext uri="{FF2B5EF4-FFF2-40B4-BE49-F238E27FC236}">
                <a16:creationId xmlns:a16="http://schemas.microsoft.com/office/drawing/2014/main" id="{F322369E-760E-4990-EF98-2C4E4E93D9D2}"/>
              </a:ext>
            </a:extLst>
          </p:cNvPr>
          <p:cNvCxnSpPr>
            <a:cxnSpLocks/>
            <a:stCxn id="150" idx="4"/>
            <a:endCxn id="167" idx="0"/>
          </p:cNvCxnSpPr>
          <p:nvPr/>
        </p:nvCxnSpPr>
        <p:spPr>
          <a:xfrm>
            <a:off x="3525389" y="3710172"/>
            <a:ext cx="0" cy="3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94D745B-7775-6488-009B-24938F5A3F33}"/>
              </a:ext>
            </a:extLst>
          </p:cNvPr>
          <p:cNvCxnSpPr>
            <a:cxnSpLocks/>
            <a:stCxn id="190" idx="0"/>
            <a:endCxn id="236" idx="4"/>
          </p:cNvCxnSpPr>
          <p:nvPr/>
        </p:nvCxnSpPr>
        <p:spPr>
          <a:xfrm flipV="1">
            <a:off x="5788513" y="5555240"/>
            <a:ext cx="0" cy="21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3">
            <a:extLst>
              <a:ext uri="{FF2B5EF4-FFF2-40B4-BE49-F238E27FC236}">
                <a16:creationId xmlns:a16="http://schemas.microsoft.com/office/drawing/2014/main" id="{58A84D0B-E980-B6E1-8DDC-EC082570FBE5}"/>
              </a:ext>
            </a:extLst>
          </p:cNvPr>
          <p:cNvCxnSpPr>
            <a:cxnSpLocks/>
            <a:stCxn id="236" idx="0"/>
            <a:endCxn id="237" idx="4"/>
          </p:cNvCxnSpPr>
          <p:nvPr/>
        </p:nvCxnSpPr>
        <p:spPr>
          <a:xfrm flipV="1">
            <a:off x="5788513" y="4972817"/>
            <a:ext cx="0" cy="213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43">
            <a:extLst>
              <a:ext uri="{FF2B5EF4-FFF2-40B4-BE49-F238E27FC236}">
                <a16:creationId xmlns:a16="http://schemas.microsoft.com/office/drawing/2014/main" id="{01865F31-7FC8-9442-ECC7-6538EF7350D7}"/>
              </a:ext>
            </a:extLst>
          </p:cNvPr>
          <p:cNvCxnSpPr>
            <a:cxnSpLocks/>
            <a:stCxn id="237" idx="0"/>
            <a:endCxn id="238" idx="4"/>
          </p:cNvCxnSpPr>
          <p:nvPr/>
        </p:nvCxnSpPr>
        <p:spPr>
          <a:xfrm flipV="1">
            <a:off x="5788513" y="4374077"/>
            <a:ext cx="4493" cy="22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Connettore 2 43">
            <a:extLst>
              <a:ext uri="{FF2B5EF4-FFF2-40B4-BE49-F238E27FC236}">
                <a16:creationId xmlns:a16="http://schemas.microsoft.com/office/drawing/2014/main" id="{148E8A73-C67A-F927-4782-7C3E30291B22}"/>
              </a:ext>
            </a:extLst>
          </p:cNvPr>
          <p:cNvCxnSpPr>
            <a:cxnSpLocks/>
            <a:stCxn id="12" idx="6"/>
            <a:endCxn id="38" idx="2"/>
          </p:cNvCxnSpPr>
          <p:nvPr/>
        </p:nvCxnSpPr>
        <p:spPr>
          <a:xfrm>
            <a:off x="4013040" y="2228257"/>
            <a:ext cx="958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Connettore 2 43">
            <a:extLst>
              <a:ext uri="{FF2B5EF4-FFF2-40B4-BE49-F238E27FC236}">
                <a16:creationId xmlns:a16="http://schemas.microsoft.com/office/drawing/2014/main" id="{8A1CA7B1-959D-6322-0733-B64F94296808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 flipV="1">
            <a:off x="5947300" y="2219402"/>
            <a:ext cx="958961" cy="8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nettore 2 43">
            <a:extLst>
              <a:ext uri="{FF2B5EF4-FFF2-40B4-BE49-F238E27FC236}">
                <a16:creationId xmlns:a16="http://schemas.microsoft.com/office/drawing/2014/main" id="{17251456-CC5C-852C-CEA7-F9653845B717}"/>
              </a:ext>
            </a:extLst>
          </p:cNvPr>
          <p:cNvCxnSpPr>
            <a:cxnSpLocks/>
            <a:stCxn id="151" idx="4"/>
            <a:endCxn id="35" idx="0"/>
          </p:cNvCxnSpPr>
          <p:nvPr/>
        </p:nvCxnSpPr>
        <p:spPr>
          <a:xfrm flipH="1">
            <a:off x="7383324" y="2404068"/>
            <a:ext cx="10587" cy="89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nettore 2 43">
            <a:extLst>
              <a:ext uri="{FF2B5EF4-FFF2-40B4-BE49-F238E27FC236}">
                <a16:creationId xmlns:a16="http://schemas.microsoft.com/office/drawing/2014/main" id="{D18AC8AC-F206-7945-62DE-BC6B6252EAE2}"/>
              </a:ext>
            </a:extLst>
          </p:cNvPr>
          <p:cNvCxnSpPr>
            <a:cxnSpLocks/>
            <a:stCxn id="178" idx="0"/>
            <a:endCxn id="255" idx="3"/>
          </p:cNvCxnSpPr>
          <p:nvPr/>
        </p:nvCxnSpPr>
        <p:spPr>
          <a:xfrm flipV="1">
            <a:off x="4659198" y="3366430"/>
            <a:ext cx="784494" cy="64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3">
            <a:extLst>
              <a:ext uri="{FF2B5EF4-FFF2-40B4-BE49-F238E27FC236}">
                <a16:creationId xmlns:a16="http://schemas.microsoft.com/office/drawing/2014/main" id="{99B5B969-3C83-BDDC-67E7-73E708CA6375}"/>
              </a:ext>
            </a:extLst>
          </p:cNvPr>
          <p:cNvCxnSpPr>
            <a:cxnSpLocks/>
            <a:stCxn id="219" idx="4"/>
            <a:endCxn id="179" idx="0"/>
          </p:cNvCxnSpPr>
          <p:nvPr/>
        </p:nvCxnSpPr>
        <p:spPr>
          <a:xfrm>
            <a:off x="7393911" y="4837164"/>
            <a:ext cx="0" cy="92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Connettore 2 43">
            <a:extLst>
              <a:ext uri="{FF2B5EF4-FFF2-40B4-BE49-F238E27FC236}">
                <a16:creationId xmlns:a16="http://schemas.microsoft.com/office/drawing/2014/main" id="{03C2BD00-4811-0B32-7D92-F8BD0D502154}"/>
              </a:ext>
            </a:extLst>
          </p:cNvPr>
          <p:cNvCxnSpPr>
            <a:cxnSpLocks/>
            <a:stCxn id="179" idx="2"/>
            <a:endCxn id="190" idx="6"/>
          </p:cNvCxnSpPr>
          <p:nvPr/>
        </p:nvCxnSpPr>
        <p:spPr>
          <a:xfrm flipH="1">
            <a:off x="6276163" y="5951755"/>
            <a:ext cx="630098" cy="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Connettore 2 43">
            <a:extLst>
              <a:ext uri="{FF2B5EF4-FFF2-40B4-BE49-F238E27FC236}">
                <a16:creationId xmlns:a16="http://schemas.microsoft.com/office/drawing/2014/main" id="{B1B16E83-3733-787F-1F57-4FE94D4F9776}"/>
              </a:ext>
            </a:extLst>
          </p:cNvPr>
          <p:cNvCxnSpPr>
            <a:cxnSpLocks/>
            <a:stCxn id="190" idx="2"/>
            <a:endCxn id="292" idx="6"/>
          </p:cNvCxnSpPr>
          <p:nvPr/>
        </p:nvCxnSpPr>
        <p:spPr>
          <a:xfrm flipH="1" flipV="1">
            <a:off x="4254339" y="5951755"/>
            <a:ext cx="1046524" cy="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Connettore 2 43">
            <a:extLst>
              <a:ext uri="{FF2B5EF4-FFF2-40B4-BE49-F238E27FC236}">
                <a16:creationId xmlns:a16="http://schemas.microsoft.com/office/drawing/2014/main" id="{59A9D288-AE65-FF9B-E3FE-E202587609F0}"/>
              </a:ext>
            </a:extLst>
          </p:cNvPr>
          <p:cNvCxnSpPr>
            <a:cxnSpLocks/>
            <a:stCxn id="292" idx="2"/>
            <a:endCxn id="293" idx="6"/>
          </p:cNvCxnSpPr>
          <p:nvPr/>
        </p:nvCxnSpPr>
        <p:spPr>
          <a:xfrm flipH="1">
            <a:off x="2197364" y="5951755"/>
            <a:ext cx="1081675" cy="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Connettore 2 43">
            <a:extLst>
              <a:ext uri="{FF2B5EF4-FFF2-40B4-BE49-F238E27FC236}">
                <a16:creationId xmlns:a16="http://schemas.microsoft.com/office/drawing/2014/main" id="{F1633E88-CC10-8C76-D0B1-AFA375DD2B99}"/>
              </a:ext>
            </a:extLst>
          </p:cNvPr>
          <p:cNvCxnSpPr>
            <a:cxnSpLocks/>
            <a:stCxn id="293" idx="0"/>
            <a:endCxn id="28" idx="4"/>
          </p:cNvCxnSpPr>
          <p:nvPr/>
        </p:nvCxnSpPr>
        <p:spPr>
          <a:xfrm flipH="1" flipV="1">
            <a:off x="1706114" y="4830153"/>
            <a:ext cx="3600" cy="93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Connettore 2 43">
            <a:extLst>
              <a:ext uri="{FF2B5EF4-FFF2-40B4-BE49-F238E27FC236}">
                <a16:creationId xmlns:a16="http://schemas.microsoft.com/office/drawing/2014/main" id="{4F209F65-C121-F38C-6A8A-1417CC1DBD2C}"/>
              </a:ext>
            </a:extLst>
          </p:cNvPr>
          <p:cNvCxnSpPr>
            <a:cxnSpLocks/>
            <a:stCxn id="178" idx="4"/>
            <a:endCxn id="218" idx="6"/>
          </p:cNvCxnSpPr>
          <p:nvPr/>
        </p:nvCxnSpPr>
        <p:spPr>
          <a:xfrm flipH="1">
            <a:off x="3795661" y="4382611"/>
            <a:ext cx="863537" cy="65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43">
            <a:extLst>
              <a:ext uri="{FF2B5EF4-FFF2-40B4-BE49-F238E27FC236}">
                <a16:creationId xmlns:a16="http://schemas.microsoft.com/office/drawing/2014/main" id="{A5B3C14E-05F0-EAFB-F530-6B49CEA840F6}"/>
              </a:ext>
            </a:extLst>
          </p:cNvPr>
          <p:cNvCxnSpPr>
            <a:cxnSpLocks/>
            <a:stCxn id="256" idx="0"/>
            <a:endCxn id="318" idx="4"/>
          </p:cNvCxnSpPr>
          <p:nvPr/>
        </p:nvCxnSpPr>
        <p:spPr>
          <a:xfrm flipV="1">
            <a:off x="1706114" y="2414867"/>
            <a:ext cx="3600" cy="950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43">
            <a:extLst>
              <a:ext uri="{FF2B5EF4-FFF2-40B4-BE49-F238E27FC236}">
                <a16:creationId xmlns:a16="http://schemas.microsoft.com/office/drawing/2014/main" id="{2357ED59-E6D3-B6BD-D11D-0B3F0C6779E6}"/>
              </a:ext>
            </a:extLst>
          </p:cNvPr>
          <p:cNvCxnSpPr>
            <a:cxnSpLocks/>
            <a:stCxn id="318" idx="6"/>
            <a:endCxn id="12" idx="2"/>
          </p:cNvCxnSpPr>
          <p:nvPr/>
        </p:nvCxnSpPr>
        <p:spPr>
          <a:xfrm flipV="1">
            <a:off x="2197364" y="2228257"/>
            <a:ext cx="840376" cy="1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asellaDiTesto 50">
            <a:extLst>
              <a:ext uri="{FF2B5EF4-FFF2-40B4-BE49-F238E27FC236}">
                <a16:creationId xmlns:a16="http://schemas.microsoft.com/office/drawing/2014/main" id="{82F75D1B-8AB5-F1BD-0D4F-C5051C21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875" y="2412751"/>
            <a:ext cx="420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42" name="CasellaDiTesto 50">
            <a:extLst>
              <a:ext uri="{FF2B5EF4-FFF2-40B4-BE49-F238E27FC236}">
                <a16:creationId xmlns:a16="http://schemas.microsoft.com/office/drawing/2014/main" id="{0C8E02AB-B6FB-A0BE-14CA-115F2659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739" y="3058999"/>
            <a:ext cx="582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asellaDiTesto 50">
            <a:extLst>
              <a:ext uri="{FF2B5EF4-FFF2-40B4-BE49-F238E27FC236}">
                <a16:creationId xmlns:a16="http://schemas.microsoft.com/office/drawing/2014/main" id="{20CE5F50-0788-51EB-3343-7CF18F8B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800" y="3725025"/>
            <a:ext cx="535834" cy="25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44" name="CasellaDiTesto 50">
            <a:extLst>
              <a:ext uri="{FF2B5EF4-FFF2-40B4-BE49-F238E27FC236}">
                <a16:creationId xmlns:a16="http://schemas.microsoft.com/office/drawing/2014/main" id="{8725F199-1B23-312D-050E-03C7B9C4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25" y="3885610"/>
            <a:ext cx="577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sellaDiTesto 50">
            <a:extLst>
              <a:ext uri="{FF2B5EF4-FFF2-40B4-BE49-F238E27FC236}">
                <a16:creationId xmlns:a16="http://schemas.microsoft.com/office/drawing/2014/main" id="{F98D0E81-CD3D-752A-64BF-2243D973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018" y="2212809"/>
            <a:ext cx="83098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8" name="CasellaDiTesto 50">
            <a:extLst>
              <a:ext uri="{FF2B5EF4-FFF2-40B4-BE49-F238E27FC236}">
                <a16:creationId xmlns:a16="http://schemas.microsoft.com/office/drawing/2014/main" id="{1DD3DE14-446A-3DB4-6A52-2C193818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336" y="2189772"/>
            <a:ext cx="5528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CasellaDiTesto 50">
            <a:extLst>
              <a:ext uri="{FF2B5EF4-FFF2-40B4-BE49-F238E27FC236}">
                <a16:creationId xmlns:a16="http://schemas.microsoft.com/office/drawing/2014/main" id="{C4625F9C-011E-0FCC-03C7-A6BF87A8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52" y="2886026"/>
            <a:ext cx="3994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55" name="CasellaDiTesto 50">
            <a:extLst>
              <a:ext uri="{FF2B5EF4-FFF2-40B4-BE49-F238E27FC236}">
                <a16:creationId xmlns:a16="http://schemas.microsoft.com/office/drawing/2014/main" id="{9CC64160-FAA8-D960-3ED6-A875B167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52" y="3913835"/>
            <a:ext cx="7071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sellaDiTesto 50">
            <a:extLst>
              <a:ext uri="{FF2B5EF4-FFF2-40B4-BE49-F238E27FC236}">
                <a16:creationId xmlns:a16="http://schemas.microsoft.com/office/drawing/2014/main" id="{748146BD-E300-4A7A-153B-CD609399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413" y="4974515"/>
            <a:ext cx="4586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to3</a:t>
            </a:r>
          </a:p>
        </p:txBody>
      </p:sp>
      <p:sp>
        <p:nvSpPr>
          <p:cNvPr id="159" name="CasellaDiTesto 50">
            <a:extLst>
              <a:ext uri="{FF2B5EF4-FFF2-40B4-BE49-F238E27FC236}">
                <a16:creationId xmlns:a16="http://schemas.microsoft.com/office/drawing/2014/main" id="{6D64626D-92C7-34AE-93CF-B116EF80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42" y="4336403"/>
            <a:ext cx="623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CasellaDiTesto 50">
            <a:extLst>
              <a:ext uri="{FF2B5EF4-FFF2-40B4-BE49-F238E27FC236}">
                <a16:creationId xmlns:a16="http://schemas.microsoft.com/office/drawing/2014/main" id="{845ADCBE-21B9-C3F2-AC7F-F984EDCC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661" y="5734698"/>
            <a:ext cx="6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asellaDiTesto 50">
            <a:extLst>
              <a:ext uri="{FF2B5EF4-FFF2-40B4-BE49-F238E27FC236}">
                <a16:creationId xmlns:a16="http://schemas.microsoft.com/office/drawing/2014/main" id="{C5F6BDC4-AC3D-C692-13F2-A2083D4C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673" y="5547702"/>
            <a:ext cx="5099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s32</a:t>
            </a:r>
          </a:p>
        </p:txBody>
      </p:sp>
      <p:sp>
        <p:nvSpPr>
          <p:cNvPr id="164" name="CasellaDiTesto 50">
            <a:extLst>
              <a:ext uri="{FF2B5EF4-FFF2-40B4-BE49-F238E27FC236}">
                <a16:creationId xmlns:a16="http://schemas.microsoft.com/office/drawing/2014/main" id="{CA9704A3-7DBC-9892-0723-68BEBF9FC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94" y="4943653"/>
            <a:ext cx="682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asellaDiTesto 50">
            <a:extLst>
              <a:ext uri="{FF2B5EF4-FFF2-40B4-BE49-F238E27FC236}">
                <a16:creationId xmlns:a16="http://schemas.microsoft.com/office/drawing/2014/main" id="{24FC1819-4739-E3AC-A3F7-B3809876A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786" y="4377308"/>
            <a:ext cx="4916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69" name="CasellaDiTesto 50">
            <a:extLst>
              <a:ext uri="{FF2B5EF4-FFF2-40B4-BE49-F238E27FC236}">
                <a16:creationId xmlns:a16="http://schemas.microsoft.com/office/drawing/2014/main" id="{2D0BDD1C-B0D1-8B1C-8B5B-CAA7DF98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734" y="3849691"/>
            <a:ext cx="1400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CasellaDiTesto 50">
            <a:extLst>
              <a:ext uri="{FF2B5EF4-FFF2-40B4-BE49-F238E27FC236}">
                <a16:creationId xmlns:a16="http://schemas.microsoft.com/office/drawing/2014/main" id="{B4B70C69-BE5C-EE6D-02F5-234BB27A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184" y="5748638"/>
            <a:ext cx="4736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s31</a:t>
            </a:r>
          </a:p>
        </p:txBody>
      </p:sp>
      <p:sp>
        <p:nvSpPr>
          <p:cNvPr id="171" name="CasellaDiTesto 50">
            <a:extLst>
              <a:ext uri="{FF2B5EF4-FFF2-40B4-BE49-F238E27FC236}">
                <a16:creationId xmlns:a16="http://schemas.microsoft.com/office/drawing/2014/main" id="{26DD08ED-1B64-283D-1B6A-8C094411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207" y="5734697"/>
            <a:ext cx="7002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asellaDiTesto 50">
            <a:extLst>
              <a:ext uri="{FF2B5EF4-FFF2-40B4-BE49-F238E27FC236}">
                <a16:creationId xmlns:a16="http://schemas.microsoft.com/office/drawing/2014/main" id="{6A08D35A-9EE8-AB63-B028-CD730A52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727" y="5026409"/>
            <a:ext cx="4031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to2</a:t>
            </a:r>
          </a:p>
        </p:txBody>
      </p:sp>
      <p:sp>
        <p:nvSpPr>
          <p:cNvPr id="175" name="CasellaDiTesto 50">
            <a:extLst>
              <a:ext uri="{FF2B5EF4-FFF2-40B4-BE49-F238E27FC236}">
                <a16:creationId xmlns:a16="http://schemas.microsoft.com/office/drawing/2014/main" id="{FFF1C1C1-ACE6-57BD-E26B-7EF9E719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68" y="4015291"/>
            <a:ext cx="1400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CasellaDiTesto 50">
            <a:extLst>
              <a:ext uri="{FF2B5EF4-FFF2-40B4-BE49-F238E27FC236}">
                <a16:creationId xmlns:a16="http://schemas.microsoft.com/office/drawing/2014/main" id="{7E9C22E8-47F7-6993-693D-105168B5F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631" y="3020296"/>
            <a:ext cx="4169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to1</a:t>
            </a:r>
          </a:p>
        </p:txBody>
      </p:sp>
      <p:sp>
        <p:nvSpPr>
          <p:cNvPr id="181" name="CasellaDiTesto 50">
            <a:extLst>
              <a:ext uri="{FF2B5EF4-FFF2-40B4-BE49-F238E27FC236}">
                <a16:creationId xmlns:a16="http://schemas.microsoft.com/office/drawing/2014/main" id="{319BE840-4C34-2E8D-2CF1-FB636548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904" y="2216656"/>
            <a:ext cx="7669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asellaDiTesto 50">
            <a:extLst>
              <a:ext uri="{FF2B5EF4-FFF2-40B4-BE49-F238E27FC236}">
                <a16:creationId xmlns:a16="http://schemas.microsoft.com/office/drawing/2014/main" id="{ADB393C9-E2C6-F24E-712E-2C2B6E56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628" y="3330872"/>
            <a:ext cx="5247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s23</a:t>
            </a:r>
          </a:p>
        </p:txBody>
      </p:sp>
      <p:sp>
        <p:nvSpPr>
          <p:cNvPr id="183" name="CasellaDiTesto 50">
            <a:extLst>
              <a:ext uri="{FF2B5EF4-FFF2-40B4-BE49-F238E27FC236}">
                <a16:creationId xmlns:a16="http://schemas.microsoft.com/office/drawing/2014/main" id="{BC1F0DA7-8C01-2CD9-4771-1AFC49A6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278" y="4751943"/>
            <a:ext cx="3958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s21</a:t>
            </a:r>
          </a:p>
        </p:txBody>
      </p:sp>
      <p:sp>
        <p:nvSpPr>
          <p:cNvPr id="184" name="CasellaDiTesto 50">
            <a:extLst>
              <a:ext uri="{FF2B5EF4-FFF2-40B4-BE49-F238E27FC236}">
                <a16:creationId xmlns:a16="http://schemas.microsoft.com/office/drawing/2014/main" id="{3059CC27-6355-224D-F206-D1DD3386D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514" y="3695925"/>
            <a:ext cx="8270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ttore 2 43">
            <a:extLst>
              <a:ext uri="{FF2B5EF4-FFF2-40B4-BE49-F238E27FC236}">
                <a16:creationId xmlns:a16="http://schemas.microsoft.com/office/drawing/2014/main" id="{3F692245-9EA9-5092-3B74-C1579068BC13}"/>
              </a:ext>
            </a:extLst>
          </p:cNvPr>
          <p:cNvCxnSpPr>
            <a:cxnSpLocks/>
            <a:stCxn id="167" idx="6"/>
            <a:endCxn id="178" idx="2"/>
          </p:cNvCxnSpPr>
          <p:nvPr/>
        </p:nvCxnSpPr>
        <p:spPr>
          <a:xfrm>
            <a:off x="4013039" y="4195171"/>
            <a:ext cx="158509" cy="2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43">
            <a:extLst>
              <a:ext uri="{FF2B5EF4-FFF2-40B4-BE49-F238E27FC236}">
                <a16:creationId xmlns:a16="http://schemas.microsoft.com/office/drawing/2014/main" id="{C4F0C5B6-FA39-C768-79C4-4FF279418AA1}"/>
              </a:ext>
            </a:extLst>
          </p:cNvPr>
          <p:cNvCxnSpPr>
            <a:cxnSpLocks/>
            <a:stCxn id="238" idx="2"/>
            <a:endCxn id="178" idx="6"/>
          </p:cNvCxnSpPr>
          <p:nvPr/>
        </p:nvCxnSpPr>
        <p:spPr>
          <a:xfrm flipH="1">
            <a:off x="5146848" y="4189411"/>
            <a:ext cx="158508" cy="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43">
            <a:extLst>
              <a:ext uri="{FF2B5EF4-FFF2-40B4-BE49-F238E27FC236}">
                <a16:creationId xmlns:a16="http://schemas.microsoft.com/office/drawing/2014/main" id="{6FC8B1A4-041C-6D02-F692-9B2353B88422}"/>
              </a:ext>
            </a:extLst>
          </p:cNvPr>
          <p:cNvCxnSpPr>
            <a:cxnSpLocks/>
            <a:stCxn id="218" idx="1"/>
            <a:endCxn id="256" idx="6"/>
          </p:cNvCxnSpPr>
          <p:nvPr/>
        </p:nvCxnSpPr>
        <p:spPr>
          <a:xfrm flipH="1" flipV="1">
            <a:off x="2193764" y="3549666"/>
            <a:ext cx="769426" cy="135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43">
            <a:extLst>
              <a:ext uri="{FF2B5EF4-FFF2-40B4-BE49-F238E27FC236}">
                <a16:creationId xmlns:a16="http://schemas.microsoft.com/office/drawing/2014/main" id="{E9B79E0E-E485-14BC-CD71-CE758F26A568}"/>
              </a:ext>
            </a:extLst>
          </p:cNvPr>
          <p:cNvCxnSpPr>
            <a:cxnSpLocks/>
            <a:stCxn id="255" idx="6"/>
            <a:endCxn id="219" idx="2"/>
          </p:cNvCxnSpPr>
          <p:nvPr/>
        </p:nvCxnSpPr>
        <p:spPr>
          <a:xfrm>
            <a:off x="6276163" y="3235851"/>
            <a:ext cx="630098" cy="141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31">
            <a:extLst>
              <a:ext uri="{FF2B5EF4-FFF2-40B4-BE49-F238E27FC236}">
                <a16:creationId xmlns:a16="http://schemas.microsoft.com/office/drawing/2014/main" id="{DA0FA91A-4DC5-32B1-B6A7-187EF1225D24}"/>
              </a:ext>
            </a:extLst>
          </p:cNvPr>
          <p:cNvSpPr/>
          <p:nvPr/>
        </p:nvSpPr>
        <p:spPr>
          <a:xfrm>
            <a:off x="1218464" y="4460821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Down_F2_B1</a:t>
            </a:r>
          </a:p>
        </p:txBody>
      </p:sp>
      <p:cxnSp>
        <p:nvCxnSpPr>
          <p:cNvPr id="30" name="Connettore 2 43">
            <a:extLst>
              <a:ext uri="{FF2B5EF4-FFF2-40B4-BE49-F238E27FC236}">
                <a16:creationId xmlns:a16="http://schemas.microsoft.com/office/drawing/2014/main" id="{DEF7ACF7-5A3B-CA9D-EE54-1738D13401AC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694006" y="3734332"/>
            <a:ext cx="12108" cy="726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e 31">
            <a:extLst>
              <a:ext uri="{FF2B5EF4-FFF2-40B4-BE49-F238E27FC236}">
                <a16:creationId xmlns:a16="http://schemas.microsoft.com/office/drawing/2014/main" id="{055D7FDA-0906-AB04-5A74-A0375BE45CBE}"/>
              </a:ext>
            </a:extLst>
          </p:cNvPr>
          <p:cNvSpPr/>
          <p:nvPr/>
        </p:nvSpPr>
        <p:spPr>
          <a:xfrm>
            <a:off x="6895674" y="3295620"/>
            <a:ext cx="975300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Up_F2_B3</a:t>
            </a:r>
          </a:p>
        </p:txBody>
      </p:sp>
      <p:cxnSp>
        <p:nvCxnSpPr>
          <p:cNvPr id="41" name="Connettore 2 43">
            <a:extLst>
              <a:ext uri="{FF2B5EF4-FFF2-40B4-BE49-F238E27FC236}">
                <a16:creationId xmlns:a16="http://schemas.microsoft.com/office/drawing/2014/main" id="{966500CA-BCE3-BDBD-EBAE-72BCED92010E}"/>
              </a:ext>
            </a:extLst>
          </p:cNvPr>
          <p:cNvCxnSpPr>
            <a:cxnSpLocks/>
            <a:stCxn id="35" idx="4"/>
            <a:endCxn id="219" idx="0"/>
          </p:cNvCxnSpPr>
          <p:nvPr/>
        </p:nvCxnSpPr>
        <p:spPr>
          <a:xfrm>
            <a:off x="7383324" y="3664952"/>
            <a:ext cx="10587" cy="80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id="{DCF05379-1C98-E179-BD54-0DADF2DD2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9" name="Fumetto: ovale 8">
            <a:extLst>
              <a:ext uri="{FF2B5EF4-FFF2-40B4-BE49-F238E27FC236}">
                <a16:creationId xmlns:a16="http://schemas.microsoft.com/office/drawing/2014/main" id="{DA96C37F-CE87-0797-B8CF-D656A710065E}"/>
              </a:ext>
            </a:extLst>
          </p:cNvPr>
          <p:cNvSpPr/>
          <p:nvPr/>
        </p:nvSpPr>
        <p:spPr>
          <a:xfrm>
            <a:off x="5247691" y="3387569"/>
            <a:ext cx="2821521" cy="2369618"/>
          </a:xfrm>
          <a:prstGeom prst="wedgeEllipseCallout">
            <a:avLst>
              <a:gd name="adj1" fmla="val -84415"/>
              <a:gd name="adj2" fmla="val -7795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Let's zoom in on these three states to see how the doors interact with the rest of the system.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5063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48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 err="1"/>
                  <a:t>TotalSystem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TotalSystem1 || Sp4</a:t>
                </a:r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31">
            <a:extLst>
              <a:ext uri="{FF2B5EF4-FFF2-40B4-BE49-F238E27FC236}">
                <a16:creationId xmlns:a16="http://schemas.microsoft.com/office/drawing/2014/main" id="{B69510F8-A596-0FCD-7C3E-AF722FF59EBD}"/>
              </a:ext>
            </a:extLst>
          </p:cNvPr>
          <p:cNvSpPr/>
          <p:nvPr/>
        </p:nvSpPr>
        <p:spPr>
          <a:xfrm>
            <a:off x="2684834" y="3038388"/>
            <a:ext cx="1516350" cy="6388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Off_F1_B1_Closed</a:t>
            </a:r>
          </a:p>
        </p:txBody>
      </p:sp>
      <p:cxnSp>
        <p:nvCxnSpPr>
          <p:cNvPr id="22" name="Connettore 2 20">
            <a:extLst>
              <a:ext uri="{FF2B5EF4-FFF2-40B4-BE49-F238E27FC236}">
                <a16:creationId xmlns:a16="http://schemas.microsoft.com/office/drawing/2014/main" id="{B1E84B8F-4BD2-1702-071D-B340BD81DA05}"/>
              </a:ext>
            </a:extLst>
          </p:cNvPr>
          <p:cNvCxnSpPr>
            <a:cxnSpLocks/>
          </p:cNvCxnSpPr>
          <p:nvPr/>
        </p:nvCxnSpPr>
        <p:spPr>
          <a:xfrm>
            <a:off x="2504618" y="2944029"/>
            <a:ext cx="241300" cy="24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1">
            <a:extLst>
              <a:ext uri="{FF2B5EF4-FFF2-40B4-BE49-F238E27FC236}">
                <a16:creationId xmlns:a16="http://schemas.microsoft.com/office/drawing/2014/main" id="{B4AEA906-F631-9C5D-B9D9-CFF7F8BE43E9}"/>
              </a:ext>
            </a:extLst>
          </p:cNvPr>
          <p:cNvSpPr/>
          <p:nvPr/>
        </p:nvSpPr>
        <p:spPr>
          <a:xfrm>
            <a:off x="2684833" y="3949601"/>
            <a:ext cx="1516350" cy="6388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Off_F1_B2_Closed</a:t>
            </a:r>
          </a:p>
        </p:txBody>
      </p:sp>
      <p:sp>
        <p:nvSpPr>
          <p:cNvPr id="38" name="Ovale 31">
            <a:extLst>
              <a:ext uri="{FF2B5EF4-FFF2-40B4-BE49-F238E27FC236}">
                <a16:creationId xmlns:a16="http://schemas.microsoft.com/office/drawing/2014/main" id="{42F4EC06-EE8F-F1F0-00D3-3B25866F4EF4}"/>
              </a:ext>
            </a:extLst>
          </p:cNvPr>
          <p:cNvSpPr/>
          <p:nvPr/>
        </p:nvSpPr>
        <p:spPr>
          <a:xfrm>
            <a:off x="4836408" y="3035957"/>
            <a:ext cx="1516350" cy="6360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Off_F1_B3_Closed</a:t>
            </a:r>
            <a:endParaRPr lang="en-GB" sz="1200" i="1" dirty="0"/>
          </a:p>
        </p:txBody>
      </p:sp>
      <p:cxnSp>
        <p:nvCxnSpPr>
          <p:cNvPr id="5" name="Connettore 2 43">
            <a:extLst>
              <a:ext uri="{FF2B5EF4-FFF2-40B4-BE49-F238E27FC236}">
                <a16:creationId xmlns:a16="http://schemas.microsoft.com/office/drawing/2014/main" id="{5474DBD8-85A9-56D8-0A1C-A6E008FC17C6}"/>
              </a:ext>
            </a:extLst>
          </p:cNvPr>
          <p:cNvCxnSpPr>
            <a:cxnSpLocks/>
            <a:stCxn id="12" idx="4"/>
            <a:endCxn id="31" idx="0"/>
          </p:cNvCxnSpPr>
          <p:nvPr/>
        </p:nvCxnSpPr>
        <p:spPr>
          <a:xfrm flipH="1">
            <a:off x="3443008" y="3677222"/>
            <a:ext cx="1" cy="27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43">
            <a:extLst>
              <a:ext uri="{FF2B5EF4-FFF2-40B4-BE49-F238E27FC236}">
                <a16:creationId xmlns:a16="http://schemas.microsoft.com/office/drawing/2014/main" id="{7FBCB729-9E63-263A-EB7C-FBB62D22D2FA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3443008" y="4588434"/>
            <a:ext cx="0" cy="58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Connettore 2 43">
            <a:extLst>
              <a:ext uri="{FF2B5EF4-FFF2-40B4-BE49-F238E27FC236}">
                <a16:creationId xmlns:a16="http://schemas.microsoft.com/office/drawing/2014/main" id="{148E8A73-C67A-F927-4782-7C3E30291B22}"/>
              </a:ext>
            </a:extLst>
          </p:cNvPr>
          <p:cNvCxnSpPr>
            <a:cxnSpLocks/>
            <a:stCxn id="12" idx="6"/>
            <a:endCxn id="38" idx="2"/>
          </p:cNvCxnSpPr>
          <p:nvPr/>
        </p:nvCxnSpPr>
        <p:spPr>
          <a:xfrm flipV="1">
            <a:off x="4201184" y="3353997"/>
            <a:ext cx="635224" cy="3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Connettore 2 43">
            <a:extLst>
              <a:ext uri="{FF2B5EF4-FFF2-40B4-BE49-F238E27FC236}">
                <a16:creationId xmlns:a16="http://schemas.microsoft.com/office/drawing/2014/main" id="{8A1CA7B1-959D-6322-0733-B64F94296808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352758" y="3353997"/>
            <a:ext cx="513375" cy="9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43">
            <a:extLst>
              <a:ext uri="{FF2B5EF4-FFF2-40B4-BE49-F238E27FC236}">
                <a16:creationId xmlns:a16="http://schemas.microsoft.com/office/drawing/2014/main" id="{2357ED59-E6D3-B6BD-D11D-0B3F0C6779E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16899" y="3357805"/>
            <a:ext cx="567935" cy="11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asellaDiTesto 50">
            <a:extLst>
              <a:ext uri="{FF2B5EF4-FFF2-40B4-BE49-F238E27FC236}">
                <a16:creationId xmlns:a16="http://schemas.microsoft.com/office/drawing/2014/main" id="{82F75D1B-8AB5-F1BD-0D4F-C5051C21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870" y="3677050"/>
            <a:ext cx="4205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142" name="CasellaDiTesto 50">
            <a:extLst>
              <a:ext uri="{FF2B5EF4-FFF2-40B4-BE49-F238E27FC236}">
                <a16:creationId xmlns:a16="http://schemas.microsoft.com/office/drawing/2014/main" id="{0C8E02AB-B6FB-A0BE-14CA-115F2659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894" y="4765872"/>
            <a:ext cx="582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sellaDiTesto 50">
            <a:extLst>
              <a:ext uri="{FF2B5EF4-FFF2-40B4-BE49-F238E27FC236}">
                <a16:creationId xmlns:a16="http://schemas.microsoft.com/office/drawing/2014/main" id="{F98D0E81-CD3D-752A-64BF-2243D973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033" y="3346302"/>
            <a:ext cx="83098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148" name="CasellaDiTesto 50">
            <a:extLst>
              <a:ext uri="{FF2B5EF4-FFF2-40B4-BE49-F238E27FC236}">
                <a16:creationId xmlns:a16="http://schemas.microsoft.com/office/drawing/2014/main" id="{1DD3DE14-446A-3DB4-6A52-2C193818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244" y="3346302"/>
            <a:ext cx="5528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CasellaDiTesto 50">
            <a:extLst>
              <a:ext uri="{FF2B5EF4-FFF2-40B4-BE49-F238E27FC236}">
                <a16:creationId xmlns:a16="http://schemas.microsoft.com/office/drawing/2014/main" id="{319BE840-4C34-2E8D-2CF1-FB636548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878" y="3353997"/>
            <a:ext cx="7669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downOFF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CF05379-1C98-E179-BD54-0DADF2DD2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sp>
        <p:nvSpPr>
          <p:cNvPr id="45" name="Ovale 31">
            <a:extLst>
              <a:ext uri="{FF2B5EF4-FFF2-40B4-BE49-F238E27FC236}">
                <a16:creationId xmlns:a16="http://schemas.microsoft.com/office/drawing/2014/main" id="{072613E7-945B-42BF-515E-D5436CAD0388}"/>
              </a:ext>
            </a:extLst>
          </p:cNvPr>
          <p:cNvSpPr/>
          <p:nvPr/>
        </p:nvSpPr>
        <p:spPr>
          <a:xfrm>
            <a:off x="2684833" y="1840956"/>
            <a:ext cx="1516350" cy="6388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Off_F1_B1_Open</a:t>
            </a:r>
          </a:p>
        </p:txBody>
      </p:sp>
      <p:sp>
        <p:nvSpPr>
          <p:cNvPr id="48" name="Ovale 31">
            <a:extLst>
              <a:ext uri="{FF2B5EF4-FFF2-40B4-BE49-F238E27FC236}">
                <a16:creationId xmlns:a16="http://schemas.microsoft.com/office/drawing/2014/main" id="{222F5B5A-C6CC-FDF5-73BB-7ABF638AE2EB}"/>
              </a:ext>
            </a:extLst>
          </p:cNvPr>
          <p:cNvSpPr/>
          <p:nvPr/>
        </p:nvSpPr>
        <p:spPr>
          <a:xfrm>
            <a:off x="4201183" y="4875091"/>
            <a:ext cx="1516350" cy="6388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Off_F1_B2_Open</a:t>
            </a:r>
          </a:p>
        </p:txBody>
      </p:sp>
      <p:sp>
        <p:nvSpPr>
          <p:cNvPr id="50" name="Ovale 31">
            <a:extLst>
              <a:ext uri="{FF2B5EF4-FFF2-40B4-BE49-F238E27FC236}">
                <a16:creationId xmlns:a16="http://schemas.microsoft.com/office/drawing/2014/main" id="{BF9A34F1-4ECE-04F6-8571-E5B85CC96381}"/>
              </a:ext>
            </a:extLst>
          </p:cNvPr>
          <p:cNvSpPr/>
          <p:nvPr/>
        </p:nvSpPr>
        <p:spPr>
          <a:xfrm>
            <a:off x="6000153" y="4341795"/>
            <a:ext cx="1516350" cy="636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800" i="1" dirty="0"/>
              <a:t>Off_F1_B3_Open</a:t>
            </a:r>
            <a:endParaRPr lang="en-GB" sz="1200" i="1" dirty="0"/>
          </a:p>
        </p:txBody>
      </p:sp>
      <p:sp>
        <p:nvSpPr>
          <p:cNvPr id="63" name="Arco 62">
            <a:extLst>
              <a:ext uri="{FF2B5EF4-FFF2-40B4-BE49-F238E27FC236}">
                <a16:creationId xmlns:a16="http://schemas.microsoft.com/office/drawing/2014/main" id="{4F5DD3F4-388C-481A-722A-5FECC7195123}"/>
              </a:ext>
            </a:extLst>
          </p:cNvPr>
          <p:cNvSpPr/>
          <p:nvPr/>
        </p:nvSpPr>
        <p:spPr>
          <a:xfrm rot="10800000">
            <a:off x="3043999" y="2416935"/>
            <a:ext cx="590683" cy="636079"/>
          </a:xfrm>
          <a:prstGeom prst="arc">
            <a:avLst>
              <a:gd name="adj1" fmla="val 17335830"/>
              <a:gd name="adj2" fmla="val 3960491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48" name="Arco 447">
            <a:extLst>
              <a:ext uri="{FF2B5EF4-FFF2-40B4-BE49-F238E27FC236}">
                <a16:creationId xmlns:a16="http://schemas.microsoft.com/office/drawing/2014/main" id="{CA0E9609-B7F1-FC37-FBB5-82C34CACD6E3}"/>
              </a:ext>
            </a:extLst>
          </p:cNvPr>
          <p:cNvSpPr/>
          <p:nvPr/>
        </p:nvSpPr>
        <p:spPr>
          <a:xfrm>
            <a:off x="3252074" y="2479791"/>
            <a:ext cx="590683" cy="558594"/>
          </a:xfrm>
          <a:prstGeom prst="arc">
            <a:avLst>
              <a:gd name="adj1" fmla="val 17335830"/>
              <a:gd name="adj2" fmla="val 3960491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49" name="CasellaDiTesto 50">
            <a:extLst>
              <a:ext uri="{FF2B5EF4-FFF2-40B4-BE49-F238E27FC236}">
                <a16:creationId xmlns:a16="http://schemas.microsoft.com/office/drawing/2014/main" id="{732C1449-55C2-EEC1-759B-742D8DB2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10" y="2625512"/>
            <a:ext cx="68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450" name="CasellaDiTesto 50">
            <a:extLst>
              <a:ext uri="{FF2B5EF4-FFF2-40B4-BE49-F238E27FC236}">
                <a16:creationId xmlns:a16="http://schemas.microsoft.com/office/drawing/2014/main" id="{5076CC65-4E3B-C0CC-798C-BC2CA7343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268" y="2621097"/>
            <a:ext cx="59068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453" name="Arco 452">
            <a:extLst>
              <a:ext uri="{FF2B5EF4-FFF2-40B4-BE49-F238E27FC236}">
                <a16:creationId xmlns:a16="http://schemas.microsoft.com/office/drawing/2014/main" id="{4208E179-C296-D2B5-0AF8-F3F1DF97C744}"/>
              </a:ext>
            </a:extLst>
          </p:cNvPr>
          <p:cNvSpPr/>
          <p:nvPr/>
        </p:nvSpPr>
        <p:spPr>
          <a:xfrm rot="8705828">
            <a:off x="3869393" y="4406017"/>
            <a:ext cx="590683" cy="673715"/>
          </a:xfrm>
          <a:prstGeom prst="arc">
            <a:avLst>
              <a:gd name="adj1" fmla="val 17335830"/>
              <a:gd name="adj2" fmla="val 3960491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57" name="Arco 456">
            <a:extLst>
              <a:ext uri="{FF2B5EF4-FFF2-40B4-BE49-F238E27FC236}">
                <a16:creationId xmlns:a16="http://schemas.microsoft.com/office/drawing/2014/main" id="{A365BF30-C271-6DEB-6E48-83BEF3B83B32}"/>
              </a:ext>
            </a:extLst>
          </p:cNvPr>
          <p:cNvSpPr/>
          <p:nvPr/>
        </p:nvSpPr>
        <p:spPr>
          <a:xfrm rot="19791577">
            <a:off x="3948138" y="4381695"/>
            <a:ext cx="590683" cy="685446"/>
          </a:xfrm>
          <a:prstGeom prst="arc">
            <a:avLst>
              <a:gd name="adj1" fmla="val 17335830"/>
              <a:gd name="adj2" fmla="val 3960491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59" name="Arco 458">
            <a:extLst>
              <a:ext uri="{FF2B5EF4-FFF2-40B4-BE49-F238E27FC236}">
                <a16:creationId xmlns:a16="http://schemas.microsoft.com/office/drawing/2014/main" id="{39143CEC-24C4-E4EB-783F-39F4FF9E23C0}"/>
              </a:ext>
            </a:extLst>
          </p:cNvPr>
          <p:cNvSpPr/>
          <p:nvPr/>
        </p:nvSpPr>
        <p:spPr>
          <a:xfrm rot="9212682">
            <a:off x="5871987" y="3480512"/>
            <a:ext cx="590683" cy="943724"/>
          </a:xfrm>
          <a:prstGeom prst="arc">
            <a:avLst>
              <a:gd name="adj1" fmla="val 17335830"/>
              <a:gd name="adj2" fmla="val 3960491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60" name="Arco 459">
            <a:extLst>
              <a:ext uri="{FF2B5EF4-FFF2-40B4-BE49-F238E27FC236}">
                <a16:creationId xmlns:a16="http://schemas.microsoft.com/office/drawing/2014/main" id="{5FF1848E-FF27-7F7D-29FE-011CA86E1515}"/>
              </a:ext>
            </a:extLst>
          </p:cNvPr>
          <p:cNvSpPr/>
          <p:nvPr/>
        </p:nvSpPr>
        <p:spPr>
          <a:xfrm rot="19791577">
            <a:off x="5829732" y="3604069"/>
            <a:ext cx="590683" cy="911971"/>
          </a:xfrm>
          <a:prstGeom prst="arc">
            <a:avLst>
              <a:gd name="adj1" fmla="val 17335830"/>
              <a:gd name="adj2" fmla="val 3960491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61" name="CasellaDiTesto 50">
            <a:extLst>
              <a:ext uri="{FF2B5EF4-FFF2-40B4-BE49-F238E27FC236}">
                <a16:creationId xmlns:a16="http://schemas.microsoft.com/office/drawing/2014/main" id="{8EC3382B-FF08-A6A7-6071-FD45B0FE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541" y="4397376"/>
            <a:ext cx="59068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463" name="CasellaDiTesto 50">
            <a:extLst>
              <a:ext uri="{FF2B5EF4-FFF2-40B4-BE49-F238E27FC236}">
                <a16:creationId xmlns:a16="http://schemas.microsoft.com/office/drawing/2014/main" id="{B4C07978-3214-8BEE-8140-71ED9FFCB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128" y="4983513"/>
            <a:ext cx="68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464" name="CasellaDiTesto 50">
            <a:extLst>
              <a:ext uri="{FF2B5EF4-FFF2-40B4-BE49-F238E27FC236}">
                <a16:creationId xmlns:a16="http://schemas.microsoft.com/office/drawing/2014/main" id="{48F9FE45-45BB-69B4-828C-ECDE1EAEA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742" y="4043703"/>
            <a:ext cx="68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466" name="CasellaDiTesto 50">
            <a:extLst>
              <a:ext uri="{FF2B5EF4-FFF2-40B4-BE49-F238E27FC236}">
                <a16:creationId xmlns:a16="http://schemas.microsoft.com/office/drawing/2014/main" id="{1B021532-5802-CC8C-8B65-AF8C4815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267" y="3991591"/>
            <a:ext cx="59068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469" name="Connettore curvo 468">
            <a:extLst>
              <a:ext uri="{FF2B5EF4-FFF2-40B4-BE49-F238E27FC236}">
                <a16:creationId xmlns:a16="http://schemas.microsoft.com/office/drawing/2014/main" id="{04C55998-1D39-E278-1411-C94492B0B84C}"/>
              </a:ext>
            </a:extLst>
          </p:cNvPr>
          <p:cNvCxnSpPr>
            <a:cxnSpLocks/>
            <a:stCxn id="45" idx="2"/>
            <a:endCxn id="48" idx="3"/>
          </p:cNvCxnSpPr>
          <p:nvPr/>
        </p:nvCxnSpPr>
        <p:spPr>
          <a:xfrm rot="10800000" flipH="1" flipV="1">
            <a:off x="2684833" y="2160373"/>
            <a:ext cx="1738414" cy="3259996"/>
          </a:xfrm>
          <a:prstGeom prst="curvedConnector4">
            <a:avLst>
              <a:gd name="adj1" fmla="val -92049"/>
              <a:gd name="adj2" fmla="val 101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Connettore curvo 474">
            <a:extLst>
              <a:ext uri="{FF2B5EF4-FFF2-40B4-BE49-F238E27FC236}">
                <a16:creationId xmlns:a16="http://schemas.microsoft.com/office/drawing/2014/main" id="{5DB3AD11-9466-A8C5-445D-7CCF4F84A12A}"/>
              </a:ext>
            </a:extLst>
          </p:cNvPr>
          <p:cNvCxnSpPr>
            <a:cxnSpLocks/>
            <a:stCxn id="45" idx="6"/>
            <a:endCxn id="50" idx="6"/>
          </p:cNvCxnSpPr>
          <p:nvPr/>
        </p:nvCxnSpPr>
        <p:spPr>
          <a:xfrm>
            <a:off x="4201183" y="2160373"/>
            <a:ext cx="3315320" cy="2499462"/>
          </a:xfrm>
          <a:prstGeom prst="curvedConnector3">
            <a:avLst>
              <a:gd name="adj1" fmla="val 106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CasellaDiTesto 50">
            <a:extLst>
              <a:ext uri="{FF2B5EF4-FFF2-40B4-BE49-F238E27FC236}">
                <a16:creationId xmlns:a16="http://schemas.microsoft.com/office/drawing/2014/main" id="{7ABE17C5-E6D2-1343-6121-6C5C59DF4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034" y="2505172"/>
            <a:ext cx="59068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481" name="CasellaDiTesto 50">
            <a:extLst>
              <a:ext uri="{FF2B5EF4-FFF2-40B4-BE49-F238E27FC236}">
                <a16:creationId xmlns:a16="http://schemas.microsoft.com/office/drawing/2014/main" id="{B6069BEC-B2C7-CCD6-59B3-D2CE0E1B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257" y="2033035"/>
            <a:ext cx="59068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485" name="CasellaDiTesto 484">
            <a:extLst>
              <a:ext uri="{FF2B5EF4-FFF2-40B4-BE49-F238E27FC236}">
                <a16:creationId xmlns:a16="http://schemas.microsoft.com/office/drawing/2014/main" id="{DFF67B1C-730D-559F-004C-062D8A864B2B}"/>
              </a:ext>
            </a:extLst>
          </p:cNvPr>
          <p:cNvSpPr txBox="1"/>
          <p:nvPr/>
        </p:nvSpPr>
        <p:spPr>
          <a:xfrm>
            <a:off x="685798" y="5595208"/>
            <a:ext cx="7757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same behavior is observed when the elevator is on the second and third floors, but always with the motor off.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69135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C4EFD8-4288-1835-40AB-BDD493A1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3</a:t>
            </a:r>
            <a:r>
              <a:rPr lang="en-GB" baseline="30000" noProof="0"/>
              <a:t>rd</a:t>
            </a:r>
            <a:r>
              <a:rPr lang="en-GB" noProof="0"/>
              <a:t> 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05F010-08EF-C385-5993-976D032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341" y="1337884"/>
            <a:ext cx="4213412" cy="4735322"/>
          </a:xfrm>
        </p:spPr>
        <p:txBody>
          <a:bodyPr anchor="b"/>
          <a:lstStyle/>
          <a:p>
            <a:pPr marL="0" indent="0">
              <a:spcBef>
                <a:spcPct val="0"/>
              </a:spcBef>
              <a:buNone/>
            </a:pPr>
            <a:r>
              <a:rPr lang="en-GB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3200" b="1" noProof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  <a:p>
            <a:pPr marL="0" indent="0">
              <a:spcBef>
                <a:spcPct val="0"/>
              </a:spcBef>
              <a:buNone/>
            </a:pPr>
            <a:endParaRPr lang="en-GB" sz="3200" b="1" noProof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0CFC95-A2D3-253A-1DD0-A1CFCF17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 smtClean="0"/>
              <a:pPr/>
              <a:t>49</a:t>
            </a:fld>
            <a:endParaRPr lang="it-IT"/>
          </a:p>
        </p:txBody>
      </p:sp>
      <p:pic>
        <p:nvPicPr>
          <p:cNvPr id="6" name="Picture 5" descr="A picture containing sky, cloud, outdoor, building&#10;&#10;Description automatically generated">
            <a:extLst>
              <a:ext uri="{FF2B5EF4-FFF2-40B4-BE49-F238E27FC236}">
                <a16:creationId xmlns:a16="http://schemas.microsoft.com/office/drawing/2014/main" id="{AA52D488-1357-6979-BCB2-60A94D680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6" y="1337885"/>
            <a:ext cx="3157200" cy="47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16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869C3FB-269F-465C-A27A-467495F72EDB}"/>
              </a:ext>
            </a:extLst>
          </p:cNvPr>
          <p:cNvSpPr txBox="1"/>
          <p:nvPr/>
        </p:nvSpPr>
        <p:spPr>
          <a:xfrm>
            <a:off x="1126221" y="2022574"/>
            <a:ext cx="40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Position - floor presence sensors</a:t>
            </a:r>
          </a:p>
        </p:txBody>
      </p:sp>
      <p:sp>
        <p:nvSpPr>
          <p:cNvPr id="36" name="Rectangle 9" descr="Diagonali chiare verso l'alto">
            <a:extLst>
              <a:ext uri="{FF2B5EF4-FFF2-40B4-BE49-F238E27FC236}">
                <a16:creationId xmlns:a16="http://schemas.microsoft.com/office/drawing/2014/main" id="{BF2675DB-23FB-4B26-9F79-1E5B3581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2372361"/>
            <a:ext cx="152400" cy="3048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7" name="Rectangle 19" descr="Diagonali chiare verso l'alto">
            <a:extLst>
              <a:ext uri="{FF2B5EF4-FFF2-40B4-BE49-F238E27FC236}">
                <a16:creationId xmlns:a16="http://schemas.microsoft.com/office/drawing/2014/main" id="{F2546BF4-E23C-4929-8810-2B4A9AD6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3896361"/>
            <a:ext cx="152400" cy="3048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9" name="Oval 22">
            <a:extLst>
              <a:ext uri="{FF2B5EF4-FFF2-40B4-BE49-F238E27FC236}">
                <a16:creationId xmlns:a16="http://schemas.microsoft.com/office/drawing/2014/main" id="{29F5A3F4-6875-412C-8C05-DA92B9FD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42" y="1598378"/>
            <a:ext cx="259766" cy="519351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6DC903E0-B4FF-43C2-A51B-E72524E540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1642" y="1819953"/>
            <a:ext cx="0" cy="9906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D7816673-4591-4EBF-BFC0-A9023A348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2372361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" name="Line 30">
            <a:extLst>
              <a:ext uri="{FF2B5EF4-FFF2-40B4-BE49-F238E27FC236}">
                <a16:creationId xmlns:a16="http://schemas.microsoft.com/office/drawing/2014/main" id="{9D0C4977-D7A4-4B7F-AD73-22C8AA175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3896361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D460B7B8-A864-4C75-8956-EE86D25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2219961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C330DC02-6431-4EC3-A98E-F0BBE1F8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374396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6" name="Text Box 52">
            <a:extLst>
              <a:ext uri="{FF2B5EF4-FFF2-40B4-BE49-F238E27FC236}">
                <a16:creationId xmlns:a16="http://schemas.microsoft.com/office/drawing/2014/main" id="{F5EA676E-FB47-43E6-8B51-C18BDB47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1247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bg1">
                    <a:lumMod val="75000"/>
                  </a:schemeClr>
                </a:solidFill>
              </a:rPr>
              <a:t>up</a:t>
            </a:r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id="{48CE5DA8-66CA-4E68-878B-ABABD2D6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4295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bg1">
                    <a:lumMod val="75000"/>
                  </a:schemeClr>
                </a:solidFill>
              </a:rPr>
              <a:t>down</a:t>
            </a:r>
          </a:p>
        </p:txBody>
      </p:sp>
      <p:sp>
        <p:nvSpPr>
          <p:cNvPr id="48" name="Line 54">
            <a:extLst>
              <a:ext uri="{FF2B5EF4-FFF2-40B4-BE49-F238E27FC236}">
                <a16:creationId xmlns:a16="http://schemas.microsoft.com/office/drawing/2014/main" id="{C8C2958D-28D9-403C-A59F-BCCC49822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7842" y="2200953"/>
            <a:ext cx="0" cy="4572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18B15E3C-2DC2-4088-B8D2-DBB99F86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43" y="2836489"/>
            <a:ext cx="599589" cy="3693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1F64D19-8CA4-7B0B-6A6E-A62BD60ED8AA}"/>
              </a:ext>
            </a:extLst>
          </p:cNvPr>
          <p:cNvGrpSpPr/>
          <p:nvPr/>
        </p:nvGrpSpPr>
        <p:grpSpPr>
          <a:xfrm>
            <a:off x="990920" y="2615141"/>
            <a:ext cx="5472608" cy="1674932"/>
            <a:chOff x="314477" y="2635428"/>
            <a:chExt cx="5472608" cy="1674932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7F4F3F74-1E6E-6C4C-9A63-C319745E648F}"/>
                </a:ext>
              </a:extLst>
            </p:cNvPr>
            <p:cNvSpPr/>
            <p:nvPr/>
          </p:nvSpPr>
          <p:spPr>
            <a:xfrm>
              <a:off x="601814" y="3164281"/>
              <a:ext cx="144085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/>
                <a:t>F1</a:t>
              </a:r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87EC4C8F-50BB-ED29-8200-7AF278C7C935}"/>
                </a:ext>
              </a:extLst>
            </p:cNvPr>
            <p:cNvCxnSpPr/>
            <p:nvPr/>
          </p:nvCxnSpPr>
          <p:spPr>
            <a:xfrm>
              <a:off x="314477" y="2948381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2AE6159-0CAD-8216-6A39-3ED5635AF591}"/>
                </a:ext>
              </a:extLst>
            </p:cNvPr>
            <p:cNvSpPr/>
            <p:nvPr/>
          </p:nvSpPr>
          <p:spPr>
            <a:xfrm>
              <a:off x="2546750" y="3164281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/>
                <a:t>F2</a:t>
              </a:r>
            </a:p>
          </p:txBody>
        </p:sp>
        <p:cxnSp>
          <p:nvCxnSpPr>
            <p:cNvPr id="8" name="Connettore 7 4">
              <a:extLst>
                <a:ext uri="{FF2B5EF4-FFF2-40B4-BE49-F238E27FC236}">
                  <a16:creationId xmlns:a16="http://schemas.microsoft.com/office/drawing/2014/main" id="{DDF937B6-86B0-FF7F-3336-291F57FF3CD1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289384" y="2796949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7 21">
              <a:extLst>
                <a:ext uri="{FF2B5EF4-FFF2-40B4-BE49-F238E27FC236}">
                  <a16:creationId xmlns:a16="http://schemas.microsoft.com/office/drawing/2014/main" id="{8309C3B7-BF2F-E69B-C59A-A422200F3289}"/>
                </a:ext>
              </a:extLst>
            </p:cNvPr>
            <p:cNvCxnSpPr>
              <a:stCxn id="7" idx="3"/>
              <a:endCxn id="5" idx="5"/>
            </p:cNvCxnSpPr>
            <p:nvPr/>
          </p:nvCxnSpPr>
          <p:spPr>
            <a:xfrm rot="5400000">
              <a:off x="2289385" y="3233393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50">
              <a:extLst>
                <a:ext uri="{FF2B5EF4-FFF2-40B4-BE49-F238E27FC236}">
                  <a16:creationId xmlns:a16="http://schemas.microsoft.com/office/drawing/2014/main" id="{E60896ED-4A55-54FC-4C8B-B034C0603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685" y="2646991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2A34A2F0-AB22-86C7-C0A8-8395E8EE8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289" y="4002583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563C46C7-5EB1-709C-3566-354BCD841E26}"/>
                </a:ext>
              </a:extLst>
            </p:cNvPr>
            <p:cNvSpPr/>
            <p:nvPr/>
          </p:nvSpPr>
          <p:spPr>
            <a:xfrm>
              <a:off x="4418958" y="3164281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F3</a:t>
              </a:r>
            </a:p>
          </p:txBody>
        </p:sp>
        <p:cxnSp>
          <p:nvCxnSpPr>
            <p:cNvPr id="13" name="Connettore 7 21">
              <a:extLst>
                <a:ext uri="{FF2B5EF4-FFF2-40B4-BE49-F238E27FC236}">
                  <a16:creationId xmlns:a16="http://schemas.microsoft.com/office/drawing/2014/main" id="{BF98090D-FA10-FC67-E382-598702BE2358}"/>
                </a:ext>
              </a:extLst>
            </p:cNvPr>
            <p:cNvCxnSpPr/>
            <p:nvPr/>
          </p:nvCxnSpPr>
          <p:spPr>
            <a:xfrm rot="5400000">
              <a:off x="4162330" y="3233393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50">
              <a:extLst>
                <a:ext uri="{FF2B5EF4-FFF2-40B4-BE49-F238E27FC236}">
                  <a16:creationId xmlns:a16="http://schemas.microsoft.com/office/drawing/2014/main" id="{BC3583C1-E73F-06AB-2F2B-E8EDE5B0E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234" y="4002583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cxnSp>
          <p:nvCxnSpPr>
            <p:cNvPr id="15" name="Connettore 7 4">
              <a:extLst>
                <a:ext uri="{FF2B5EF4-FFF2-40B4-BE49-F238E27FC236}">
                  <a16:creationId xmlns:a16="http://schemas.microsoft.com/office/drawing/2014/main" id="{C2F639DF-2FEE-9463-E7AA-E8D277321F05}"/>
                </a:ext>
              </a:extLst>
            </p:cNvPr>
            <p:cNvCxnSpPr/>
            <p:nvPr/>
          </p:nvCxnSpPr>
          <p:spPr>
            <a:xfrm rot="5400000" flipH="1" flipV="1">
              <a:off x="4167953" y="2785386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sellaDiTesto 50">
              <a:extLst>
                <a:ext uri="{FF2B5EF4-FFF2-40B4-BE49-F238E27FC236}">
                  <a16:creationId xmlns:a16="http://schemas.microsoft.com/office/drawing/2014/main" id="{EAC51E34-D861-E078-54FB-057D06F2E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254" y="2635428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</p:grpSp>
      <p:sp>
        <p:nvSpPr>
          <p:cNvPr id="17" name="Rectangle 19" descr="Diagonali chiare verso l'alto">
            <a:extLst>
              <a:ext uri="{FF2B5EF4-FFF2-40B4-BE49-F238E27FC236}">
                <a16:creationId xmlns:a16="http://schemas.microsoft.com/office/drawing/2014/main" id="{44204C60-A12C-DBD1-4314-0B029DA6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5297221"/>
            <a:ext cx="152400" cy="3048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20A87FDB-48DA-EE89-D424-FBA1EE00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5297221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9" name="Text Box 43">
            <a:extLst>
              <a:ext uri="{FF2B5EF4-FFF2-40B4-BE49-F238E27FC236}">
                <a16:creationId xmlns:a16="http://schemas.microsoft.com/office/drawing/2014/main" id="{802CDBF3-F7D1-7B20-E215-BA057CDD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514482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08FB6A-5C6C-A705-CBED-DB3C926116F8}"/>
              </a:ext>
            </a:extLst>
          </p:cNvPr>
          <p:cNvSpPr txBox="1"/>
          <p:nvPr/>
        </p:nvSpPr>
        <p:spPr>
          <a:xfrm>
            <a:off x="990920" y="4596410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notations are the same as in the two-floor case, only the number of states of the automaton changes, as there are now three floors.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FF519B4-6657-93B7-3CD1-937A7D1D4859}"/>
              </a:ext>
            </a:extLst>
          </p:cNvPr>
          <p:cNvSpPr/>
          <p:nvPr/>
        </p:nvSpPr>
        <p:spPr>
          <a:xfrm>
            <a:off x="7211233" y="2431461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B21E60C-2BAA-7479-335E-FCD02761D7A1}"/>
              </a:ext>
            </a:extLst>
          </p:cNvPr>
          <p:cNvSpPr/>
          <p:nvPr/>
        </p:nvSpPr>
        <p:spPr>
          <a:xfrm>
            <a:off x="7263324" y="2489651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384B662-461E-46FD-C35D-35CE6ED608B4}"/>
              </a:ext>
            </a:extLst>
          </p:cNvPr>
          <p:cNvSpPr/>
          <p:nvPr/>
        </p:nvSpPr>
        <p:spPr>
          <a:xfrm>
            <a:off x="7211233" y="3952484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1F927C93-2C0F-7F94-62C2-7CB79A269D1C}"/>
              </a:ext>
            </a:extLst>
          </p:cNvPr>
          <p:cNvSpPr/>
          <p:nvPr/>
        </p:nvSpPr>
        <p:spPr>
          <a:xfrm>
            <a:off x="7263324" y="4010674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5F82E66-5458-3B0A-86D3-177D15085434}"/>
              </a:ext>
            </a:extLst>
          </p:cNvPr>
          <p:cNvSpPr/>
          <p:nvPr/>
        </p:nvSpPr>
        <p:spPr>
          <a:xfrm>
            <a:off x="7211233" y="5357080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40F2EEDD-4C4F-6815-4F88-6712628D252F}"/>
              </a:ext>
            </a:extLst>
          </p:cNvPr>
          <p:cNvSpPr/>
          <p:nvPr/>
        </p:nvSpPr>
        <p:spPr>
          <a:xfrm>
            <a:off x="7263324" y="5415270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DFAD1360-D12E-802A-A7F4-97D6FC3EE253}"/>
              </a:ext>
            </a:extLst>
          </p:cNvPr>
          <p:cNvSpPr/>
          <p:nvPr/>
        </p:nvSpPr>
        <p:spPr>
          <a:xfrm>
            <a:off x="7690356" y="2847166"/>
            <a:ext cx="19887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8790C427-43E6-FF24-D32E-A9F3108B2020}"/>
              </a:ext>
            </a:extLst>
          </p:cNvPr>
          <p:cNvSpPr/>
          <p:nvPr/>
        </p:nvSpPr>
        <p:spPr>
          <a:xfrm>
            <a:off x="7736323" y="2869005"/>
            <a:ext cx="106940" cy="876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A76FD4AF-87EC-9103-2B60-6CC7E99882C6}"/>
              </a:ext>
            </a:extLst>
          </p:cNvPr>
          <p:cNvSpPr/>
          <p:nvPr/>
        </p:nvSpPr>
        <p:spPr>
          <a:xfrm>
            <a:off x="7736323" y="3076611"/>
            <a:ext cx="106940" cy="876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DFEB3C75-3439-2528-C7FA-2BE76BFC8E1D}"/>
              </a:ext>
            </a:extLst>
          </p:cNvPr>
          <p:cNvSpPr/>
          <p:nvPr/>
        </p:nvSpPr>
        <p:spPr>
          <a:xfrm>
            <a:off x="7736323" y="2967430"/>
            <a:ext cx="106940" cy="876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68878E31-5266-0443-EAE3-8C9288AF1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305232873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sz="1200">
                <a:latin typeface="Arial" panose="020B0604020202020204" pitchFamily="34" charset="0"/>
              </a:rPr>
              <a:t>Prof. Luca Ferrarini                                                                                                                                            </a:t>
            </a:r>
            <a:fld id="{10C8BCE5-3076-4081-88C6-D822A3BA9A60}" type="slidenum">
              <a:rPr lang="it-IT" sz="1200">
                <a:latin typeface="Arial" panose="020B0604020202020204" pitchFamily="34" charset="0"/>
              </a:rPr>
              <a:pPr eaLnBrk="1" hangingPunct="1"/>
              <a:t>50</a:t>
            </a:fld>
            <a:endParaRPr lang="it-IT" sz="1200">
              <a:latin typeface="Arial" panose="020B0604020202020204" pitchFamily="34" charset="0"/>
            </a:endParaRPr>
          </a:p>
        </p:txBody>
      </p:sp>
      <p:sp>
        <p:nvSpPr>
          <p:cNvPr id="75" name="CasellaDiTesto 5"/>
          <p:cNvSpPr txBox="1">
            <a:spLocks noChangeArrowheads="1"/>
          </p:cNvSpPr>
          <p:nvPr/>
        </p:nvSpPr>
        <p:spPr bwMode="auto">
          <a:xfrm>
            <a:off x="792161" y="1261442"/>
            <a:ext cx="755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76" name="CasellaDiTesto 75"/>
          <p:cNvSpPr txBox="1"/>
          <p:nvPr/>
        </p:nvSpPr>
        <p:spPr>
          <a:xfrm>
            <a:off x="685800" y="1866182"/>
            <a:ext cx="7559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latin typeface="Arial"/>
                <a:ea typeface="MS PGothic" charset="0"/>
                <a:cs typeface="Arial"/>
              </a:rPr>
              <a:t>This model is a </a:t>
            </a:r>
            <a:r>
              <a:rPr lang="en-US" sz="1800">
                <a:solidFill>
                  <a:srgbClr val="0033CC"/>
                </a:solidFill>
                <a:latin typeface="Arial"/>
                <a:ea typeface="MS PGothic" charset="0"/>
                <a:cs typeface="Arial"/>
              </a:rPr>
              <a:t>direct extension </a:t>
            </a:r>
            <a:r>
              <a:rPr lang="en-US" sz="1800">
                <a:latin typeface="Arial"/>
                <a:ea typeface="MS PGothic" charset="0"/>
                <a:cs typeface="Arial"/>
              </a:rPr>
              <a:t>of th</a:t>
            </a:r>
            <a:r>
              <a:rPr lang="en-US">
                <a:latin typeface="Arial"/>
                <a:ea typeface="MS PGothic" charset="0"/>
                <a:cs typeface="Arial"/>
              </a:rPr>
              <a:t>e 3-Floors elevator, using the same components. “Motor” and “Door” automata remain unchanged:</a:t>
            </a:r>
            <a:endParaRPr lang="en-US" sz="1800">
              <a:latin typeface="Arial"/>
              <a:ea typeface="MS PGothic" charset="0"/>
              <a:cs typeface="Arial"/>
            </a:endParaRP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6E1DC803-89C0-943D-7A3B-871815CA2690}"/>
              </a:ext>
            </a:extLst>
          </p:cNvPr>
          <p:cNvGrpSpPr/>
          <p:nvPr/>
        </p:nvGrpSpPr>
        <p:grpSpPr>
          <a:xfrm>
            <a:off x="5521296" y="2956682"/>
            <a:ext cx="2830540" cy="2200473"/>
            <a:chOff x="5663021" y="2932794"/>
            <a:chExt cx="2830540" cy="2200473"/>
          </a:xfrm>
        </p:grpSpPr>
        <p:sp>
          <p:nvSpPr>
            <p:cNvPr id="2" name="Ovale 57">
              <a:extLst>
                <a:ext uri="{FF2B5EF4-FFF2-40B4-BE49-F238E27FC236}">
                  <a16:creationId xmlns:a16="http://schemas.microsoft.com/office/drawing/2014/main" id="{045E5F7E-1952-D034-2786-B42F7C40041F}"/>
                </a:ext>
              </a:extLst>
            </p:cNvPr>
            <p:cNvSpPr/>
            <p:nvPr/>
          </p:nvSpPr>
          <p:spPr>
            <a:xfrm>
              <a:off x="5798157" y="4060093"/>
              <a:ext cx="1148037" cy="569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Closed</a:t>
              </a:r>
            </a:p>
          </p:txBody>
        </p:sp>
        <p:cxnSp>
          <p:nvCxnSpPr>
            <p:cNvPr id="3" name="Connettore 2 58">
              <a:extLst>
                <a:ext uri="{FF2B5EF4-FFF2-40B4-BE49-F238E27FC236}">
                  <a16:creationId xmlns:a16="http://schemas.microsoft.com/office/drawing/2014/main" id="{6FE29004-FFC9-8102-F7AB-2FCBD03296EF}"/>
                </a:ext>
              </a:extLst>
            </p:cNvPr>
            <p:cNvCxnSpPr/>
            <p:nvPr/>
          </p:nvCxnSpPr>
          <p:spPr>
            <a:xfrm>
              <a:off x="5663021" y="3868763"/>
              <a:ext cx="270272" cy="269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e 59">
              <a:extLst>
                <a:ext uri="{FF2B5EF4-FFF2-40B4-BE49-F238E27FC236}">
                  <a16:creationId xmlns:a16="http://schemas.microsoft.com/office/drawing/2014/main" id="{865BB85E-8FA7-52FF-E90C-B99F4B4FD681}"/>
                </a:ext>
              </a:extLst>
            </p:cNvPr>
            <p:cNvSpPr/>
            <p:nvPr/>
          </p:nvSpPr>
          <p:spPr>
            <a:xfrm>
              <a:off x="7375251" y="4060093"/>
              <a:ext cx="1118310" cy="569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Open</a:t>
              </a:r>
            </a:p>
          </p:txBody>
        </p:sp>
        <p:cxnSp>
          <p:nvCxnSpPr>
            <p:cNvPr id="6" name="Connettore 7 4">
              <a:extLst>
                <a:ext uri="{FF2B5EF4-FFF2-40B4-BE49-F238E27FC236}">
                  <a16:creationId xmlns:a16="http://schemas.microsoft.com/office/drawing/2014/main" id="{AA0EC3A7-8436-8E38-E1E8-19EE7A309847}"/>
                </a:ext>
              </a:extLst>
            </p:cNvPr>
            <p:cNvCxnSpPr>
              <a:cxnSpLocks/>
              <a:stCxn id="2" idx="7"/>
              <a:endCxn id="5" idx="1"/>
            </p:cNvCxnSpPr>
            <p:nvPr/>
          </p:nvCxnSpPr>
          <p:spPr>
            <a:xfrm rot="5400000" flipH="1" flipV="1">
              <a:off x="7158546" y="3763066"/>
              <a:ext cx="12700" cy="760956"/>
            </a:xfrm>
            <a:prstGeom prst="curvedConnector3">
              <a:avLst>
                <a:gd name="adj1" fmla="val 24570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7 21">
              <a:extLst>
                <a:ext uri="{FF2B5EF4-FFF2-40B4-BE49-F238E27FC236}">
                  <a16:creationId xmlns:a16="http://schemas.microsoft.com/office/drawing/2014/main" id="{40A5FCE8-6DDD-2E36-A504-1ACDF4DB9C6D}"/>
                </a:ext>
              </a:extLst>
            </p:cNvPr>
            <p:cNvCxnSpPr>
              <a:cxnSpLocks/>
              <a:stCxn id="5" idx="3"/>
              <a:endCxn id="2" idx="5"/>
            </p:cNvCxnSpPr>
            <p:nvPr/>
          </p:nvCxnSpPr>
          <p:spPr>
            <a:xfrm rot="5400000">
              <a:off x="7158546" y="4166004"/>
              <a:ext cx="12700" cy="760956"/>
            </a:xfrm>
            <a:prstGeom prst="curvedConnector3">
              <a:avLst>
                <a:gd name="adj1" fmla="val 24570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sellaDiTesto 50">
              <a:extLst>
                <a:ext uri="{FF2B5EF4-FFF2-40B4-BE49-F238E27FC236}">
                  <a16:creationId xmlns:a16="http://schemas.microsoft.com/office/drawing/2014/main" id="{F1688596-FD3E-AAC1-F438-D1111AA66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608" y="3598235"/>
              <a:ext cx="9154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9" name="CasellaDiTesto 127">
              <a:extLst>
                <a:ext uri="{FF2B5EF4-FFF2-40B4-BE49-F238E27FC236}">
                  <a16:creationId xmlns:a16="http://schemas.microsoft.com/office/drawing/2014/main" id="{901C3D02-D34F-43AA-5AE0-8D2956901BBB}"/>
                </a:ext>
              </a:extLst>
            </p:cNvPr>
            <p:cNvSpPr txBox="1"/>
            <p:nvPr/>
          </p:nvSpPr>
          <p:spPr>
            <a:xfrm>
              <a:off x="5798157" y="2932794"/>
              <a:ext cx="7012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</a:t>
              </a:r>
              <a:endParaRPr lang="it-IT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CasellaDiTesto 50">
              <a:extLst>
                <a:ext uri="{FF2B5EF4-FFF2-40B4-BE49-F238E27FC236}">
                  <a16:creationId xmlns:a16="http://schemas.microsoft.com/office/drawing/2014/main" id="{A75AE5C7-D3FC-B169-9B86-F2BB00F54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608" y="4856268"/>
              <a:ext cx="9532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</p:grpSp>
      <p:sp>
        <p:nvSpPr>
          <p:cNvPr id="11" name="CasellaDiTesto 30">
            <a:extLst>
              <a:ext uri="{FF2B5EF4-FFF2-40B4-BE49-F238E27FC236}">
                <a16:creationId xmlns:a16="http://schemas.microsoft.com/office/drawing/2014/main" id="{2FF841CA-BEB5-0E3E-946F-8C8287AD6B17}"/>
              </a:ext>
            </a:extLst>
          </p:cNvPr>
          <p:cNvSpPr txBox="1"/>
          <p:nvPr/>
        </p:nvSpPr>
        <p:spPr>
          <a:xfrm>
            <a:off x="662660" y="2956682"/>
            <a:ext cx="866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98089F6-1096-1106-EDAA-EAB49BC0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FBFBE2F8-9779-DAC6-A855-B7B9A87B1614}"/>
              </a:ext>
            </a:extLst>
          </p:cNvPr>
          <p:cNvGrpSpPr/>
          <p:nvPr/>
        </p:nvGrpSpPr>
        <p:grpSpPr>
          <a:xfrm>
            <a:off x="531996" y="3362830"/>
            <a:ext cx="4533090" cy="1965315"/>
            <a:chOff x="560550" y="3173502"/>
            <a:chExt cx="4533090" cy="1965315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9D4F8F0E-E613-CA7B-E47C-4BAF26BF7A16}"/>
                </a:ext>
              </a:extLst>
            </p:cNvPr>
            <p:cNvGrpSpPr/>
            <p:nvPr/>
          </p:nvGrpSpPr>
          <p:grpSpPr>
            <a:xfrm>
              <a:off x="560550" y="3383224"/>
              <a:ext cx="4357188" cy="1755593"/>
              <a:chOff x="747627" y="4194077"/>
              <a:chExt cx="5192500" cy="1901583"/>
            </a:xfrm>
          </p:grpSpPr>
          <p:sp>
            <p:nvSpPr>
              <p:cNvPr id="30" name="Ovale 29">
                <a:extLst>
                  <a:ext uri="{FF2B5EF4-FFF2-40B4-BE49-F238E27FC236}">
                    <a16:creationId xmlns:a16="http://schemas.microsoft.com/office/drawing/2014/main" id="{8AEBC643-9C6A-52BC-86C4-0A25DCDE0E52}"/>
                  </a:ext>
                </a:extLst>
              </p:cNvPr>
              <p:cNvSpPr/>
              <p:nvPr/>
            </p:nvSpPr>
            <p:spPr>
              <a:xfrm>
                <a:off x="747627" y="4728583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Down</a:t>
                </a:r>
              </a:p>
            </p:txBody>
          </p:sp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60A058D3-0BF6-7CEE-8C86-1ED21BDF65EE}"/>
                  </a:ext>
                </a:extLst>
              </p:cNvPr>
              <p:cNvCxnSpPr/>
              <p:nvPr/>
            </p:nvCxnSpPr>
            <p:spPr>
              <a:xfrm>
                <a:off x="3016263" y="4339271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A2FD4261-C40F-FA19-6DD8-C0CE6869ED19}"/>
                  </a:ext>
                </a:extLst>
              </p:cNvPr>
              <p:cNvSpPr/>
              <p:nvPr/>
            </p:nvSpPr>
            <p:spPr>
              <a:xfrm>
                <a:off x="2692563" y="4728583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Off</a:t>
                </a:r>
              </a:p>
            </p:txBody>
          </p:sp>
          <p:cxnSp>
            <p:nvCxnSpPr>
              <p:cNvPr id="33" name="Connettore 7 4">
                <a:extLst>
                  <a:ext uri="{FF2B5EF4-FFF2-40B4-BE49-F238E27FC236}">
                    <a16:creationId xmlns:a16="http://schemas.microsoft.com/office/drawing/2014/main" id="{CB7D11AF-091B-99C8-EAE6-9EC46E22EFEB}"/>
                  </a:ext>
                </a:extLst>
              </p:cNvPr>
              <p:cNvCxnSpPr>
                <a:stCxn id="30" idx="7"/>
                <a:endCxn id="32" idx="1"/>
              </p:cNvCxnSpPr>
              <p:nvPr/>
            </p:nvCxnSpPr>
            <p:spPr>
              <a:xfrm rot="5400000" flipH="1" flipV="1">
                <a:off x="2435197" y="4361251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ttore 7 21">
                <a:extLst>
                  <a:ext uri="{FF2B5EF4-FFF2-40B4-BE49-F238E27FC236}">
                    <a16:creationId xmlns:a16="http://schemas.microsoft.com/office/drawing/2014/main" id="{19DCBC8F-093B-0F61-0403-178C6F216FE5}"/>
                  </a:ext>
                </a:extLst>
              </p:cNvPr>
              <p:cNvCxnSpPr>
                <a:stCxn id="32" idx="3"/>
                <a:endCxn id="30" idx="5"/>
              </p:cNvCxnSpPr>
              <p:nvPr/>
            </p:nvCxnSpPr>
            <p:spPr>
              <a:xfrm rot="5400000">
                <a:off x="2435198" y="479769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CasellaDiTesto 50">
                <a:extLst>
                  <a:ext uri="{FF2B5EF4-FFF2-40B4-BE49-F238E27FC236}">
                    <a16:creationId xmlns:a16="http://schemas.microsoft.com/office/drawing/2014/main" id="{1F448D28-94C9-B4E8-45D5-316027780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822" y="4194077"/>
                <a:ext cx="1032441" cy="300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CasellaDiTesto 50">
                <a:extLst>
                  <a:ext uri="{FF2B5EF4-FFF2-40B4-BE49-F238E27FC236}">
                    <a16:creationId xmlns:a16="http://schemas.microsoft.com/office/drawing/2014/main" id="{BF3F2EA8-839B-648D-4B22-26D2BFEF1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987" y="5558517"/>
                <a:ext cx="103227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0F37DE5B-6D05-6241-EC07-30450DB77C21}"/>
                  </a:ext>
                </a:extLst>
              </p:cNvPr>
              <p:cNvSpPr/>
              <p:nvPr/>
            </p:nvSpPr>
            <p:spPr>
              <a:xfrm>
                <a:off x="4572000" y="473985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Up</a:t>
                </a:r>
              </a:p>
            </p:txBody>
          </p:sp>
          <p:cxnSp>
            <p:nvCxnSpPr>
              <p:cNvPr id="38" name="Connettore 7 4">
                <a:extLst>
                  <a:ext uri="{FF2B5EF4-FFF2-40B4-BE49-F238E27FC236}">
                    <a16:creationId xmlns:a16="http://schemas.microsoft.com/office/drawing/2014/main" id="{B09F9D50-273C-D353-CE65-5698CEE691A7}"/>
                  </a:ext>
                </a:extLst>
              </p:cNvPr>
              <p:cNvCxnSpPr>
                <a:endCxn id="37" idx="1"/>
              </p:cNvCxnSpPr>
              <p:nvPr/>
            </p:nvCxnSpPr>
            <p:spPr>
              <a:xfrm rot="5400000" flipH="1" flipV="1">
                <a:off x="4314634" y="4372522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ttore 7 21">
                <a:extLst>
                  <a:ext uri="{FF2B5EF4-FFF2-40B4-BE49-F238E27FC236}">
                    <a16:creationId xmlns:a16="http://schemas.microsoft.com/office/drawing/2014/main" id="{E1772491-4758-18FC-796E-336CC9A848DF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rot="5400000">
                <a:off x="4314635" y="4808966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CasellaDiTesto 50">
                <a:extLst>
                  <a:ext uri="{FF2B5EF4-FFF2-40B4-BE49-F238E27FC236}">
                    <a16:creationId xmlns:a16="http://schemas.microsoft.com/office/drawing/2014/main" id="{A9C93526-AC88-1FCE-BF28-63F01D922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754" y="4204348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CasellaDiTesto 50">
                <a:extLst>
                  <a:ext uri="{FF2B5EF4-FFF2-40B4-BE49-F238E27FC236}">
                    <a16:creationId xmlns:a16="http://schemas.microsoft.com/office/drawing/2014/main" id="{EFE4CF61-2357-2D95-7988-9B3AB33A2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754" y="5562267"/>
                <a:ext cx="787577" cy="533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Arco 157">
              <a:extLst>
                <a:ext uri="{FF2B5EF4-FFF2-40B4-BE49-F238E27FC236}">
                  <a16:creationId xmlns:a16="http://schemas.microsoft.com/office/drawing/2014/main" id="{D7F23113-EB87-1766-2337-8915D9CC284E}"/>
                </a:ext>
              </a:extLst>
            </p:cNvPr>
            <p:cNvSpPr/>
            <p:nvPr/>
          </p:nvSpPr>
          <p:spPr>
            <a:xfrm flipH="1">
              <a:off x="819456" y="3462717"/>
              <a:ext cx="563896" cy="476707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3" name="Arco 157">
              <a:extLst>
                <a:ext uri="{FF2B5EF4-FFF2-40B4-BE49-F238E27FC236}">
                  <a16:creationId xmlns:a16="http://schemas.microsoft.com/office/drawing/2014/main" id="{700D015B-FBB2-5076-0A7C-3BA16439445E}"/>
                </a:ext>
              </a:extLst>
            </p:cNvPr>
            <p:cNvSpPr/>
            <p:nvPr/>
          </p:nvSpPr>
          <p:spPr>
            <a:xfrm rot="171272">
              <a:off x="4209297" y="3462348"/>
              <a:ext cx="550321" cy="540071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4" name="CasellaDiTesto 50">
              <a:extLst>
                <a:ext uri="{FF2B5EF4-FFF2-40B4-BE49-F238E27FC236}">
                  <a16:creationId xmlns:a16="http://schemas.microsoft.com/office/drawing/2014/main" id="{638698EE-73B0-70C2-3389-8A8BF7758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528" y="3173502"/>
              <a:ext cx="9577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asellaDiTesto 50">
              <a:extLst>
                <a:ext uri="{FF2B5EF4-FFF2-40B4-BE49-F238E27FC236}">
                  <a16:creationId xmlns:a16="http://schemas.microsoft.com/office/drawing/2014/main" id="{936DD52C-519C-E65B-8985-FBBCC5C27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914" y="3173502"/>
              <a:ext cx="9577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5423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sz="1200">
                <a:latin typeface="Arial" panose="020B0604020202020204" pitchFamily="34" charset="0"/>
              </a:rPr>
              <a:t>Prof. Luca Ferrarini                                                                                                                                            </a:t>
            </a:r>
            <a:fld id="{10C8BCE5-3076-4081-88C6-D822A3BA9A60}" type="slidenum">
              <a:rPr lang="it-IT" sz="1200">
                <a:latin typeface="Arial" panose="020B0604020202020204" pitchFamily="34" charset="0"/>
              </a:rPr>
              <a:pPr eaLnBrk="1" hangingPunct="1"/>
              <a:t>51</a:t>
            </a:fld>
            <a:endParaRPr lang="it-IT" sz="1200">
              <a:latin typeface="Arial" panose="020B0604020202020204" pitchFamily="34" charset="0"/>
            </a:endParaRPr>
          </a:p>
        </p:txBody>
      </p:sp>
      <p:sp>
        <p:nvSpPr>
          <p:cNvPr id="75" name="CasellaDiTesto 5"/>
          <p:cNvSpPr txBox="1">
            <a:spLocks noChangeArrowheads="1"/>
          </p:cNvSpPr>
          <p:nvPr/>
        </p:nvSpPr>
        <p:spPr bwMode="auto">
          <a:xfrm>
            <a:off x="792161" y="1261442"/>
            <a:ext cx="755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76" name="CasellaDiTesto 75"/>
          <p:cNvSpPr txBox="1"/>
          <p:nvPr/>
        </p:nvSpPr>
        <p:spPr>
          <a:xfrm>
            <a:off x="685800" y="1850990"/>
            <a:ext cx="755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latin typeface="Arial"/>
                <a:ea typeface="MS PGothic" charset="0"/>
                <a:cs typeface="Arial"/>
              </a:rPr>
              <a:t>“Position” and “Button panel” automata are modified as follows:</a:t>
            </a:r>
          </a:p>
        </p:txBody>
      </p:sp>
      <p:sp>
        <p:nvSpPr>
          <p:cNvPr id="35" name="CasellaDiTesto 25">
            <a:extLst>
              <a:ext uri="{FF2B5EF4-FFF2-40B4-BE49-F238E27FC236}">
                <a16:creationId xmlns:a16="http://schemas.microsoft.com/office/drawing/2014/main" id="{CA50B726-0517-34D4-1697-6EDE45484E98}"/>
              </a:ext>
            </a:extLst>
          </p:cNvPr>
          <p:cNvSpPr txBox="1"/>
          <p:nvPr/>
        </p:nvSpPr>
        <p:spPr>
          <a:xfrm>
            <a:off x="792161" y="2394135"/>
            <a:ext cx="386682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it-IT" sz="1350">
              <a:solidFill>
                <a:srgbClr val="FF0000"/>
              </a:solidFill>
            </a:endParaRPr>
          </a:p>
        </p:txBody>
      </p:sp>
      <p:grpSp>
        <p:nvGrpSpPr>
          <p:cNvPr id="130108" name="Group 130107">
            <a:extLst>
              <a:ext uri="{FF2B5EF4-FFF2-40B4-BE49-F238E27FC236}">
                <a16:creationId xmlns:a16="http://schemas.microsoft.com/office/drawing/2014/main" id="{EC2F19A6-42B7-B5FA-77C4-B0C32412FDF7}"/>
              </a:ext>
            </a:extLst>
          </p:cNvPr>
          <p:cNvGrpSpPr/>
          <p:nvPr/>
        </p:nvGrpSpPr>
        <p:grpSpPr>
          <a:xfrm>
            <a:off x="1212699" y="2565633"/>
            <a:ext cx="6710039" cy="1050091"/>
            <a:chOff x="1216978" y="2613254"/>
            <a:chExt cx="6710039" cy="1050091"/>
          </a:xfrm>
        </p:grpSpPr>
        <p:sp>
          <p:nvSpPr>
            <p:cNvPr id="28" name="Ovale 9">
              <a:extLst>
                <a:ext uri="{FF2B5EF4-FFF2-40B4-BE49-F238E27FC236}">
                  <a16:creationId xmlns:a16="http://schemas.microsoft.com/office/drawing/2014/main" id="{10465512-686E-ADCB-3210-A0A119624973}"/>
                </a:ext>
              </a:extLst>
            </p:cNvPr>
            <p:cNvSpPr/>
            <p:nvPr/>
          </p:nvSpPr>
          <p:spPr>
            <a:xfrm>
              <a:off x="1399242" y="2944896"/>
              <a:ext cx="913965" cy="39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F1</a:t>
              </a:r>
            </a:p>
          </p:txBody>
        </p:sp>
        <p:cxnSp>
          <p:nvCxnSpPr>
            <p:cNvPr id="29" name="Connettore 2 12">
              <a:extLst>
                <a:ext uri="{FF2B5EF4-FFF2-40B4-BE49-F238E27FC236}">
                  <a16:creationId xmlns:a16="http://schemas.microsoft.com/office/drawing/2014/main" id="{44A19316-CE7B-7139-D2CE-B0A7013477BB}"/>
                </a:ext>
              </a:extLst>
            </p:cNvPr>
            <p:cNvCxnSpPr/>
            <p:nvPr/>
          </p:nvCxnSpPr>
          <p:spPr>
            <a:xfrm>
              <a:off x="1216978" y="2807946"/>
              <a:ext cx="228586" cy="227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e 13">
              <a:extLst>
                <a:ext uri="{FF2B5EF4-FFF2-40B4-BE49-F238E27FC236}">
                  <a16:creationId xmlns:a16="http://schemas.microsoft.com/office/drawing/2014/main" id="{BA7AF794-0A75-8B05-6ABD-4BB11C2EE99A}"/>
                </a:ext>
              </a:extLst>
            </p:cNvPr>
            <p:cNvSpPr/>
            <p:nvPr/>
          </p:nvSpPr>
          <p:spPr>
            <a:xfrm>
              <a:off x="2632957" y="2944896"/>
              <a:ext cx="867832" cy="39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F2</a:t>
              </a:r>
            </a:p>
          </p:txBody>
        </p:sp>
        <p:cxnSp>
          <p:nvCxnSpPr>
            <p:cNvPr id="31" name="Connettore 7 4">
              <a:extLst>
                <a:ext uri="{FF2B5EF4-FFF2-40B4-BE49-F238E27FC236}">
                  <a16:creationId xmlns:a16="http://schemas.microsoft.com/office/drawing/2014/main" id="{A296BDD6-EBD6-0CC8-3A8C-A712E7C3A1E7}"/>
                </a:ext>
              </a:extLst>
            </p:cNvPr>
            <p:cNvCxnSpPr>
              <a:stCxn id="28" idx="7"/>
              <a:endCxn id="30" idx="1"/>
            </p:cNvCxnSpPr>
            <p:nvPr/>
          </p:nvCxnSpPr>
          <p:spPr>
            <a:xfrm rot="5400000" flipH="1" flipV="1">
              <a:off x="2469704" y="2711890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7 21">
              <a:extLst>
                <a:ext uri="{FF2B5EF4-FFF2-40B4-BE49-F238E27FC236}">
                  <a16:creationId xmlns:a16="http://schemas.microsoft.com/office/drawing/2014/main" id="{6699598D-07B5-97EC-D6FF-1160E6CE22E1}"/>
                </a:ext>
              </a:extLst>
            </p:cNvPr>
            <p:cNvCxnSpPr>
              <a:stCxn id="30" idx="3"/>
              <a:endCxn id="28" idx="5"/>
            </p:cNvCxnSpPr>
            <p:nvPr/>
          </p:nvCxnSpPr>
          <p:spPr>
            <a:xfrm rot="5400000">
              <a:off x="2469704" y="2988736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50">
              <a:extLst>
                <a:ext uri="{FF2B5EF4-FFF2-40B4-BE49-F238E27FC236}">
                  <a16:creationId xmlns:a16="http://schemas.microsoft.com/office/drawing/2014/main" id="{4F562153-E8E8-F0DA-BE01-AB7FB88FA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836" y="2616768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34" name="CasellaDiTesto 50">
              <a:extLst>
                <a:ext uri="{FF2B5EF4-FFF2-40B4-BE49-F238E27FC236}">
                  <a16:creationId xmlns:a16="http://schemas.microsoft.com/office/drawing/2014/main" id="{D64E2BA7-63C7-18F8-7E3F-5D75A64D7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470" y="3448592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36" name="Ovale 2">
              <a:extLst>
                <a:ext uri="{FF2B5EF4-FFF2-40B4-BE49-F238E27FC236}">
                  <a16:creationId xmlns:a16="http://schemas.microsoft.com/office/drawing/2014/main" id="{05773BAA-15A3-C9FD-B676-5C049AEECA51}"/>
                </a:ext>
              </a:extLst>
            </p:cNvPr>
            <p:cNvSpPr/>
            <p:nvPr/>
          </p:nvSpPr>
          <p:spPr>
            <a:xfrm>
              <a:off x="3851019" y="2944896"/>
              <a:ext cx="867832" cy="39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F3</a:t>
              </a:r>
            </a:p>
          </p:txBody>
        </p:sp>
        <p:cxnSp>
          <p:nvCxnSpPr>
            <p:cNvPr id="37" name="Connettore 7 4">
              <a:extLst>
                <a:ext uri="{FF2B5EF4-FFF2-40B4-BE49-F238E27FC236}">
                  <a16:creationId xmlns:a16="http://schemas.microsoft.com/office/drawing/2014/main" id="{AA7E7642-CB34-F5E7-AABE-4C30AAEDF9CB}"/>
                </a:ext>
              </a:extLst>
            </p:cNvPr>
            <p:cNvCxnSpPr>
              <a:endCxn id="36" idx="1"/>
            </p:cNvCxnSpPr>
            <p:nvPr/>
          </p:nvCxnSpPr>
          <p:spPr>
            <a:xfrm rot="5400000" flipH="1" flipV="1">
              <a:off x="3687766" y="2711890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ttore 7 21">
              <a:extLst>
                <a:ext uri="{FF2B5EF4-FFF2-40B4-BE49-F238E27FC236}">
                  <a16:creationId xmlns:a16="http://schemas.microsoft.com/office/drawing/2014/main" id="{CE2E4D2D-6051-507B-93E1-9E4F8E429F8C}"/>
                </a:ext>
              </a:extLst>
            </p:cNvPr>
            <p:cNvCxnSpPr>
              <a:stCxn id="36" idx="3"/>
            </p:cNvCxnSpPr>
            <p:nvPr/>
          </p:nvCxnSpPr>
          <p:spPr>
            <a:xfrm rot="5400000">
              <a:off x="3687767" y="2988736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asellaDiTesto 50">
              <a:extLst>
                <a:ext uri="{FF2B5EF4-FFF2-40B4-BE49-F238E27FC236}">
                  <a16:creationId xmlns:a16="http://schemas.microsoft.com/office/drawing/2014/main" id="{792E15D0-FEDF-82A9-7710-DEA7FA2D9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898" y="2616768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40" name="CasellaDiTesto 50">
              <a:extLst>
                <a:ext uri="{FF2B5EF4-FFF2-40B4-BE49-F238E27FC236}">
                  <a16:creationId xmlns:a16="http://schemas.microsoft.com/office/drawing/2014/main" id="{B0D13BE3-CC03-334E-AEF4-368451B3E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532" y="3448592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</p:txBody>
        </p:sp>
        <p:sp>
          <p:nvSpPr>
            <p:cNvPr id="41" name="Ovale 10">
              <a:extLst>
                <a:ext uri="{FF2B5EF4-FFF2-40B4-BE49-F238E27FC236}">
                  <a16:creationId xmlns:a16="http://schemas.microsoft.com/office/drawing/2014/main" id="{6E4338D7-4309-38BA-48B7-E2C89FAA9BBD}"/>
                </a:ext>
              </a:extLst>
            </p:cNvPr>
            <p:cNvSpPr/>
            <p:nvPr/>
          </p:nvSpPr>
          <p:spPr>
            <a:xfrm>
              <a:off x="5067113" y="2944896"/>
              <a:ext cx="867832" cy="39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F4</a:t>
              </a:r>
            </a:p>
          </p:txBody>
        </p:sp>
        <p:cxnSp>
          <p:nvCxnSpPr>
            <p:cNvPr id="42" name="Connettore 7 4">
              <a:extLst>
                <a:ext uri="{FF2B5EF4-FFF2-40B4-BE49-F238E27FC236}">
                  <a16:creationId xmlns:a16="http://schemas.microsoft.com/office/drawing/2014/main" id="{3DC5F23A-F623-7C07-B160-D947F764C50A}"/>
                </a:ext>
              </a:extLst>
            </p:cNvPr>
            <p:cNvCxnSpPr>
              <a:endCxn id="41" idx="1"/>
            </p:cNvCxnSpPr>
            <p:nvPr/>
          </p:nvCxnSpPr>
          <p:spPr>
            <a:xfrm rot="5400000" flipH="1" flipV="1">
              <a:off x="4903860" y="2711890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7 21">
              <a:extLst>
                <a:ext uri="{FF2B5EF4-FFF2-40B4-BE49-F238E27FC236}">
                  <a16:creationId xmlns:a16="http://schemas.microsoft.com/office/drawing/2014/main" id="{4DD04613-CCA5-9D0C-9FFD-BC197DB9C2E0}"/>
                </a:ext>
              </a:extLst>
            </p:cNvPr>
            <p:cNvCxnSpPr>
              <a:stCxn id="41" idx="3"/>
            </p:cNvCxnSpPr>
            <p:nvPr/>
          </p:nvCxnSpPr>
          <p:spPr>
            <a:xfrm rot="5400000">
              <a:off x="4903861" y="2988736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asellaDiTesto 50">
              <a:extLst>
                <a:ext uri="{FF2B5EF4-FFF2-40B4-BE49-F238E27FC236}">
                  <a16:creationId xmlns:a16="http://schemas.microsoft.com/office/drawing/2014/main" id="{223208DE-1DF0-A0DC-EF00-997222273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992" y="2616768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to4</a:t>
              </a:r>
            </a:p>
          </p:txBody>
        </p:sp>
        <p:sp>
          <p:nvSpPr>
            <p:cNvPr id="45" name="CasellaDiTesto 50">
              <a:extLst>
                <a:ext uri="{FF2B5EF4-FFF2-40B4-BE49-F238E27FC236}">
                  <a16:creationId xmlns:a16="http://schemas.microsoft.com/office/drawing/2014/main" id="{4E722523-097E-343F-5348-B4C0B0D8D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626" y="3448592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</p:txBody>
        </p:sp>
        <p:sp>
          <p:nvSpPr>
            <p:cNvPr id="46" name="Ovale 21">
              <a:extLst>
                <a:ext uri="{FF2B5EF4-FFF2-40B4-BE49-F238E27FC236}">
                  <a16:creationId xmlns:a16="http://schemas.microsoft.com/office/drawing/2014/main" id="{B1E39B61-6D09-2BFD-B78E-3A01C9B96970}"/>
                </a:ext>
              </a:extLst>
            </p:cNvPr>
            <p:cNvSpPr/>
            <p:nvPr/>
          </p:nvSpPr>
          <p:spPr>
            <a:xfrm>
              <a:off x="6285175" y="2944896"/>
              <a:ext cx="867832" cy="39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F5</a:t>
              </a:r>
            </a:p>
          </p:txBody>
        </p:sp>
        <p:cxnSp>
          <p:nvCxnSpPr>
            <p:cNvPr id="47" name="Connettore 7 4">
              <a:extLst>
                <a:ext uri="{FF2B5EF4-FFF2-40B4-BE49-F238E27FC236}">
                  <a16:creationId xmlns:a16="http://schemas.microsoft.com/office/drawing/2014/main" id="{57564958-28D9-7A61-CBA4-C081E33CFF15}"/>
                </a:ext>
              </a:extLst>
            </p:cNvPr>
            <p:cNvCxnSpPr>
              <a:endCxn id="46" idx="1"/>
            </p:cNvCxnSpPr>
            <p:nvPr/>
          </p:nvCxnSpPr>
          <p:spPr>
            <a:xfrm rot="5400000" flipH="1" flipV="1">
              <a:off x="6121922" y="2711890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CasellaDiTesto 50">
              <a:extLst>
                <a:ext uri="{FF2B5EF4-FFF2-40B4-BE49-F238E27FC236}">
                  <a16:creationId xmlns:a16="http://schemas.microsoft.com/office/drawing/2014/main" id="{47EF067D-5417-6B65-0502-16D0ECC7C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9055" y="2616768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to5</a:t>
              </a:r>
            </a:p>
          </p:txBody>
        </p:sp>
        <p:sp>
          <p:nvSpPr>
            <p:cNvPr id="49" name="CasellaDiTesto 50">
              <a:extLst>
                <a:ext uri="{FF2B5EF4-FFF2-40B4-BE49-F238E27FC236}">
                  <a16:creationId xmlns:a16="http://schemas.microsoft.com/office/drawing/2014/main" id="{D92C37A0-CDE3-6E53-A289-416604DEB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689" y="3448592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to4</a:t>
              </a:r>
            </a:p>
          </p:txBody>
        </p:sp>
        <p:cxnSp>
          <p:nvCxnSpPr>
            <p:cNvPr id="50" name="Connettore 7 21">
              <a:extLst>
                <a:ext uri="{FF2B5EF4-FFF2-40B4-BE49-F238E27FC236}">
                  <a16:creationId xmlns:a16="http://schemas.microsoft.com/office/drawing/2014/main" id="{D3DA5D65-4599-522E-E361-8CDE12019494}"/>
                </a:ext>
              </a:extLst>
            </p:cNvPr>
            <p:cNvCxnSpPr/>
            <p:nvPr/>
          </p:nvCxnSpPr>
          <p:spPr>
            <a:xfrm rot="5400000">
              <a:off x="6121923" y="2977296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7 4">
              <a:extLst>
                <a:ext uri="{FF2B5EF4-FFF2-40B4-BE49-F238E27FC236}">
                  <a16:creationId xmlns:a16="http://schemas.microsoft.com/office/drawing/2014/main" id="{570E55B8-BA15-0684-198D-5E0E86B95984}"/>
                </a:ext>
              </a:extLst>
            </p:cNvPr>
            <p:cNvCxnSpPr/>
            <p:nvPr/>
          </p:nvCxnSpPr>
          <p:spPr>
            <a:xfrm rot="5400000" flipH="1" flipV="1">
              <a:off x="7339984" y="2708376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CasellaDiTesto 50">
              <a:extLst>
                <a:ext uri="{FF2B5EF4-FFF2-40B4-BE49-F238E27FC236}">
                  <a16:creationId xmlns:a16="http://schemas.microsoft.com/office/drawing/2014/main" id="{C58E00E8-1738-23CD-82D0-1CEECB289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117" y="2613254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to6</a:t>
              </a: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083AAB91-D7F9-8E43-01A3-B42ABD88A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8751" y="3445078"/>
              <a:ext cx="580688" cy="21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05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to5</a:t>
              </a:r>
            </a:p>
          </p:txBody>
        </p:sp>
        <p:cxnSp>
          <p:nvCxnSpPr>
            <p:cNvPr id="54" name="Connettore 7 21">
              <a:extLst>
                <a:ext uri="{FF2B5EF4-FFF2-40B4-BE49-F238E27FC236}">
                  <a16:creationId xmlns:a16="http://schemas.microsoft.com/office/drawing/2014/main" id="{410B4344-FB02-4A2A-D05E-21220CC296F5}"/>
                </a:ext>
              </a:extLst>
            </p:cNvPr>
            <p:cNvCxnSpPr/>
            <p:nvPr/>
          </p:nvCxnSpPr>
          <p:spPr>
            <a:xfrm rot="5400000">
              <a:off x="7339985" y="2973782"/>
              <a:ext cx="8056" cy="580687"/>
            </a:xfrm>
            <a:prstGeom prst="curvedConnector3">
              <a:avLst>
                <a:gd name="adj1" fmla="val 251174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uppo 44">
              <a:extLst>
                <a:ext uri="{FF2B5EF4-FFF2-40B4-BE49-F238E27FC236}">
                  <a16:creationId xmlns:a16="http://schemas.microsoft.com/office/drawing/2014/main" id="{DA470AF8-7E3C-803D-079E-956507593C43}"/>
                </a:ext>
              </a:extLst>
            </p:cNvPr>
            <p:cNvGrpSpPr/>
            <p:nvPr/>
          </p:nvGrpSpPr>
          <p:grpSpPr>
            <a:xfrm>
              <a:off x="7644363" y="3079474"/>
              <a:ext cx="282654" cy="57089"/>
              <a:chOff x="10829925" y="3415664"/>
              <a:chExt cx="445600" cy="90000"/>
            </a:xfrm>
          </p:grpSpPr>
          <p:sp>
            <p:nvSpPr>
              <p:cNvPr id="56" name="Ovale 39">
                <a:extLst>
                  <a:ext uri="{FF2B5EF4-FFF2-40B4-BE49-F238E27FC236}">
                    <a16:creationId xmlns:a16="http://schemas.microsoft.com/office/drawing/2014/main" id="{464C6C97-0501-4BBB-AA1E-1DDB8D555362}"/>
                  </a:ext>
                </a:extLst>
              </p:cNvPr>
              <p:cNvSpPr/>
              <p:nvPr/>
            </p:nvSpPr>
            <p:spPr>
              <a:xfrm>
                <a:off x="10829925" y="3415664"/>
                <a:ext cx="90000" cy="90000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57" name="Ovale 40">
                <a:extLst>
                  <a:ext uri="{FF2B5EF4-FFF2-40B4-BE49-F238E27FC236}">
                    <a16:creationId xmlns:a16="http://schemas.microsoft.com/office/drawing/2014/main" id="{D8B17A13-D181-4F55-0B1F-EABB8B379B9D}"/>
                  </a:ext>
                </a:extLst>
              </p:cNvPr>
              <p:cNvSpPr/>
              <p:nvPr/>
            </p:nvSpPr>
            <p:spPr>
              <a:xfrm>
                <a:off x="11007725" y="3415664"/>
                <a:ext cx="90000" cy="90000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58" name="Ovale 42">
                <a:extLst>
                  <a:ext uri="{FF2B5EF4-FFF2-40B4-BE49-F238E27FC236}">
                    <a16:creationId xmlns:a16="http://schemas.microsoft.com/office/drawing/2014/main" id="{A4F3AA69-30C1-F2F7-DCFD-5B36D5BE35B4}"/>
                  </a:ext>
                </a:extLst>
              </p:cNvPr>
              <p:cNvSpPr/>
              <p:nvPr/>
            </p:nvSpPr>
            <p:spPr>
              <a:xfrm>
                <a:off x="11185525" y="3415664"/>
                <a:ext cx="90000" cy="90000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</p:grpSp>
      </p:grpSp>
      <p:sp>
        <p:nvSpPr>
          <p:cNvPr id="130065" name="CasellaDiTesto 25">
            <a:extLst>
              <a:ext uri="{FF2B5EF4-FFF2-40B4-BE49-F238E27FC236}">
                <a16:creationId xmlns:a16="http://schemas.microsoft.com/office/drawing/2014/main" id="{75658825-1C05-8E1B-C1DA-F9A89EE35935}"/>
              </a:ext>
            </a:extLst>
          </p:cNvPr>
          <p:cNvSpPr txBox="1"/>
          <p:nvPr/>
        </p:nvSpPr>
        <p:spPr>
          <a:xfrm>
            <a:off x="792161" y="3899230"/>
            <a:ext cx="36200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panel</a:t>
            </a:r>
            <a:endParaRPr lang="it-IT" sz="1350">
              <a:solidFill>
                <a:srgbClr val="FF0000"/>
              </a:solidFill>
            </a:endParaRPr>
          </a:p>
        </p:txBody>
      </p:sp>
      <p:grpSp>
        <p:nvGrpSpPr>
          <p:cNvPr id="130107" name="Group 130106">
            <a:extLst>
              <a:ext uri="{FF2B5EF4-FFF2-40B4-BE49-F238E27FC236}">
                <a16:creationId xmlns:a16="http://schemas.microsoft.com/office/drawing/2014/main" id="{6E3595AD-070A-873A-7430-ECECE777E0F1}"/>
              </a:ext>
            </a:extLst>
          </p:cNvPr>
          <p:cNvGrpSpPr/>
          <p:nvPr/>
        </p:nvGrpSpPr>
        <p:grpSpPr>
          <a:xfrm>
            <a:off x="2626459" y="3740240"/>
            <a:ext cx="3891078" cy="2517653"/>
            <a:chOff x="2817762" y="3748003"/>
            <a:chExt cx="3891078" cy="2517653"/>
          </a:xfrm>
        </p:grpSpPr>
        <p:sp>
          <p:nvSpPr>
            <p:cNvPr id="130066" name="Ovale 2">
              <a:extLst>
                <a:ext uri="{FF2B5EF4-FFF2-40B4-BE49-F238E27FC236}">
                  <a16:creationId xmlns:a16="http://schemas.microsoft.com/office/drawing/2014/main" id="{39FA065B-D3B2-B77B-4CDC-4BE446F1EFF5}"/>
                </a:ext>
              </a:extLst>
            </p:cNvPr>
            <p:cNvSpPr/>
            <p:nvPr/>
          </p:nvSpPr>
          <p:spPr>
            <a:xfrm>
              <a:off x="4357078" y="3748003"/>
              <a:ext cx="812446" cy="36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B1</a:t>
              </a:r>
            </a:p>
          </p:txBody>
        </p:sp>
        <p:sp>
          <p:nvSpPr>
            <p:cNvPr id="130067" name="Ovale 3">
              <a:extLst>
                <a:ext uri="{FF2B5EF4-FFF2-40B4-BE49-F238E27FC236}">
                  <a16:creationId xmlns:a16="http://schemas.microsoft.com/office/drawing/2014/main" id="{1A6493C6-B344-500B-4756-CB2E9423082A}"/>
                </a:ext>
              </a:extLst>
            </p:cNvPr>
            <p:cNvSpPr/>
            <p:nvPr/>
          </p:nvSpPr>
          <p:spPr>
            <a:xfrm>
              <a:off x="2817762" y="5380171"/>
              <a:ext cx="812446" cy="36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B5</a:t>
              </a:r>
            </a:p>
          </p:txBody>
        </p:sp>
        <p:sp>
          <p:nvSpPr>
            <p:cNvPr id="130068" name="Ovale 4">
              <a:extLst>
                <a:ext uri="{FF2B5EF4-FFF2-40B4-BE49-F238E27FC236}">
                  <a16:creationId xmlns:a16="http://schemas.microsoft.com/office/drawing/2014/main" id="{0A8BA97B-10BA-A8B5-5E94-E39DD4AB91CC}"/>
                </a:ext>
              </a:extLst>
            </p:cNvPr>
            <p:cNvSpPr/>
            <p:nvPr/>
          </p:nvSpPr>
          <p:spPr>
            <a:xfrm>
              <a:off x="5896394" y="4366561"/>
              <a:ext cx="812446" cy="36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B2</a:t>
              </a:r>
            </a:p>
          </p:txBody>
        </p:sp>
        <p:sp>
          <p:nvSpPr>
            <p:cNvPr id="130070" name="Ovale 23">
              <a:extLst>
                <a:ext uri="{FF2B5EF4-FFF2-40B4-BE49-F238E27FC236}">
                  <a16:creationId xmlns:a16="http://schemas.microsoft.com/office/drawing/2014/main" id="{A90E2807-B6C9-15FE-E66D-5FC9545C02CA}"/>
                </a:ext>
              </a:extLst>
            </p:cNvPr>
            <p:cNvSpPr/>
            <p:nvPr/>
          </p:nvSpPr>
          <p:spPr>
            <a:xfrm>
              <a:off x="5896394" y="5380171"/>
              <a:ext cx="812446" cy="36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B3</a:t>
              </a:r>
            </a:p>
          </p:txBody>
        </p:sp>
        <p:sp>
          <p:nvSpPr>
            <p:cNvPr id="130071" name="Ovale 24">
              <a:extLst>
                <a:ext uri="{FF2B5EF4-FFF2-40B4-BE49-F238E27FC236}">
                  <a16:creationId xmlns:a16="http://schemas.microsoft.com/office/drawing/2014/main" id="{21DE095F-C384-45C5-D37D-3F0CB8025551}"/>
                </a:ext>
              </a:extLst>
            </p:cNvPr>
            <p:cNvSpPr/>
            <p:nvPr/>
          </p:nvSpPr>
          <p:spPr>
            <a:xfrm>
              <a:off x="4357077" y="5899123"/>
              <a:ext cx="812446" cy="36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200" i="1"/>
                <a:t>B4</a:t>
              </a:r>
            </a:p>
          </p:txBody>
        </p:sp>
        <p:cxnSp>
          <p:nvCxnSpPr>
            <p:cNvPr id="130072" name="Connettore 2 27">
              <a:extLst>
                <a:ext uri="{FF2B5EF4-FFF2-40B4-BE49-F238E27FC236}">
                  <a16:creationId xmlns:a16="http://schemas.microsoft.com/office/drawing/2014/main" id="{A33E2F60-3CCD-10D8-6253-8A900DA62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354" y="4053263"/>
              <a:ext cx="1014976" cy="1308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73" name="Connettore 2 29">
              <a:extLst>
                <a:ext uri="{FF2B5EF4-FFF2-40B4-BE49-F238E27FC236}">
                  <a16:creationId xmlns:a16="http://schemas.microsoft.com/office/drawing/2014/main" id="{35C439AC-BAB0-FB29-BD5D-345B0D482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8188" y="4091026"/>
              <a:ext cx="997870" cy="1313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74" name="Connettore 2 33">
              <a:extLst>
                <a:ext uri="{FF2B5EF4-FFF2-40B4-BE49-F238E27FC236}">
                  <a16:creationId xmlns:a16="http://schemas.microsoft.com/office/drawing/2014/main" id="{12006D94-52E9-236A-3B29-C6244D0F6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2573" y="4062309"/>
              <a:ext cx="1014976" cy="1308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75" name="Connettore 2 39">
              <a:extLst>
                <a:ext uri="{FF2B5EF4-FFF2-40B4-BE49-F238E27FC236}">
                  <a16:creationId xmlns:a16="http://schemas.microsoft.com/office/drawing/2014/main" id="{C26004FB-9932-7C23-4DD9-B69A50F31653}"/>
                </a:ext>
              </a:extLst>
            </p:cNvPr>
            <p:cNvCxnSpPr>
              <a:cxnSpLocks/>
            </p:cNvCxnSpPr>
            <p:nvPr/>
          </p:nvCxnSpPr>
          <p:spPr>
            <a:xfrm>
              <a:off x="5050543" y="4086187"/>
              <a:ext cx="997870" cy="1313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76" name="Connettore 2 42">
              <a:extLst>
                <a:ext uri="{FF2B5EF4-FFF2-40B4-BE49-F238E27FC236}">
                  <a16:creationId xmlns:a16="http://schemas.microsoft.com/office/drawing/2014/main" id="{23692E45-EAA4-D01F-729E-DB68E18067B8}"/>
                </a:ext>
              </a:extLst>
            </p:cNvPr>
            <p:cNvCxnSpPr/>
            <p:nvPr/>
          </p:nvCxnSpPr>
          <p:spPr>
            <a:xfrm>
              <a:off x="4715034" y="4150736"/>
              <a:ext cx="0" cy="1736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77" name="Connettore 2 44">
              <a:extLst>
                <a:ext uri="{FF2B5EF4-FFF2-40B4-BE49-F238E27FC236}">
                  <a16:creationId xmlns:a16="http://schemas.microsoft.com/office/drawing/2014/main" id="{AE94F831-84C0-ED7B-CBC4-B6506C55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468" y="4133394"/>
              <a:ext cx="0" cy="1736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78" name="Connettore 2 47">
              <a:extLst>
                <a:ext uri="{FF2B5EF4-FFF2-40B4-BE49-F238E27FC236}">
                  <a16:creationId xmlns:a16="http://schemas.microsoft.com/office/drawing/2014/main" id="{787A3E60-C284-E50C-32D4-D9B2FD3AB968}"/>
                </a:ext>
              </a:extLst>
            </p:cNvPr>
            <p:cNvCxnSpPr>
              <a:cxnSpLocks/>
            </p:cNvCxnSpPr>
            <p:nvPr/>
          </p:nvCxnSpPr>
          <p:spPr>
            <a:xfrm>
              <a:off x="5184273" y="3993460"/>
              <a:ext cx="813001" cy="402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79" name="Connettore 2 49">
              <a:extLst>
                <a:ext uri="{FF2B5EF4-FFF2-40B4-BE49-F238E27FC236}">
                  <a16:creationId xmlns:a16="http://schemas.microsoft.com/office/drawing/2014/main" id="{2A165D7D-19BE-E896-25FB-F4772BE1C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2315" y="3905812"/>
              <a:ext cx="876989" cy="42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0" name="Connettore 2 51">
              <a:extLst>
                <a:ext uri="{FF2B5EF4-FFF2-40B4-BE49-F238E27FC236}">
                  <a16:creationId xmlns:a16="http://schemas.microsoft.com/office/drawing/2014/main" id="{6C42694C-B13D-E046-0C2D-CD14274B2C31}"/>
                </a:ext>
              </a:extLst>
            </p:cNvPr>
            <p:cNvCxnSpPr>
              <a:cxnSpLocks/>
            </p:cNvCxnSpPr>
            <p:nvPr/>
          </p:nvCxnSpPr>
          <p:spPr>
            <a:xfrm>
              <a:off x="3615887" y="5636229"/>
              <a:ext cx="751529" cy="37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1" name="Connettore 2 52">
              <a:extLst>
                <a:ext uri="{FF2B5EF4-FFF2-40B4-BE49-F238E27FC236}">
                  <a16:creationId xmlns:a16="http://schemas.microsoft.com/office/drawing/2014/main" id="{5339E6D6-1649-7639-58BA-4665E69ACE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8611" y="5681227"/>
              <a:ext cx="771305" cy="399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2" name="Connettore 2 137">
              <a:extLst>
                <a:ext uri="{FF2B5EF4-FFF2-40B4-BE49-F238E27FC236}">
                  <a16:creationId xmlns:a16="http://schemas.microsoft.com/office/drawing/2014/main" id="{FFA0E105-F5D5-FED0-D76E-66B16746F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9688" y="5709393"/>
              <a:ext cx="751529" cy="37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3" name="Connettore 2 140">
              <a:extLst>
                <a:ext uri="{FF2B5EF4-FFF2-40B4-BE49-F238E27FC236}">
                  <a16:creationId xmlns:a16="http://schemas.microsoft.com/office/drawing/2014/main" id="{55A30A1B-7078-906F-844C-E7BC9D38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304" y="5654329"/>
              <a:ext cx="740180" cy="357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4" name="Connettore 2 143">
              <a:extLst>
                <a:ext uri="{FF2B5EF4-FFF2-40B4-BE49-F238E27FC236}">
                  <a16:creationId xmlns:a16="http://schemas.microsoft.com/office/drawing/2014/main" id="{2B03C144-3356-C580-083E-7B6F82D61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378" y="4624849"/>
              <a:ext cx="2306782" cy="791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5" name="Connettore 2 154">
              <a:extLst>
                <a:ext uri="{FF2B5EF4-FFF2-40B4-BE49-F238E27FC236}">
                  <a16:creationId xmlns:a16="http://schemas.microsoft.com/office/drawing/2014/main" id="{08CBAB5E-4F65-2D96-5CF3-CD94DBC25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8561" y="4685135"/>
              <a:ext cx="2300922" cy="792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6" name="Connettore 2 156">
              <a:extLst>
                <a:ext uri="{FF2B5EF4-FFF2-40B4-BE49-F238E27FC236}">
                  <a16:creationId xmlns:a16="http://schemas.microsoft.com/office/drawing/2014/main" id="{4C27B87B-7E0C-82D1-B1E6-A4FDFCE38C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2260" y="5527331"/>
              <a:ext cx="2255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7" name="Connettore 2 162">
              <a:extLst>
                <a:ext uri="{FF2B5EF4-FFF2-40B4-BE49-F238E27FC236}">
                  <a16:creationId xmlns:a16="http://schemas.microsoft.com/office/drawing/2014/main" id="{91100C93-8DFA-8D01-8FB6-C7FFA38D1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8293" y="5597294"/>
              <a:ext cx="22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8" name="Connettore 2 167">
              <a:extLst>
                <a:ext uri="{FF2B5EF4-FFF2-40B4-BE49-F238E27FC236}">
                  <a16:creationId xmlns:a16="http://schemas.microsoft.com/office/drawing/2014/main" id="{0872A52F-72E7-105B-C450-8DC3B7E0D822}"/>
                </a:ext>
              </a:extLst>
            </p:cNvPr>
            <p:cNvCxnSpPr>
              <a:cxnSpLocks/>
            </p:cNvCxnSpPr>
            <p:nvPr/>
          </p:nvCxnSpPr>
          <p:spPr>
            <a:xfrm>
              <a:off x="6265616" y="4756719"/>
              <a:ext cx="0" cy="614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89" name="Connettore 2 169">
              <a:extLst>
                <a:ext uri="{FF2B5EF4-FFF2-40B4-BE49-F238E27FC236}">
                  <a16:creationId xmlns:a16="http://schemas.microsoft.com/office/drawing/2014/main" id="{C06B0103-C215-1D71-FDF0-923281693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050" y="4744652"/>
              <a:ext cx="0" cy="614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90" name="Connettore 2 170">
              <a:extLst>
                <a:ext uri="{FF2B5EF4-FFF2-40B4-BE49-F238E27FC236}">
                  <a16:creationId xmlns:a16="http://schemas.microsoft.com/office/drawing/2014/main" id="{E63E110B-F01C-411D-F87F-3645E6BF5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411" y="4742828"/>
              <a:ext cx="1004774" cy="1200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091" name="Connettore 2 171">
              <a:extLst>
                <a:ext uri="{FF2B5EF4-FFF2-40B4-BE49-F238E27FC236}">
                  <a16:creationId xmlns:a16="http://schemas.microsoft.com/office/drawing/2014/main" id="{A0F817B2-6532-B980-FE3C-743569486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8143" y="4722538"/>
              <a:ext cx="991673" cy="1189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0092" name="Gruppo 174">
              <a:extLst>
                <a:ext uri="{FF2B5EF4-FFF2-40B4-BE49-F238E27FC236}">
                  <a16:creationId xmlns:a16="http://schemas.microsoft.com/office/drawing/2014/main" id="{A1C3AE40-2360-159C-7A5B-177D8FA6EDAC}"/>
                </a:ext>
              </a:extLst>
            </p:cNvPr>
            <p:cNvGrpSpPr/>
            <p:nvPr/>
          </p:nvGrpSpPr>
          <p:grpSpPr>
            <a:xfrm>
              <a:off x="3092482" y="4529146"/>
              <a:ext cx="264614" cy="53445"/>
              <a:chOff x="10829925" y="3415664"/>
              <a:chExt cx="445600" cy="90000"/>
            </a:xfrm>
          </p:grpSpPr>
          <p:sp>
            <p:nvSpPr>
              <p:cNvPr id="130093" name="Ovale 175">
                <a:extLst>
                  <a:ext uri="{FF2B5EF4-FFF2-40B4-BE49-F238E27FC236}">
                    <a16:creationId xmlns:a16="http://schemas.microsoft.com/office/drawing/2014/main" id="{C3AD20B5-5289-BE4E-A8F5-78CF187FF08C}"/>
                  </a:ext>
                </a:extLst>
              </p:cNvPr>
              <p:cNvSpPr/>
              <p:nvPr/>
            </p:nvSpPr>
            <p:spPr>
              <a:xfrm>
                <a:off x="10829925" y="3415664"/>
                <a:ext cx="90000" cy="90000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130094" name="Ovale 176">
                <a:extLst>
                  <a:ext uri="{FF2B5EF4-FFF2-40B4-BE49-F238E27FC236}">
                    <a16:creationId xmlns:a16="http://schemas.microsoft.com/office/drawing/2014/main" id="{C9FF96BD-3539-9E87-077F-C4DB6B6E84D9}"/>
                  </a:ext>
                </a:extLst>
              </p:cNvPr>
              <p:cNvSpPr/>
              <p:nvPr/>
            </p:nvSpPr>
            <p:spPr>
              <a:xfrm>
                <a:off x="11007725" y="3415664"/>
                <a:ext cx="90000" cy="90000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130095" name="Ovale 177">
                <a:extLst>
                  <a:ext uri="{FF2B5EF4-FFF2-40B4-BE49-F238E27FC236}">
                    <a16:creationId xmlns:a16="http://schemas.microsoft.com/office/drawing/2014/main" id="{9DD516B4-2A54-BE2B-0331-DF88ED5A4615}"/>
                  </a:ext>
                </a:extLst>
              </p:cNvPr>
              <p:cNvSpPr/>
              <p:nvPr/>
            </p:nvSpPr>
            <p:spPr>
              <a:xfrm>
                <a:off x="11185525" y="3415664"/>
                <a:ext cx="90000" cy="90000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</p:grpSp>
        <p:cxnSp>
          <p:nvCxnSpPr>
            <p:cNvPr id="130096" name="Connettore 2 178">
              <a:extLst>
                <a:ext uri="{FF2B5EF4-FFF2-40B4-BE49-F238E27FC236}">
                  <a16:creationId xmlns:a16="http://schemas.microsoft.com/office/drawing/2014/main" id="{F159C5B5-303D-7069-1CCD-FCBCA793C9DC}"/>
                </a:ext>
              </a:extLst>
            </p:cNvPr>
            <p:cNvCxnSpPr>
              <a:cxnSpLocks/>
            </p:cNvCxnSpPr>
            <p:nvPr/>
          </p:nvCxnSpPr>
          <p:spPr>
            <a:xfrm>
              <a:off x="3173078" y="4720660"/>
              <a:ext cx="0" cy="6143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097" name="Connettore 2 179">
              <a:extLst>
                <a:ext uri="{FF2B5EF4-FFF2-40B4-BE49-F238E27FC236}">
                  <a16:creationId xmlns:a16="http://schemas.microsoft.com/office/drawing/2014/main" id="{04E30585-CFA3-5828-C9EF-75CE57E13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512" y="4708593"/>
              <a:ext cx="0" cy="6143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098" name="Connettore 2 182">
              <a:extLst>
                <a:ext uri="{FF2B5EF4-FFF2-40B4-BE49-F238E27FC236}">
                  <a16:creationId xmlns:a16="http://schemas.microsoft.com/office/drawing/2014/main" id="{F82B3262-5906-B70F-7340-9F2D2DD2AFF0}"/>
                </a:ext>
              </a:extLst>
            </p:cNvPr>
            <p:cNvCxnSpPr>
              <a:cxnSpLocks/>
            </p:cNvCxnSpPr>
            <p:nvPr/>
          </p:nvCxnSpPr>
          <p:spPr>
            <a:xfrm>
              <a:off x="3307509" y="4703307"/>
              <a:ext cx="1129844" cy="125074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099" name="Connettore 2 183">
              <a:extLst>
                <a:ext uri="{FF2B5EF4-FFF2-40B4-BE49-F238E27FC236}">
                  <a16:creationId xmlns:a16="http://schemas.microsoft.com/office/drawing/2014/main" id="{842A26FD-3DA0-C727-1AC4-6D7906B494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9574" y="4672368"/>
              <a:ext cx="1114974" cy="123334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100" name="Connettore 2 186">
              <a:extLst>
                <a:ext uri="{FF2B5EF4-FFF2-40B4-BE49-F238E27FC236}">
                  <a16:creationId xmlns:a16="http://schemas.microsoft.com/office/drawing/2014/main" id="{8984709B-4DA3-C245-1F76-06604694253C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73" y="4567783"/>
              <a:ext cx="235159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101" name="Connettore 2 187">
              <a:extLst>
                <a:ext uri="{FF2B5EF4-FFF2-40B4-BE49-F238E27FC236}">
                  <a16:creationId xmlns:a16="http://schemas.microsoft.com/office/drawing/2014/main" id="{24CBCBE2-57CA-D4A7-3823-FD2F07215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640" y="4486607"/>
              <a:ext cx="235159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102" name="Connettore 2 196">
              <a:extLst>
                <a:ext uri="{FF2B5EF4-FFF2-40B4-BE49-F238E27FC236}">
                  <a16:creationId xmlns:a16="http://schemas.microsoft.com/office/drawing/2014/main" id="{A4C543FD-691D-D19A-5AA3-B767F4969F07}"/>
                </a:ext>
              </a:extLst>
            </p:cNvPr>
            <p:cNvCxnSpPr/>
            <p:nvPr/>
          </p:nvCxnSpPr>
          <p:spPr>
            <a:xfrm flipH="1" flipV="1">
              <a:off x="3496682" y="4600592"/>
              <a:ext cx="2418207" cy="82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103" name="Connettore 2 197">
              <a:extLst>
                <a:ext uri="{FF2B5EF4-FFF2-40B4-BE49-F238E27FC236}">
                  <a16:creationId xmlns:a16="http://schemas.microsoft.com/office/drawing/2014/main" id="{5A277E66-2542-3E20-D50E-EC02893218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9769" y="4667527"/>
              <a:ext cx="2418207" cy="82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104" name="Connettore 2 201">
              <a:extLst>
                <a:ext uri="{FF2B5EF4-FFF2-40B4-BE49-F238E27FC236}">
                  <a16:creationId xmlns:a16="http://schemas.microsoft.com/office/drawing/2014/main" id="{F2830944-EF16-223C-D8E1-6A1CEFE01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834" y="4015585"/>
              <a:ext cx="843653" cy="434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105" name="Connettore 2 206">
              <a:extLst>
                <a:ext uri="{FF2B5EF4-FFF2-40B4-BE49-F238E27FC236}">
                  <a16:creationId xmlns:a16="http://schemas.microsoft.com/office/drawing/2014/main" id="{4F874BD8-03EE-4A30-8745-2DBCB2706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9699" y="3960008"/>
              <a:ext cx="861463" cy="437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0119" name="Title 130118">
            <a:extLst>
              <a:ext uri="{FF2B5EF4-FFF2-40B4-BE49-F238E27FC236}">
                <a16:creationId xmlns:a16="http://schemas.microsoft.com/office/drawing/2014/main" id="{5C35B2A5-62F5-4EA8-53C0-78E4BE94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/>
          </a:p>
        </p:txBody>
      </p:sp>
      <p:cxnSp>
        <p:nvCxnSpPr>
          <p:cNvPr id="2" name="Connettore 2 74">
            <a:extLst>
              <a:ext uri="{FF2B5EF4-FFF2-40B4-BE49-F238E27FC236}">
                <a16:creationId xmlns:a16="http://schemas.microsoft.com/office/drawing/2014/main" id="{0F5E9B70-D4B7-2C5C-65C0-FC13139CF5F8}"/>
              </a:ext>
            </a:extLst>
          </p:cNvPr>
          <p:cNvCxnSpPr>
            <a:cxnSpLocks/>
          </p:cNvCxnSpPr>
          <p:nvPr/>
        </p:nvCxnSpPr>
        <p:spPr>
          <a:xfrm>
            <a:off x="4262201" y="3474009"/>
            <a:ext cx="261530" cy="260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8262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52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729740" y="2064024"/>
            <a:ext cx="7900827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the growing size of the automata, the case of a N-floor elevator will be treated using only one method. </a:t>
            </a: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F560A0-C587-6C75-89C9-03567A7185A6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CONSTRAINTS AND SPECIFICATIONS: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45C6F8-10F4-CABB-B62D-20D1F6D07916}"/>
              </a:ext>
            </a:extLst>
          </p:cNvPr>
          <p:cNvSpPr/>
          <p:nvPr/>
        </p:nvSpPr>
        <p:spPr>
          <a:xfrm>
            <a:off x="729740" y="3881644"/>
            <a:ext cx="6742776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itle 28">
            <a:extLst>
              <a:ext uri="{FF2B5EF4-FFF2-40B4-BE49-F238E27FC236}">
                <a16:creationId xmlns:a16="http://schemas.microsoft.com/office/drawing/2014/main" id="{0B3200CA-7E43-F383-31B4-A25577E3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625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720892" y="1793358"/>
            <a:ext cx="805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elevator cannot go any lower than floor 1 or any higher than the last floor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4E48E3-9117-A0EC-515E-CE19548D0D8C}"/>
              </a:ext>
            </a:extLst>
          </p:cNvPr>
          <p:cNvSpPr txBox="1"/>
          <p:nvPr/>
        </p:nvSpPr>
        <p:spPr>
          <a:xfrm>
            <a:off x="3672739" y="2475021"/>
            <a:ext cx="40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PositionSensors</a:t>
            </a:r>
            <a:endParaRPr lang="en-GB" b="1" dirty="0">
              <a:solidFill>
                <a:srgbClr val="FF0000"/>
              </a:solidFill>
            </a:endParaRP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2C00FB15-E4D0-4EEE-7F79-94CF1F393B5D}"/>
              </a:ext>
            </a:extLst>
          </p:cNvPr>
          <p:cNvGrpSpPr/>
          <p:nvPr/>
        </p:nvGrpSpPr>
        <p:grpSpPr>
          <a:xfrm>
            <a:off x="1188111" y="3639187"/>
            <a:ext cx="6488395" cy="1269684"/>
            <a:chOff x="481535" y="3894976"/>
            <a:chExt cx="6488395" cy="1269684"/>
          </a:xfrm>
        </p:grpSpPr>
        <p:grpSp>
          <p:nvGrpSpPr>
            <p:cNvPr id="8" name="Group 130107">
              <a:extLst>
                <a:ext uri="{FF2B5EF4-FFF2-40B4-BE49-F238E27FC236}">
                  <a16:creationId xmlns:a16="http://schemas.microsoft.com/office/drawing/2014/main" id="{07C56DDF-60E0-3959-A497-FC8166F2FAC5}"/>
                </a:ext>
              </a:extLst>
            </p:cNvPr>
            <p:cNvGrpSpPr/>
            <p:nvPr/>
          </p:nvGrpSpPr>
          <p:grpSpPr>
            <a:xfrm>
              <a:off x="481535" y="3913936"/>
              <a:ext cx="5539446" cy="1250724"/>
              <a:chOff x="1216978" y="2526680"/>
              <a:chExt cx="5539446" cy="1250724"/>
            </a:xfrm>
          </p:grpSpPr>
          <p:sp>
            <p:nvSpPr>
              <p:cNvPr id="9" name="Ovale 9">
                <a:extLst>
                  <a:ext uri="{FF2B5EF4-FFF2-40B4-BE49-F238E27FC236}">
                    <a16:creationId xmlns:a16="http://schemas.microsoft.com/office/drawing/2014/main" id="{6619747A-F197-4E0F-EFC3-B8F261D15A9E}"/>
                  </a:ext>
                </a:extLst>
              </p:cNvPr>
              <p:cNvSpPr/>
              <p:nvPr/>
            </p:nvSpPr>
            <p:spPr>
              <a:xfrm>
                <a:off x="1399242" y="2944896"/>
                <a:ext cx="913965" cy="39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F1</a:t>
                </a:r>
              </a:p>
            </p:txBody>
          </p:sp>
          <p:cxnSp>
            <p:nvCxnSpPr>
              <p:cNvPr id="10" name="Connettore 2 12">
                <a:extLst>
                  <a:ext uri="{FF2B5EF4-FFF2-40B4-BE49-F238E27FC236}">
                    <a16:creationId xmlns:a16="http://schemas.microsoft.com/office/drawing/2014/main" id="{C0B3C620-E5D3-6A3B-B0DE-A02E8FBEBD15}"/>
                  </a:ext>
                </a:extLst>
              </p:cNvPr>
              <p:cNvCxnSpPr/>
              <p:nvPr/>
            </p:nvCxnSpPr>
            <p:spPr>
              <a:xfrm>
                <a:off x="1216978" y="2807946"/>
                <a:ext cx="228586" cy="227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e 13">
                <a:extLst>
                  <a:ext uri="{FF2B5EF4-FFF2-40B4-BE49-F238E27FC236}">
                    <a16:creationId xmlns:a16="http://schemas.microsoft.com/office/drawing/2014/main" id="{8B30F45E-26DD-85FE-7720-D6BDE13976FF}"/>
                  </a:ext>
                </a:extLst>
              </p:cNvPr>
              <p:cNvSpPr/>
              <p:nvPr/>
            </p:nvSpPr>
            <p:spPr>
              <a:xfrm>
                <a:off x="2632957" y="2944896"/>
                <a:ext cx="867832" cy="39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F2</a:t>
                </a:r>
              </a:p>
            </p:txBody>
          </p:sp>
          <p:cxnSp>
            <p:nvCxnSpPr>
              <p:cNvPr id="12" name="Connettore 7 4">
                <a:extLst>
                  <a:ext uri="{FF2B5EF4-FFF2-40B4-BE49-F238E27FC236}">
                    <a16:creationId xmlns:a16="http://schemas.microsoft.com/office/drawing/2014/main" id="{A7093E37-1FFB-AE94-0D01-60181C28B324}"/>
                  </a:ext>
                </a:extLst>
              </p:cNvPr>
              <p:cNvCxnSpPr>
                <a:stCxn id="9" idx="7"/>
                <a:endCxn id="11" idx="1"/>
              </p:cNvCxnSpPr>
              <p:nvPr/>
            </p:nvCxnSpPr>
            <p:spPr>
              <a:xfrm rot="5400000" flipH="1" flipV="1">
                <a:off x="2469704" y="2711890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ttore 7 21">
                <a:extLst>
                  <a:ext uri="{FF2B5EF4-FFF2-40B4-BE49-F238E27FC236}">
                    <a16:creationId xmlns:a16="http://schemas.microsoft.com/office/drawing/2014/main" id="{412E8F15-57A5-58BD-1C5B-B25651C78593}"/>
                  </a:ext>
                </a:extLst>
              </p:cNvPr>
              <p:cNvCxnSpPr>
                <a:stCxn id="11" idx="3"/>
                <a:endCxn id="9" idx="5"/>
              </p:cNvCxnSpPr>
              <p:nvPr/>
            </p:nvCxnSpPr>
            <p:spPr>
              <a:xfrm rot="5400000">
                <a:off x="2469704" y="2988736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CasellaDiTesto 50">
                <a:extLst>
                  <a:ext uri="{FF2B5EF4-FFF2-40B4-BE49-F238E27FC236}">
                    <a16:creationId xmlns:a16="http://schemas.microsoft.com/office/drawing/2014/main" id="{92641D19-E1BC-27C7-5EEA-78C97F74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7019" y="2526680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  <p:sp>
            <p:nvSpPr>
              <p:cNvPr id="15" name="CasellaDiTesto 50">
                <a:extLst>
                  <a:ext uri="{FF2B5EF4-FFF2-40B4-BE49-F238E27FC236}">
                    <a16:creationId xmlns:a16="http://schemas.microsoft.com/office/drawing/2014/main" id="{988A6824-4922-10C8-B382-BF4A48679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022" y="3498632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to1</a:t>
                </a:r>
              </a:p>
            </p:txBody>
          </p:sp>
          <p:sp>
            <p:nvSpPr>
              <p:cNvPr id="16" name="Ovale 2">
                <a:extLst>
                  <a:ext uri="{FF2B5EF4-FFF2-40B4-BE49-F238E27FC236}">
                    <a16:creationId xmlns:a16="http://schemas.microsoft.com/office/drawing/2014/main" id="{A9506173-7490-B7F5-0AA0-D5BBE0B40BEB}"/>
                  </a:ext>
                </a:extLst>
              </p:cNvPr>
              <p:cNvSpPr/>
              <p:nvPr/>
            </p:nvSpPr>
            <p:spPr>
              <a:xfrm>
                <a:off x="3851019" y="2944896"/>
                <a:ext cx="867832" cy="39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F3</a:t>
                </a:r>
              </a:p>
            </p:txBody>
          </p:sp>
          <p:cxnSp>
            <p:nvCxnSpPr>
              <p:cNvPr id="17" name="Connettore 7 4">
                <a:extLst>
                  <a:ext uri="{FF2B5EF4-FFF2-40B4-BE49-F238E27FC236}">
                    <a16:creationId xmlns:a16="http://schemas.microsoft.com/office/drawing/2014/main" id="{0BA04AB3-5F80-72BA-FDB6-BBFAAEA85010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 rot="5400000" flipH="1" flipV="1">
                <a:off x="3687766" y="2711890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ttore 7 21">
                <a:extLst>
                  <a:ext uri="{FF2B5EF4-FFF2-40B4-BE49-F238E27FC236}">
                    <a16:creationId xmlns:a16="http://schemas.microsoft.com/office/drawing/2014/main" id="{C5BC1969-B482-2016-59BF-F4A24A763D52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 rot="5400000">
                <a:off x="3687767" y="2988736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CasellaDiTesto 50">
                <a:extLst>
                  <a:ext uri="{FF2B5EF4-FFF2-40B4-BE49-F238E27FC236}">
                    <a16:creationId xmlns:a16="http://schemas.microsoft.com/office/drawing/2014/main" id="{DF2CA6F4-4673-2BE3-6473-9E4E4F490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653" y="2537396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to3</a:t>
                </a:r>
              </a:p>
            </p:txBody>
          </p:sp>
          <p:sp>
            <p:nvSpPr>
              <p:cNvPr id="20" name="CasellaDiTesto 50">
                <a:extLst>
                  <a:ext uri="{FF2B5EF4-FFF2-40B4-BE49-F238E27FC236}">
                    <a16:creationId xmlns:a16="http://schemas.microsoft.com/office/drawing/2014/main" id="{EDD6236E-2288-DB03-19B5-2B4B8C267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7014" y="3500405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  <p:sp>
            <p:nvSpPr>
              <p:cNvPr id="23" name="Ovale 10">
                <a:extLst>
                  <a:ext uri="{FF2B5EF4-FFF2-40B4-BE49-F238E27FC236}">
                    <a16:creationId xmlns:a16="http://schemas.microsoft.com/office/drawing/2014/main" id="{FEF069E8-8B9B-1BED-78E4-E5D4F9BE8769}"/>
                  </a:ext>
                </a:extLst>
              </p:cNvPr>
              <p:cNvSpPr/>
              <p:nvPr/>
            </p:nvSpPr>
            <p:spPr>
              <a:xfrm>
                <a:off x="5067113" y="2944896"/>
                <a:ext cx="867832" cy="39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F4</a:t>
                </a:r>
              </a:p>
            </p:txBody>
          </p:sp>
          <p:cxnSp>
            <p:nvCxnSpPr>
              <p:cNvPr id="24" name="Connettore 7 4">
                <a:extLst>
                  <a:ext uri="{FF2B5EF4-FFF2-40B4-BE49-F238E27FC236}">
                    <a16:creationId xmlns:a16="http://schemas.microsoft.com/office/drawing/2014/main" id="{51B28003-8EBD-6A9E-2932-769274D4DA10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 rot="5400000" flipH="1" flipV="1">
                <a:off x="4903860" y="2711890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ttore 7 21">
                <a:extLst>
                  <a:ext uri="{FF2B5EF4-FFF2-40B4-BE49-F238E27FC236}">
                    <a16:creationId xmlns:a16="http://schemas.microsoft.com/office/drawing/2014/main" id="{327E0EAC-3E5F-EE5E-3CD9-796DC76C3191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rot="5400000">
                <a:off x="4903861" y="2988736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CasellaDiTesto 50">
                <a:extLst>
                  <a:ext uri="{FF2B5EF4-FFF2-40B4-BE49-F238E27FC236}">
                    <a16:creationId xmlns:a16="http://schemas.microsoft.com/office/drawing/2014/main" id="{55988B73-EB83-7DBB-E4B3-5C90E8175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6533" y="2546884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to4</a:t>
                </a:r>
              </a:p>
            </p:txBody>
          </p:sp>
          <p:sp>
            <p:nvSpPr>
              <p:cNvPr id="27" name="CasellaDiTesto 50">
                <a:extLst>
                  <a:ext uri="{FF2B5EF4-FFF2-40B4-BE49-F238E27FC236}">
                    <a16:creationId xmlns:a16="http://schemas.microsoft.com/office/drawing/2014/main" id="{28F30120-833B-4267-3025-1551FBEAF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69" y="3466705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to3</a:t>
                </a:r>
              </a:p>
            </p:txBody>
          </p:sp>
          <p:cxnSp>
            <p:nvCxnSpPr>
              <p:cNvPr id="49" name="Connettore 7 4">
                <a:extLst>
                  <a:ext uri="{FF2B5EF4-FFF2-40B4-BE49-F238E27FC236}">
                    <a16:creationId xmlns:a16="http://schemas.microsoft.com/office/drawing/2014/main" id="{ACCF0928-A9DE-4EAF-DAF0-2F4C48FEE73D}"/>
                  </a:ext>
                </a:extLst>
              </p:cNvPr>
              <p:cNvCxnSpPr/>
              <p:nvPr/>
            </p:nvCxnSpPr>
            <p:spPr>
              <a:xfrm rot="5400000" flipH="1" flipV="1">
                <a:off x="6161696" y="2718226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asellaDiTesto 50">
                <a:extLst>
                  <a:ext uri="{FF2B5EF4-FFF2-40B4-BE49-F238E27FC236}">
                    <a16:creationId xmlns:a16="http://schemas.microsoft.com/office/drawing/2014/main" id="{7C793E1C-043A-52B6-5EF7-2ACA0DFFB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1325" y="2555120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to5</a:t>
                </a:r>
              </a:p>
            </p:txBody>
          </p:sp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CBF33543-CA05-6BF9-D83A-64A6849E53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4442" y="3448592"/>
                <a:ext cx="5806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to4</a:t>
                </a:r>
              </a:p>
            </p:txBody>
          </p:sp>
          <p:cxnSp>
            <p:nvCxnSpPr>
              <p:cNvPr id="52" name="Connettore 7 21">
                <a:extLst>
                  <a:ext uri="{FF2B5EF4-FFF2-40B4-BE49-F238E27FC236}">
                    <a16:creationId xmlns:a16="http://schemas.microsoft.com/office/drawing/2014/main" id="{ED5692FF-7835-4FAA-B6F4-2B4B2707AD15}"/>
                  </a:ext>
                </a:extLst>
              </p:cNvPr>
              <p:cNvCxnSpPr/>
              <p:nvPr/>
            </p:nvCxnSpPr>
            <p:spPr>
              <a:xfrm rot="5400000">
                <a:off x="6161696" y="2984708"/>
                <a:ext cx="8056" cy="580687"/>
              </a:xfrm>
              <a:prstGeom prst="curvedConnector3">
                <a:avLst>
                  <a:gd name="adj1" fmla="val 2511740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" name="Gruppo 44">
                <a:extLst>
                  <a:ext uri="{FF2B5EF4-FFF2-40B4-BE49-F238E27FC236}">
                    <a16:creationId xmlns:a16="http://schemas.microsoft.com/office/drawing/2014/main" id="{58A7072D-0B12-3DCD-F14A-F6747E77EAE5}"/>
                  </a:ext>
                </a:extLst>
              </p:cNvPr>
              <p:cNvGrpSpPr/>
              <p:nvPr/>
            </p:nvGrpSpPr>
            <p:grpSpPr>
              <a:xfrm>
                <a:off x="6472380" y="3108014"/>
                <a:ext cx="284044" cy="61179"/>
                <a:chOff x="8982304" y="3460663"/>
                <a:chExt cx="447791" cy="96448"/>
              </a:xfrm>
            </p:grpSpPr>
            <p:sp>
              <p:nvSpPr>
                <p:cNvPr id="54" name="Ovale 39">
                  <a:extLst>
                    <a:ext uri="{FF2B5EF4-FFF2-40B4-BE49-F238E27FC236}">
                      <a16:creationId xmlns:a16="http://schemas.microsoft.com/office/drawing/2014/main" id="{EF709238-C9D9-92CA-4E02-FFFCD22595C2}"/>
                    </a:ext>
                  </a:extLst>
                </p:cNvPr>
                <p:cNvSpPr/>
                <p:nvPr/>
              </p:nvSpPr>
              <p:spPr>
                <a:xfrm>
                  <a:off x="8982304" y="3460663"/>
                  <a:ext cx="90000" cy="90000"/>
                </a:xfrm>
                <a:prstGeom prst="ellips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350"/>
                </a:p>
              </p:txBody>
            </p:sp>
            <p:sp>
              <p:nvSpPr>
                <p:cNvPr id="55" name="Ovale 40">
                  <a:extLst>
                    <a:ext uri="{FF2B5EF4-FFF2-40B4-BE49-F238E27FC236}">
                      <a16:creationId xmlns:a16="http://schemas.microsoft.com/office/drawing/2014/main" id="{A1477C1A-D00E-2422-D686-15771005A2D4}"/>
                    </a:ext>
                  </a:extLst>
                </p:cNvPr>
                <p:cNvSpPr/>
                <p:nvPr/>
              </p:nvSpPr>
              <p:spPr>
                <a:xfrm>
                  <a:off x="9160061" y="3460663"/>
                  <a:ext cx="90000" cy="90000"/>
                </a:xfrm>
                <a:prstGeom prst="ellips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350"/>
                </a:p>
              </p:txBody>
            </p:sp>
            <p:sp>
              <p:nvSpPr>
                <p:cNvPr id="56" name="Ovale 42">
                  <a:extLst>
                    <a:ext uri="{FF2B5EF4-FFF2-40B4-BE49-F238E27FC236}">
                      <a16:creationId xmlns:a16="http://schemas.microsoft.com/office/drawing/2014/main" id="{193CCAB3-BE66-EF5A-DEBB-7779560423DC}"/>
                    </a:ext>
                  </a:extLst>
                </p:cNvPr>
                <p:cNvSpPr/>
                <p:nvPr/>
              </p:nvSpPr>
              <p:spPr>
                <a:xfrm>
                  <a:off x="9340095" y="3467111"/>
                  <a:ext cx="90000" cy="90000"/>
                </a:xfrm>
                <a:prstGeom prst="ellips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350"/>
                </a:p>
              </p:txBody>
            </p:sp>
          </p:grpSp>
        </p:grpSp>
        <p:sp>
          <p:nvSpPr>
            <p:cNvPr id="57" name="Ovale 21">
              <a:extLst>
                <a:ext uri="{FF2B5EF4-FFF2-40B4-BE49-F238E27FC236}">
                  <a16:creationId xmlns:a16="http://schemas.microsoft.com/office/drawing/2014/main" id="{5CA53FC2-3F06-C5A9-D067-3DA5A5A948FF}"/>
                </a:ext>
              </a:extLst>
            </p:cNvPr>
            <p:cNvSpPr/>
            <p:nvPr/>
          </p:nvSpPr>
          <p:spPr>
            <a:xfrm>
              <a:off x="6102098" y="4325721"/>
              <a:ext cx="867832" cy="39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Last</a:t>
              </a:r>
            </a:p>
          </p:txBody>
        </p:sp>
        <p:sp>
          <p:nvSpPr>
            <p:cNvPr id="59" name="Arco 157">
              <a:extLst>
                <a:ext uri="{FF2B5EF4-FFF2-40B4-BE49-F238E27FC236}">
                  <a16:creationId xmlns:a16="http://schemas.microsoft.com/office/drawing/2014/main" id="{C8A7F30E-D91E-C72A-D01A-53F1D49712DB}"/>
                </a:ext>
              </a:extLst>
            </p:cNvPr>
            <p:cNvSpPr/>
            <p:nvPr/>
          </p:nvSpPr>
          <p:spPr>
            <a:xfrm rot="168055" flipH="1">
              <a:off x="760781" y="3894976"/>
              <a:ext cx="659738" cy="48189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60" name="Arco 157">
              <a:extLst>
                <a:ext uri="{FF2B5EF4-FFF2-40B4-BE49-F238E27FC236}">
                  <a16:creationId xmlns:a16="http://schemas.microsoft.com/office/drawing/2014/main" id="{D295BE7F-77AC-8B81-3097-0022EC1BC819}"/>
                </a:ext>
              </a:extLst>
            </p:cNvPr>
            <p:cNvSpPr/>
            <p:nvPr/>
          </p:nvSpPr>
          <p:spPr>
            <a:xfrm rot="168055" flipH="1">
              <a:off x="2053241" y="3918046"/>
              <a:ext cx="659738" cy="48189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61" name="Arco 157">
              <a:extLst>
                <a:ext uri="{FF2B5EF4-FFF2-40B4-BE49-F238E27FC236}">
                  <a16:creationId xmlns:a16="http://schemas.microsoft.com/office/drawing/2014/main" id="{46954B46-64C9-2D05-26CD-02EF6A276604}"/>
                </a:ext>
              </a:extLst>
            </p:cNvPr>
            <p:cNvSpPr/>
            <p:nvPr/>
          </p:nvSpPr>
          <p:spPr>
            <a:xfrm rot="168055" flipH="1">
              <a:off x="3241547" y="3918046"/>
              <a:ext cx="659738" cy="48189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62" name="Arco 157">
              <a:extLst>
                <a:ext uri="{FF2B5EF4-FFF2-40B4-BE49-F238E27FC236}">
                  <a16:creationId xmlns:a16="http://schemas.microsoft.com/office/drawing/2014/main" id="{551A330A-33CC-275F-8AC9-A062D995A80A}"/>
                </a:ext>
              </a:extLst>
            </p:cNvPr>
            <p:cNvSpPr/>
            <p:nvPr/>
          </p:nvSpPr>
          <p:spPr>
            <a:xfrm rot="168055" flipH="1">
              <a:off x="4468907" y="3914442"/>
              <a:ext cx="659738" cy="48189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63" name="Arco 157">
              <a:extLst>
                <a:ext uri="{FF2B5EF4-FFF2-40B4-BE49-F238E27FC236}">
                  <a16:creationId xmlns:a16="http://schemas.microsoft.com/office/drawing/2014/main" id="{16FEA904-1247-AB76-DEA9-1D23DE7E360F}"/>
                </a:ext>
              </a:extLst>
            </p:cNvPr>
            <p:cNvSpPr/>
            <p:nvPr/>
          </p:nvSpPr>
          <p:spPr>
            <a:xfrm rot="168055" flipH="1">
              <a:off x="6206145" y="3911910"/>
              <a:ext cx="659738" cy="48189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</p:grpSp>
      <p:sp>
        <p:nvSpPr>
          <p:cNvPr id="65" name="CasellaDiTesto 27">
            <a:extLst>
              <a:ext uri="{FF2B5EF4-FFF2-40B4-BE49-F238E27FC236}">
                <a16:creationId xmlns:a16="http://schemas.microsoft.com/office/drawing/2014/main" id="{A46B85EC-5C83-F54D-24AD-53E1AF2D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281" y="3331421"/>
            <a:ext cx="7889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sellaDiTesto 27">
            <a:extLst>
              <a:ext uri="{FF2B5EF4-FFF2-40B4-BE49-F238E27FC236}">
                <a16:creationId xmlns:a16="http://schemas.microsoft.com/office/drawing/2014/main" id="{8ACDF9DF-4BA9-B72E-538B-DD4C19E1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674" y="3313309"/>
            <a:ext cx="9265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27">
            <a:extLst>
              <a:ext uri="{FF2B5EF4-FFF2-40B4-BE49-F238E27FC236}">
                <a16:creationId xmlns:a16="http://schemas.microsoft.com/office/drawing/2014/main" id="{8B910C69-E3C3-8F40-2D93-E4D7D74A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278" y="3148009"/>
            <a:ext cx="9070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asellaDiTesto 27">
            <a:extLst>
              <a:ext uri="{FF2B5EF4-FFF2-40B4-BE49-F238E27FC236}">
                <a16:creationId xmlns:a16="http://schemas.microsoft.com/office/drawing/2014/main" id="{E5F149DB-0670-2BE4-432F-10B20C79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272" y="3152840"/>
            <a:ext cx="9070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27">
            <a:extLst>
              <a:ext uri="{FF2B5EF4-FFF2-40B4-BE49-F238E27FC236}">
                <a16:creationId xmlns:a16="http://schemas.microsoft.com/office/drawing/2014/main" id="{4D1D516B-D27E-C7D7-4160-B9394A01F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45" y="3136509"/>
            <a:ext cx="9070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4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28">
            <a:extLst>
              <a:ext uri="{FF2B5EF4-FFF2-40B4-BE49-F238E27FC236}">
                <a16:creationId xmlns:a16="http://schemas.microsoft.com/office/drawing/2014/main" id="{52B76106-1C7E-6645-C8B1-2E448C66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17115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Elevator must go up (down) if the motor is working upwards (downwards)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AC58FFD-E822-635B-DD26-6A9DCF68D08E}"/>
              </a:ext>
            </a:extLst>
          </p:cNvPr>
          <p:cNvSpPr txBox="1"/>
          <p:nvPr/>
        </p:nvSpPr>
        <p:spPr>
          <a:xfrm>
            <a:off x="870947" y="4872945"/>
            <a:ext cx="790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enough to model the physical constraint when the elevator is at the intermediate floor, since it can go up and down. It’s necessary to add specific constraints.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100E62A-B4D3-DF3F-5E85-7E328D813D9D}"/>
              </a:ext>
            </a:extLst>
          </p:cNvPr>
          <p:cNvGrpSpPr/>
          <p:nvPr/>
        </p:nvGrpSpPr>
        <p:grpSpPr>
          <a:xfrm>
            <a:off x="773578" y="2350210"/>
            <a:ext cx="7639923" cy="2435428"/>
            <a:chOff x="784658" y="2232479"/>
            <a:chExt cx="7639923" cy="2435428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A834025E-EBB8-B783-DB62-7DCA3472FF65}"/>
                </a:ext>
              </a:extLst>
            </p:cNvPr>
            <p:cNvGrpSpPr/>
            <p:nvPr/>
          </p:nvGrpSpPr>
          <p:grpSpPr>
            <a:xfrm>
              <a:off x="784658" y="2806849"/>
              <a:ext cx="7639923" cy="1861058"/>
              <a:chOff x="735735" y="2585881"/>
              <a:chExt cx="7639923" cy="1861058"/>
            </a:xfrm>
          </p:grpSpPr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C4D4BDC4-C9A6-E370-F3D5-1E86FEDE50F9}"/>
                  </a:ext>
                </a:extLst>
              </p:cNvPr>
              <p:cNvSpPr/>
              <p:nvPr/>
            </p:nvSpPr>
            <p:spPr>
              <a:xfrm>
                <a:off x="1943000" y="3120387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Down</a:t>
                </a:r>
              </a:p>
            </p:txBody>
          </p:sp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F679EAFC-EA6E-4396-05BA-EF49B9CA0E03}"/>
                  </a:ext>
                </a:extLst>
              </p:cNvPr>
              <p:cNvCxnSpPr/>
              <p:nvPr/>
            </p:nvCxnSpPr>
            <p:spPr>
              <a:xfrm>
                <a:off x="4120975" y="2750040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C50CFABA-FAC7-94DE-A033-17BB23029B7D}"/>
                  </a:ext>
                </a:extLst>
              </p:cNvPr>
              <p:cNvSpPr/>
              <p:nvPr/>
            </p:nvSpPr>
            <p:spPr>
              <a:xfrm>
                <a:off x="3887936" y="312038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Off</a:t>
                </a:r>
              </a:p>
            </p:txBody>
          </p:sp>
          <p:cxnSp>
            <p:nvCxnSpPr>
              <p:cNvPr id="35" name="Connettore 7 4">
                <a:extLst>
                  <a:ext uri="{FF2B5EF4-FFF2-40B4-BE49-F238E27FC236}">
                    <a16:creationId xmlns:a16="http://schemas.microsoft.com/office/drawing/2014/main" id="{B1047D32-592A-687C-6C62-C4E5133FEE9B}"/>
                  </a:ext>
                </a:extLst>
              </p:cNvPr>
              <p:cNvCxnSpPr>
                <a:stCxn id="32" idx="7"/>
                <a:endCxn id="34" idx="1"/>
              </p:cNvCxnSpPr>
              <p:nvPr/>
            </p:nvCxnSpPr>
            <p:spPr>
              <a:xfrm rot="5400000" flipH="1" flipV="1">
                <a:off x="3630570" y="275305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ttore 7 21">
                <a:extLst>
                  <a:ext uri="{FF2B5EF4-FFF2-40B4-BE49-F238E27FC236}">
                    <a16:creationId xmlns:a16="http://schemas.microsoft.com/office/drawing/2014/main" id="{9A56E2D4-FAAD-B75E-A168-46FB1CB7449C}"/>
                  </a:ext>
                </a:extLst>
              </p:cNvPr>
              <p:cNvCxnSpPr>
                <a:stCxn id="34" idx="3"/>
                <a:endCxn id="32" idx="5"/>
              </p:cNvCxnSpPr>
              <p:nvPr/>
            </p:nvCxnSpPr>
            <p:spPr>
              <a:xfrm rot="5400000">
                <a:off x="3630571" y="3189499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CasellaDiTesto 50">
                <a:extLst>
                  <a:ext uri="{FF2B5EF4-FFF2-40B4-BE49-F238E27FC236}">
                    <a16:creationId xmlns:a16="http://schemas.microsoft.com/office/drawing/2014/main" id="{3FA8802C-EE49-B9D4-6F25-5E320BE27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196" y="2585881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asellaDiTesto 50">
                <a:extLst>
                  <a:ext uri="{FF2B5EF4-FFF2-40B4-BE49-F238E27FC236}">
                    <a16:creationId xmlns:a16="http://schemas.microsoft.com/office/drawing/2014/main" id="{B8D62783-DD47-5A71-AD7E-F18643A60E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360" y="3950321"/>
                <a:ext cx="103227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ECB46350-AB89-7873-555F-782EDF05D3E8}"/>
                  </a:ext>
                </a:extLst>
              </p:cNvPr>
              <p:cNvSpPr/>
              <p:nvPr/>
            </p:nvSpPr>
            <p:spPr>
              <a:xfrm>
                <a:off x="5767373" y="3131658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Up</a:t>
                </a:r>
              </a:p>
            </p:txBody>
          </p:sp>
          <p:cxnSp>
            <p:nvCxnSpPr>
              <p:cNvPr id="40" name="Connettore 7 4">
                <a:extLst>
                  <a:ext uri="{FF2B5EF4-FFF2-40B4-BE49-F238E27FC236}">
                    <a16:creationId xmlns:a16="http://schemas.microsoft.com/office/drawing/2014/main" id="{585B9FC4-9C88-3966-7C0B-4C72E1ACE32E}"/>
                  </a:ext>
                </a:extLst>
              </p:cNvPr>
              <p:cNvCxnSpPr>
                <a:endCxn id="39" idx="1"/>
              </p:cNvCxnSpPr>
              <p:nvPr/>
            </p:nvCxnSpPr>
            <p:spPr>
              <a:xfrm rot="5400000" flipH="1" flipV="1">
                <a:off x="5510007" y="2764326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7 21">
                <a:extLst>
                  <a:ext uri="{FF2B5EF4-FFF2-40B4-BE49-F238E27FC236}">
                    <a16:creationId xmlns:a16="http://schemas.microsoft.com/office/drawing/2014/main" id="{0A179994-875E-F9C5-4DC8-78EF650190DF}"/>
                  </a:ext>
                </a:extLst>
              </p:cNvPr>
              <p:cNvCxnSpPr>
                <a:stCxn id="39" idx="3"/>
              </p:cNvCxnSpPr>
              <p:nvPr/>
            </p:nvCxnSpPr>
            <p:spPr>
              <a:xfrm rot="5400000">
                <a:off x="5510008" y="3200770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CasellaDiTesto 50">
                <a:extLst>
                  <a:ext uri="{FF2B5EF4-FFF2-40B4-BE49-F238E27FC236}">
                    <a16:creationId xmlns:a16="http://schemas.microsoft.com/office/drawing/2014/main" id="{AFC33739-4E86-22DA-0DCF-3E97AA56D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2127" y="2596152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CasellaDiTesto 50">
                <a:extLst>
                  <a:ext uri="{FF2B5EF4-FFF2-40B4-BE49-F238E27FC236}">
                    <a16:creationId xmlns:a16="http://schemas.microsoft.com/office/drawing/2014/main" id="{E54744F4-24EA-51F4-04ED-CBBE66609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5423" y="3923719"/>
                <a:ext cx="7875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Arco 157">
                <a:extLst>
                  <a:ext uri="{FF2B5EF4-FFF2-40B4-BE49-F238E27FC236}">
                    <a16:creationId xmlns:a16="http://schemas.microsoft.com/office/drawing/2014/main" id="{6EAE8211-6AF5-E020-4D92-A6B60F9F235D}"/>
                  </a:ext>
                </a:extLst>
              </p:cNvPr>
              <p:cNvSpPr/>
              <p:nvPr/>
            </p:nvSpPr>
            <p:spPr>
              <a:xfrm rot="17217238" flipH="1">
                <a:off x="1413271" y="3017584"/>
                <a:ext cx="808617" cy="635065"/>
              </a:xfrm>
              <a:prstGeom prst="arc">
                <a:avLst>
                  <a:gd name="adj1" fmla="val 7389836"/>
                  <a:gd name="adj2" fmla="val 3173426"/>
                </a:avLst>
              </a:prstGeom>
              <a:ln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45" name="Arco 157">
                <a:extLst>
                  <a:ext uri="{FF2B5EF4-FFF2-40B4-BE49-F238E27FC236}">
                    <a16:creationId xmlns:a16="http://schemas.microsoft.com/office/drawing/2014/main" id="{0DB7BBCF-DDB0-A126-B4E2-520953A1D3A5}"/>
                  </a:ext>
                </a:extLst>
              </p:cNvPr>
              <p:cNvSpPr/>
              <p:nvPr/>
            </p:nvSpPr>
            <p:spPr>
              <a:xfrm rot="3701139" flipH="1">
                <a:off x="6866841" y="2971278"/>
                <a:ext cx="808617" cy="635065"/>
              </a:xfrm>
              <a:prstGeom prst="arc">
                <a:avLst>
                  <a:gd name="adj1" fmla="val 7609581"/>
                  <a:gd name="adj2" fmla="val 2759616"/>
                </a:avLst>
              </a:prstGeom>
              <a:ln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46" name="CasellaDiTesto 27">
                <a:extLst>
                  <a:ext uri="{FF2B5EF4-FFF2-40B4-BE49-F238E27FC236}">
                    <a16:creationId xmlns:a16="http://schemas.microsoft.com/office/drawing/2014/main" id="{C84B020E-4BFB-70E4-D320-F191C24F0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735" y="2961337"/>
                <a:ext cx="1170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to1</a:t>
                </a:r>
              </a:p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  <a:p>
                <a:pPr algn="ctr" eaLnBrk="1" hangingPunct="1"/>
                <a:r>
                  <a:rPr lang="en-US" sz="16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algn="ctr" eaLnBrk="1" hangingPunct="1"/>
                <a:r>
                  <a:rPr lang="en-US" sz="16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to(Last-1)</a:t>
                </a:r>
              </a:p>
            </p:txBody>
          </p:sp>
          <p:sp>
            <p:nvSpPr>
              <p:cNvPr id="47" name="CasellaDiTesto 27">
                <a:extLst>
                  <a:ext uri="{FF2B5EF4-FFF2-40B4-BE49-F238E27FC236}">
                    <a16:creationId xmlns:a16="http://schemas.microsoft.com/office/drawing/2014/main" id="{C2B3E848-23E6-6D5F-8ADD-07D94E2E8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5058" y="2877765"/>
                <a:ext cx="1170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to3</a:t>
                </a:r>
              </a:p>
              <a:p>
                <a:pPr algn="ctr" eaLnBrk="1" hangingPunct="1"/>
                <a:r>
                  <a:rPr lang="en-US" sz="1600" dirty="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  <a:p>
                <a:pPr algn="ctr" eaLnBrk="1" hangingPunct="1"/>
                <a:r>
                  <a:rPr lang="en-US" sz="16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algn="ctr" eaLnBrk="1" hangingPunct="1"/>
                <a:r>
                  <a:rPr lang="en-US" sz="16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toLast</a:t>
                </a:r>
                <a:endParaRPr lang="en-US" sz="16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DB74EB-35E1-274F-1770-CDE4D330DB50}"/>
                </a:ext>
              </a:extLst>
            </p:cNvPr>
            <p:cNvSpPr txBox="1"/>
            <p:nvPr/>
          </p:nvSpPr>
          <p:spPr>
            <a:xfrm>
              <a:off x="3572244" y="2232479"/>
              <a:ext cx="19951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Elevator motor</a:t>
              </a:r>
              <a:endParaRPr lang="it-IT" dirty="0"/>
            </a:p>
          </p:txBody>
        </p:sp>
        <p:sp>
          <p:nvSpPr>
            <p:cNvPr id="25" name="Arco 157">
              <a:extLst>
                <a:ext uri="{FF2B5EF4-FFF2-40B4-BE49-F238E27FC236}">
                  <a16:creationId xmlns:a16="http://schemas.microsoft.com/office/drawing/2014/main" id="{67677E46-76DB-57E3-A022-A894D36CA2F5}"/>
                </a:ext>
              </a:extLst>
            </p:cNvPr>
            <p:cNvSpPr/>
            <p:nvPr/>
          </p:nvSpPr>
          <p:spPr>
            <a:xfrm flipH="1">
              <a:off x="2284514" y="2787906"/>
              <a:ext cx="808617" cy="635065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29" name="Arco 157">
              <a:extLst>
                <a:ext uri="{FF2B5EF4-FFF2-40B4-BE49-F238E27FC236}">
                  <a16:creationId xmlns:a16="http://schemas.microsoft.com/office/drawing/2014/main" id="{BDD861DC-B7F1-BAFB-C85F-C4343009854A}"/>
                </a:ext>
              </a:extLst>
            </p:cNvPr>
            <p:cNvSpPr/>
            <p:nvPr/>
          </p:nvSpPr>
          <p:spPr>
            <a:xfrm>
              <a:off x="6111578" y="2787906"/>
              <a:ext cx="808617" cy="65728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30" name="CasellaDiTesto 50">
              <a:extLst>
                <a:ext uri="{FF2B5EF4-FFF2-40B4-BE49-F238E27FC236}">
                  <a16:creationId xmlns:a16="http://schemas.microsoft.com/office/drawing/2014/main" id="{8F640B35-7C34-4E7C-4A02-874257BD1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400" y="2472228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sellaDiTesto 50">
              <a:extLst>
                <a:ext uri="{FF2B5EF4-FFF2-40B4-BE49-F238E27FC236}">
                  <a16:creationId xmlns:a16="http://schemas.microsoft.com/office/drawing/2014/main" id="{AFDC1EB1-4EAE-7D39-6F61-81F63A343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498" y="2473445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itle 28">
            <a:extLst>
              <a:ext uri="{FF2B5EF4-FFF2-40B4-BE49-F238E27FC236}">
                <a16:creationId xmlns:a16="http://schemas.microsoft.com/office/drawing/2014/main" id="{92925254-8CFB-DFA0-A202-F64C3991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  <p:sp>
        <p:nvSpPr>
          <p:cNvPr id="9" name="Arco 157">
            <a:extLst>
              <a:ext uri="{FF2B5EF4-FFF2-40B4-BE49-F238E27FC236}">
                <a16:creationId xmlns:a16="http://schemas.microsoft.com/office/drawing/2014/main" id="{326B626F-4926-B08A-A00C-C2A6DB89096D}"/>
              </a:ext>
            </a:extLst>
          </p:cNvPr>
          <p:cNvSpPr/>
          <p:nvPr/>
        </p:nvSpPr>
        <p:spPr>
          <a:xfrm rot="401725">
            <a:off x="4570051" y="3037536"/>
            <a:ext cx="523114" cy="510695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490508-0086-EE83-2C8D-3FB95D0BC629}"/>
              </a:ext>
            </a:extLst>
          </p:cNvPr>
          <p:cNvSpPr txBox="1"/>
          <p:nvPr/>
        </p:nvSpPr>
        <p:spPr>
          <a:xfrm>
            <a:off x="4498269" y="2772921"/>
            <a:ext cx="109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1229044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Elevator must go up if the motor is working upwards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2944F78-4ED2-4A57-5B2C-F040F8EBB341}"/>
              </a:ext>
            </a:extLst>
          </p:cNvPr>
          <p:cNvGrpSpPr/>
          <p:nvPr/>
        </p:nvGrpSpPr>
        <p:grpSpPr>
          <a:xfrm>
            <a:off x="130467" y="2353977"/>
            <a:ext cx="8413487" cy="3063586"/>
            <a:chOff x="178983" y="2341520"/>
            <a:chExt cx="8413487" cy="3063586"/>
          </a:xfrm>
        </p:grpSpPr>
        <p:grpSp>
          <p:nvGrpSpPr>
            <p:cNvPr id="108" name="Gruppo 107">
              <a:extLst>
                <a:ext uri="{FF2B5EF4-FFF2-40B4-BE49-F238E27FC236}">
                  <a16:creationId xmlns:a16="http://schemas.microsoft.com/office/drawing/2014/main" id="{F0F5BF85-26EF-2E0A-24C5-2E3FEBE58874}"/>
                </a:ext>
              </a:extLst>
            </p:cNvPr>
            <p:cNvGrpSpPr/>
            <p:nvPr/>
          </p:nvGrpSpPr>
          <p:grpSpPr>
            <a:xfrm>
              <a:off x="178983" y="2341520"/>
              <a:ext cx="6630134" cy="2857257"/>
              <a:chOff x="856693" y="1617697"/>
              <a:chExt cx="8060890" cy="2857257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59F72E3-0CEA-38A5-6211-07194CE869C6}"/>
                  </a:ext>
                </a:extLst>
              </p:cNvPr>
              <p:cNvSpPr txBox="1"/>
              <p:nvPr/>
            </p:nvSpPr>
            <p:spPr>
              <a:xfrm>
                <a:off x="5044081" y="1617697"/>
                <a:ext cx="20872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UpConstraint</a:t>
                </a:r>
                <a:endParaRPr lang="it-IT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0091CC29-E323-CF7D-1785-4F1CCCEBBF57}"/>
                  </a:ext>
                </a:extLst>
              </p:cNvPr>
              <p:cNvGrpSpPr/>
              <p:nvPr/>
            </p:nvGrpSpPr>
            <p:grpSpPr>
              <a:xfrm>
                <a:off x="856693" y="2538615"/>
                <a:ext cx="5202219" cy="1936339"/>
                <a:chOff x="1146414" y="2626796"/>
                <a:chExt cx="5202219" cy="1936339"/>
              </a:xfrm>
            </p:grpSpPr>
            <p:sp>
              <p:nvSpPr>
                <p:cNvPr id="23" name="Ovale 22">
                  <a:extLst>
                    <a:ext uri="{FF2B5EF4-FFF2-40B4-BE49-F238E27FC236}">
                      <a16:creationId xmlns:a16="http://schemas.microsoft.com/office/drawing/2014/main" id="{768ED646-8064-33CE-F8D5-913AA7D1D03B}"/>
                    </a:ext>
                  </a:extLst>
                </p:cNvPr>
                <p:cNvSpPr/>
                <p:nvPr/>
              </p:nvSpPr>
              <p:spPr>
                <a:xfrm>
                  <a:off x="1943000" y="3120387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400" i="1" dirty="0" err="1">
                      <a:solidFill>
                        <a:schemeClr val="tx1"/>
                      </a:solidFill>
                    </a:rPr>
                    <a:t>NoUp</a:t>
                  </a:r>
                  <a:endParaRPr lang="en-GB" sz="1400" i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Connettore 2 23">
                  <a:extLst>
                    <a:ext uri="{FF2B5EF4-FFF2-40B4-BE49-F238E27FC236}">
                      <a16:creationId xmlns:a16="http://schemas.microsoft.com/office/drawing/2014/main" id="{184FBE0F-D161-F3D1-BFCC-B7BCB934CD51}"/>
                    </a:ext>
                  </a:extLst>
                </p:cNvPr>
                <p:cNvCxnSpPr/>
                <p:nvPr/>
              </p:nvCxnSpPr>
              <p:spPr>
                <a:xfrm>
                  <a:off x="2336320" y="2731446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e 24">
                  <a:extLst>
                    <a:ext uri="{FF2B5EF4-FFF2-40B4-BE49-F238E27FC236}">
                      <a16:creationId xmlns:a16="http://schemas.microsoft.com/office/drawing/2014/main" id="{BFF26940-D9EA-413A-1C5D-5434EA307423}"/>
                    </a:ext>
                  </a:extLst>
                </p:cNvPr>
                <p:cNvSpPr/>
                <p:nvPr/>
              </p:nvSpPr>
              <p:spPr>
                <a:xfrm>
                  <a:off x="3887936" y="3120387"/>
                  <a:ext cx="104427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400" i="1" dirty="0">
                      <a:solidFill>
                        <a:schemeClr val="tx1"/>
                      </a:solidFill>
                    </a:rPr>
                    <a:t>Rise</a:t>
                  </a:r>
                </a:p>
              </p:txBody>
            </p:sp>
            <p:cxnSp>
              <p:nvCxnSpPr>
                <p:cNvPr id="29" name="Connettore 7 4">
                  <a:extLst>
                    <a:ext uri="{FF2B5EF4-FFF2-40B4-BE49-F238E27FC236}">
                      <a16:creationId xmlns:a16="http://schemas.microsoft.com/office/drawing/2014/main" id="{B9205D0C-2A03-06B5-EA10-C2B6088D7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607852" y="2756966"/>
                  <a:ext cx="12700" cy="915447"/>
                </a:xfrm>
                <a:prstGeom prst="curvedConnector3">
                  <a:avLst>
                    <a:gd name="adj1" fmla="val 2124630"/>
                  </a:avLst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ttore 7 21">
                  <a:extLst>
                    <a:ext uri="{FF2B5EF4-FFF2-40B4-BE49-F238E27FC236}">
                      <a16:creationId xmlns:a16="http://schemas.microsoft.com/office/drawing/2014/main" id="{F3C50FDD-BD33-23B2-4CD8-0AC3B3272661}"/>
                    </a:ext>
                  </a:extLst>
                </p:cNvPr>
                <p:cNvCxnSpPr>
                  <a:cxnSpLocks/>
                  <a:stCxn id="25" idx="3"/>
                  <a:endCxn id="23" idx="5"/>
                </p:cNvCxnSpPr>
                <p:nvPr/>
              </p:nvCxnSpPr>
              <p:spPr>
                <a:xfrm rot="5400000">
                  <a:off x="3608226" y="3213212"/>
                  <a:ext cx="12700" cy="868020"/>
                </a:xfrm>
                <a:prstGeom prst="curvedConnector3">
                  <a:avLst>
                    <a:gd name="adj1" fmla="val 2511740"/>
                  </a:avLst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CasellaDiTesto 50">
                  <a:extLst>
                    <a:ext uri="{FF2B5EF4-FFF2-40B4-BE49-F238E27FC236}">
                      <a16:creationId xmlns:a16="http://schemas.microsoft.com/office/drawing/2014/main" id="{A257A9AE-6FDB-FA30-F354-02B64658E3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5682" y="2626796"/>
                  <a:ext cx="91544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upON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CasellaDiTesto 50">
                  <a:extLst>
                    <a:ext uri="{FF2B5EF4-FFF2-40B4-BE49-F238E27FC236}">
                      <a16:creationId xmlns:a16="http://schemas.microsoft.com/office/drawing/2014/main" id="{9D900C49-C3D7-A3EA-3F09-1B82F26B68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1135" y="3583724"/>
                  <a:ext cx="91544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upOFF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Ovale 32">
                  <a:extLst>
                    <a:ext uri="{FF2B5EF4-FFF2-40B4-BE49-F238E27FC236}">
                      <a16:creationId xmlns:a16="http://schemas.microsoft.com/office/drawing/2014/main" id="{22F1F77B-277D-F613-3DD9-B244066328D3}"/>
                    </a:ext>
                  </a:extLst>
                </p:cNvPr>
                <p:cNvSpPr/>
                <p:nvPr/>
              </p:nvSpPr>
              <p:spPr>
                <a:xfrm>
                  <a:off x="5397053" y="3120387"/>
                  <a:ext cx="951580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400" i="1" dirty="0">
                      <a:solidFill>
                        <a:schemeClr val="tx1"/>
                      </a:solidFill>
                    </a:rPr>
                    <a:t>F2</a:t>
                  </a:r>
                </a:p>
              </p:txBody>
            </p:sp>
            <p:cxnSp>
              <p:nvCxnSpPr>
                <p:cNvPr id="35" name="Connettore 7 21">
                  <a:extLst>
                    <a:ext uri="{FF2B5EF4-FFF2-40B4-BE49-F238E27FC236}">
                      <a16:creationId xmlns:a16="http://schemas.microsoft.com/office/drawing/2014/main" id="{1A98DB95-3DF1-692D-7F4B-565CE523A158}"/>
                    </a:ext>
                  </a:extLst>
                </p:cNvPr>
                <p:cNvCxnSpPr>
                  <a:cxnSpLocks/>
                  <a:stCxn id="33" idx="4"/>
                  <a:endCxn id="23" idx="5"/>
                </p:cNvCxnSpPr>
                <p:nvPr/>
              </p:nvCxnSpPr>
              <p:spPr>
                <a:xfrm rot="5400000" flipH="1">
                  <a:off x="4477649" y="2342420"/>
                  <a:ext cx="90391" cy="2699997"/>
                </a:xfrm>
                <a:prstGeom prst="curvedConnector3">
                  <a:avLst>
                    <a:gd name="adj1" fmla="val -499319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asellaDiTesto 50">
                  <a:extLst>
                    <a:ext uri="{FF2B5EF4-FFF2-40B4-BE49-F238E27FC236}">
                      <a16:creationId xmlns:a16="http://schemas.microsoft.com/office/drawing/2014/main" id="{8921C024-1C07-4626-56F6-12D1BE9758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3505" y="3899746"/>
                  <a:ext cx="93255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upOFF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Arco 157">
                  <a:extLst>
                    <a:ext uri="{FF2B5EF4-FFF2-40B4-BE49-F238E27FC236}">
                      <a16:creationId xmlns:a16="http://schemas.microsoft.com/office/drawing/2014/main" id="{EB081D81-34BA-F176-B1C4-7D0C0A30299D}"/>
                    </a:ext>
                  </a:extLst>
                </p:cNvPr>
                <p:cNvSpPr/>
                <p:nvPr/>
              </p:nvSpPr>
              <p:spPr>
                <a:xfrm rot="17117817" flipH="1">
                  <a:off x="1578984" y="3130019"/>
                  <a:ext cx="465142" cy="481157"/>
                </a:xfrm>
                <a:prstGeom prst="arc">
                  <a:avLst>
                    <a:gd name="adj1" fmla="val 8160125"/>
                    <a:gd name="adj2" fmla="val 2759616"/>
                  </a:avLst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sz="1350" dirty="0"/>
                </a:p>
              </p:txBody>
            </p:sp>
            <p:sp>
              <p:nvSpPr>
                <p:cNvPr id="40" name="CasellaDiTesto 27">
                  <a:extLst>
                    <a:ext uri="{FF2B5EF4-FFF2-40B4-BE49-F238E27FC236}">
                      <a16:creationId xmlns:a16="http://schemas.microsoft.com/office/drawing/2014/main" id="{D0E5625A-651A-6DD0-5896-FA8C0B039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6414" y="3609028"/>
                  <a:ext cx="1200804" cy="954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to2</a:t>
                  </a:r>
                </a:p>
                <a:p>
                  <a:pPr algn="ctr" eaLnBrk="1" hangingPunct="1"/>
                  <a:r>
                    <a:rPr lang="en-US" sz="1400" dirty="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to3</a:t>
                  </a:r>
                </a:p>
                <a:p>
                  <a:pPr algn="ctr" eaLnBrk="1" hangingPunct="1"/>
                  <a:r>
                    <a:rPr lang="en-US" sz="1400" dirty="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  <a:p>
                  <a:pPr algn="ctr" eaLnBrk="1" hangingPunct="1"/>
                  <a:r>
                    <a:rPr lang="en-US" sz="1400" dirty="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to(Last-1)</a:t>
                  </a:r>
                </a:p>
              </p:txBody>
            </p:sp>
          </p:grpSp>
          <p:sp>
            <p:nvSpPr>
              <p:cNvPr id="76" name="Ovale 75">
                <a:extLst>
                  <a:ext uri="{FF2B5EF4-FFF2-40B4-BE49-F238E27FC236}">
                    <a16:creationId xmlns:a16="http://schemas.microsoft.com/office/drawing/2014/main" id="{B29D4BAE-C447-B5BB-B0AC-F1C103C0EA51}"/>
                  </a:ext>
                </a:extLst>
              </p:cNvPr>
              <p:cNvSpPr/>
              <p:nvPr/>
            </p:nvSpPr>
            <p:spPr>
              <a:xfrm>
                <a:off x="7987288" y="3019894"/>
                <a:ext cx="9302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>
                    <a:solidFill>
                      <a:schemeClr val="tx1"/>
                    </a:solidFill>
                  </a:rPr>
                  <a:t>F3</a:t>
                </a:r>
              </a:p>
            </p:txBody>
          </p:sp>
          <p:cxnSp>
            <p:nvCxnSpPr>
              <p:cNvPr id="77" name="Connettore 7 4">
                <a:extLst>
                  <a:ext uri="{FF2B5EF4-FFF2-40B4-BE49-F238E27FC236}">
                    <a16:creationId xmlns:a16="http://schemas.microsoft.com/office/drawing/2014/main" id="{8FBE2CC6-B4F4-E1DB-5DAE-CDB510D82FB6}"/>
                  </a:ext>
                </a:extLst>
              </p:cNvPr>
              <p:cNvCxnSpPr>
                <a:cxnSpLocks/>
                <a:stCxn id="33" idx="2"/>
                <a:endCxn id="25" idx="6"/>
              </p:cNvCxnSpPr>
              <p:nvPr/>
            </p:nvCxnSpPr>
            <p:spPr>
              <a:xfrm flipH="1">
                <a:off x="4642490" y="3340819"/>
                <a:ext cx="464841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CasellaDiTesto 27">
                <a:extLst>
                  <a:ext uri="{FF2B5EF4-FFF2-40B4-BE49-F238E27FC236}">
                    <a16:creationId xmlns:a16="http://schemas.microsoft.com/office/drawing/2014/main" id="{977D5C44-7773-F87C-76B5-F9B9F2303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951" y="3041905"/>
                <a:ext cx="6773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  <p:cxnSp>
            <p:nvCxnSpPr>
              <p:cNvPr id="88" name="Connettore 7 21">
                <a:extLst>
                  <a:ext uri="{FF2B5EF4-FFF2-40B4-BE49-F238E27FC236}">
                    <a16:creationId xmlns:a16="http://schemas.microsoft.com/office/drawing/2014/main" id="{EC5A4055-676D-AA05-520C-B92D7D2C2FE2}"/>
                  </a:ext>
                </a:extLst>
              </p:cNvPr>
              <p:cNvCxnSpPr>
                <a:cxnSpLocks/>
                <a:stCxn id="76" idx="4"/>
                <a:endCxn id="23" idx="5"/>
              </p:cNvCxnSpPr>
              <p:nvPr/>
            </p:nvCxnSpPr>
            <p:spPr>
              <a:xfrm rot="5400000" flipH="1">
                <a:off x="5628741" y="813427"/>
                <a:ext cx="78079" cy="5569310"/>
              </a:xfrm>
              <a:prstGeom prst="curvedConnector3">
                <a:avLst>
                  <a:gd name="adj1" fmla="val -8941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CasellaDiTesto 50">
                <a:extLst>
                  <a:ext uri="{FF2B5EF4-FFF2-40B4-BE49-F238E27FC236}">
                    <a16:creationId xmlns:a16="http://schemas.microsoft.com/office/drawing/2014/main" id="{836A82FD-9E3C-D9C5-C41B-86E566A10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9213" y="4013949"/>
                <a:ext cx="93255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Connettore 7 4">
                <a:extLst>
                  <a:ext uri="{FF2B5EF4-FFF2-40B4-BE49-F238E27FC236}">
                    <a16:creationId xmlns:a16="http://schemas.microsoft.com/office/drawing/2014/main" id="{85C530C8-0C22-D190-D1A6-DABD3672EFC4}"/>
                  </a:ext>
                </a:extLst>
              </p:cNvPr>
              <p:cNvCxnSpPr>
                <a:cxnSpLocks/>
                <a:stCxn id="76" idx="2"/>
                <a:endCxn id="51" idx="6"/>
              </p:cNvCxnSpPr>
              <p:nvPr/>
            </p:nvCxnSpPr>
            <p:spPr>
              <a:xfrm flipH="1">
                <a:off x="7716841" y="3328507"/>
                <a:ext cx="270447" cy="1648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CasellaDiTesto 27">
                <a:extLst>
                  <a:ext uri="{FF2B5EF4-FFF2-40B4-BE49-F238E27FC236}">
                    <a16:creationId xmlns:a16="http://schemas.microsoft.com/office/drawing/2014/main" id="{980B29EA-CDDB-1C7F-4032-FE0E0869F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5097" y="3385730"/>
                <a:ext cx="6296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to3</a:t>
                </a:r>
              </a:p>
            </p:txBody>
          </p:sp>
          <p:cxnSp>
            <p:nvCxnSpPr>
              <p:cNvPr id="102" name="Connettore 7 21">
                <a:extLst>
                  <a:ext uri="{FF2B5EF4-FFF2-40B4-BE49-F238E27FC236}">
                    <a16:creationId xmlns:a16="http://schemas.microsoft.com/office/drawing/2014/main" id="{D218210C-6AD9-0307-AF78-B3690D64BDF0}"/>
                  </a:ext>
                </a:extLst>
              </p:cNvPr>
              <p:cNvCxnSpPr>
                <a:cxnSpLocks/>
                <a:stCxn id="25" idx="7"/>
                <a:endCxn id="76" idx="1"/>
              </p:cNvCxnSpPr>
              <p:nvPr/>
            </p:nvCxnSpPr>
            <p:spPr>
              <a:xfrm rot="5400000" flipH="1" flipV="1">
                <a:off x="6300387" y="1299458"/>
                <a:ext cx="12312" cy="3633965"/>
              </a:xfrm>
              <a:prstGeom prst="curvedConnector3">
                <a:avLst>
                  <a:gd name="adj1" fmla="val 269089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CasellaDiTesto 27">
                <a:extLst>
                  <a:ext uri="{FF2B5EF4-FFF2-40B4-BE49-F238E27FC236}">
                    <a16:creationId xmlns:a16="http://schemas.microsoft.com/office/drawing/2014/main" id="{A743EAE5-96D0-A4FB-C267-A6AC8D593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7546" y="2470740"/>
                <a:ext cx="6287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to3</a:t>
                </a:r>
              </a:p>
            </p:txBody>
          </p: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BFFDFBEF-E271-CFA0-678C-A0B6F511794F}"/>
                </a:ext>
              </a:extLst>
            </p:cNvPr>
            <p:cNvGrpSpPr/>
            <p:nvPr/>
          </p:nvGrpSpPr>
          <p:grpSpPr>
            <a:xfrm>
              <a:off x="1845736" y="2781593"/>
              <a:ext cx="6746734" cy="2623513"/>
              <a:chOff x="1845736" y="2781593"/>
              <a:chExt cx="6746734" cy="2623513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703745D8-3FE5-7C5B-3AE0-C2C7804DAAE4}"/>
                  </a:ext>
                </a:extLst>
              </p:cNvPr>
              <p:cNvSpPr/>
              <p:nvPr/>
            </p:nvSpPr>
            <p:spPr>
              <a:xfrm>
                <a:off x="7467177" y="3761664"/>
                <a:ext cx="1125293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 err="1">
                    <a:solidFill>
                      <a:schemeClr val="tx1"/>
                    </a:solidFill>
                  </a:rPr>
                  <a:t>FLast</a:t>
                </a:r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e 40">
                <a:extLst>
                  <a:ext uri="{FF2B5EF4-FFF2-40B4-BE49-F238E27FC236}">
                    <a16:creationId xmlns:a16="http://schemas.microsoft.com/office/drawing/2014/main" id="{3FE0E1D1-6C6E-C5D8-BC81-5A4F9EEE98A7}"/>
                  </a:ext>
                </a:extLst>
              </p:cNvPr>
              <p:cNvSpPr/>
              <p:nvPr/>
            </p:nvSpPr>
            <p:spPr>
              <a:xfrm>
                <a:off x="7127084" y="4053082"/>
                <a:ext cx="57089" cy="57089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11" name="Ovale 40">
                <a:extLst>
                  <a:ext uri="{FF2B5EF4-FFF2-40B4-BE49-F238E27FC236}">
                    <a16:creationId xmlns:a16="http://schemas.microsoft.com/office/drawing/2014/main" id="{4D47978E-2E15-8B67-48AF-0FF0D978EC2E}"/>
                  </a:ext>
                </a:extLst>
              </p:cNvPr>
              <p:cNvSpPr/>
              <p:nvPr/>
            </p:nvSpPr>
            <p:spPr>
              <a:xfrm>
                <a:off x="7249540" y="4048656"/>
                <a:ext cx="57089" cy="57089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12" name="Ovale 40">
                <a:extLst>
                  <a:ext uri="{FF2B5EF4-FFF2-40B4-BE49-F238E27FC236}">
                    <a16:creationId xmlns:a16="http://schemas.microsoft.com/office/drawing/2014/main" id="{8C1EC183-084F-9B2E-EA85-D2EB0A4B8A60}"/>
                  </a:ext>
                </a:extLst>
              </p:cNvPr>
              <p:cNvSpPr/>
              <p:nvPr/>
            </p:nvSpPr>
            <p:spPr>
              <a:xfrm>
                <a:off x="7371196" y="4053081"/>
                <a:ext cx="57089" cy="57089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cxnSp>
            <p:nvCxnSpPr>
              <p:cNvPr id="13" name="Connettore 7 4">
                <a:extLst>
                  <a:ext uri="{FF2B5EF4-FFF2-40B4-BE49-F238E27FC236}">
                    <a16:creationId xmlns:a16="http://schemas.microsoft.com/office/drawing/2014/main" id="{3BEAB1CD-B06B-BAEC-3F9E-CF77EBBEC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6016" y="4058199"/>
                <a:ext cx="282945" cy="974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ttore 7 21">
                <a:extLst>
                  <a:ext uri="{FF2B5EF4-FFF2-40B4-BE49-F238E27FC236}">
                    <a16:creationId xmlns:a16="http://schemas.microsoft.com/office/drawing/2014/main" id="{CE98F20B-2362-727B-C4E1-906294652DFB}"/>
                  </a:ext>
                </a:extLst>
              </p:cNvPr>
              <p:cNvCxnSpPr>
                <a:cxnSpLocks/>
                <a:stCxn id="25" idx="7"/>
                <a:endCxn id="9" idx="0"/>
              </p:cNvCxnSpPr>
              <p:nvPr/>
            </p:nvCxnSpPr>
            <p:spPr>
              <a:xfrm rot="5400000" flipH="1" flipV="1">
                <a:off x="5556053" y="1372650"/>
                <a:ext cx="84756" cy="4862785"/>
              </a:xfrm>
              <a:prstGeom prst="curvedConnector3">
                <a:avLst>
                  <a:gd name="adj1" fmla="val 94345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CasellaDiTesto 27">
                <a:extLst>
                  <a:ext uri="{FF2B5EF4-FFF2-40B4-BE49-F238E27FC236}">
                    <a16:creationId xmlns:a16="http://schemas.microsoft.com/office/drawing/2014/main" id="{62F9A6CD-5A4A-E51C-AB9B-0C2A9C86D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542" y="2781593"/>
                <a:ext cx="75296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toLast</a:t>
                </a:r>
                <a:endPara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Connettore 7 21">
                <a:extLst>
                  <a:ext uri="{FF2B5EF4-FFF2-40B4-BE49-F238E27FC236}">
                    <a16:creationId xmlns:a16="http://schemas.microsoft.com/office/drawing/2014/main" id="{2B312BF2-BC12-7E43-AD37-635B8F6A6DBF}"/>
                  </a:ext>
                </a:extLst>
              </p:cNvPr>
              <p:cNvCxnSpPr>
                <a:cxnSpLocks/>
                <a:stCxn id="9" idx="4"/>
                <a:endCxn id="23" idx="5"/>
              </p:cNvCxnSpPr>
              <p:nvPr/>
            </p:nvCxnSpPr>
            <p:spPr>
              <a:xfrm rot="5400000" flipH="1">
                <a:off x="4889767" y="1238833"/>
                <a:ext cx="96026" cy="6184088"/>
              </a:xfrm>
              <a:prstGeom prst="curvedConnector3">
                <a:avLst>
                  <a:gd name="adj1" fmla="val -107767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asellaDiTesto 50">
                <a:extLst>
                  <a:ext uri="{FF2B5EF4-FFF2-40B4-BE49-F238E27FC236}">
                    <a16:creationId xmlns:a16="http://schemas.microsoft.com/office/drawing/2014/main" id="{EE92EC50-4700-3C51-3FC7-7CD409D3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9428" y="5097329"/>
                <a:ext cx="7670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244741BD-09ED-3569-4157-70B115E26AD8}"/>
              </a:ext>
            </a:extLst>
          </p:cNvPr>
          <p:cNvSpPr/>
          <p:nvPr/>
        </p:nvSpPr>
        <p:spPr>
          <a:xfrm>
            <a:off x="4943578" y="3757822"/>
            <a:ext cx="829405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400" i="1" dirty="0">
                <a:solidFill>
                  <a:schemeClr val="tx1"/>
                </a:solidFill>
              </a:rPr>
              <a:t>F3</a:t>
            </a:r>
          </a:p>
        </p:txBody>
      </p:sp>
      <p:cxnSp>
        <p:nvCxnSpPr>
          <p:cNvPr id="65" name="Connettore 7 4">
            <a:extLst>
              <a:ext uri="{FF2B5EF4-FFF2-40B4-BE49-F238E27FC236}">
                <a16:creationId xmlns:a16="http://schemas.microsoft.com/office/drawing/2014/main" id="{B3C138B4-BF70-2CE1-7B9C-04E34206BBE3}"/>
              </a:ext>
            </a:extLst>
          </p:cNvPr>
          <p:cNvCxnSpPr>
            <a:cxnSpLocks/>
            <a:stCxn id="51" idx="2"/>
            <a:endCxn id="33" idx="6"/>
          </p:cNvCxnSpPr>
          <p:nvPr/>
        </p:nvCxnSpPr>
        <p:spPr>
          <a:xfrm flipH="1">
            <a:off x="4409325" y="4066435"/>
            <a:ext cx="534253" cy="106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sellaDiTesto 50">
            <a:extLst>
              <a:ext uri="{FF2B5EF4-FFF2-40B4-BE49-F238E27FC236}">
                <a16:creationId xmlns:a16="http://schemas.microsoft.com/office/drawing/2014/main" id="{BE5E2FFA-CA24-42B9-5B47-6D659F01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598" y="4079494"/>
            <a:ext cx="7651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8">
            <a:extLst>
              <a:ext uri="{FF2B5EF4-FFF2-40B4-BE49-F238E27FC236}">
                <a16:creationId xmlns:a16="http://schemas.microsoft.com/office/drawing/2014/main" id="{A202C589-FEAE-96F2-0498-6476BF0F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34894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Elevator must go up if the motor is working upwards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9F72E3-0CEA-38A5-6211-07194CE869C6}"/>
              </a:ext>
            </a:extLst>
          </p:cNvPr>
          <p:cNvSpPr txBox="1"/>
          <p:nvPr/>
        </p:nvSpPr>
        <p:spPr>
          <a:xfrm>
            <a:off x="3652633" y="2353977"/>
            <a:ext cx="1966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DownConstraint</a:t>
            </a:r>
            <a:endParaRPr lang="it-IT" dirty="0">
              <a:solidFill>
                <a:srgbClr val="FF0000"/>
              </a:solidFill>
            </a:endParaRPr>
          </a:p>
        </p:txBody>
      </p: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1BE00ED7-BF91-FA10-DC7A-F2DBAB496B72}"/>
              </a:ext>
            </a:extLst>
          </p:cNvPr>
          <p:cNvGrpSpPr/>
          <p:nvPr/>
        </p:nvGrpSpPr>
        <p:grpSpPr>
          <a:xfrm>
            <a:off x="160373" y="2853086"/>
            <a:ext cx="8823253" cy="2767775"/>
            <a:chOff x="-51479" y="2794050"/>
            <a:chExt cx="8823253" cy="2767775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768ED646-8064-33CE-F8D5-913AA7D1D03B}"/>
                </a:ext>
              </a:extLst>
            </p:cNvPr>
            <p:cNvSpPr/>
            <p:nvPr/>
          </p:nvSpPr>
          <p:spPr>
            <a:xfrm>
              <a:off x="472358" y="3768486"/>
              <a:ext cx="125105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 err="1">
                  <a:solidFill>
                    <a:schemeClr val="tx1"/>
                  </a:solidFill>
                </a:rPr>
                <a:t>NoDown</a:t>
              </a:r>
              <a:endParaRPr lang="en-GB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184FBE0F-D161-F3D1-BFCC-B7BCB934CD51}"/>
                </a:ext>
              </a:extLst>
            </p:cNvPr>
            <p:cNvCxnSpPr/>
            <p:nvPr/>
          </p:nvCxnSpPr>
          <p:spPr>
            <a:xfrm>
              <a:off x="589073" y="3408462"/>
              <a:ext cx="296401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BFF26940-D9EA-413A-1C5D-5434EA307423}"/>
                </a:ext>
              </a:extLst>
            </p:cNvPr>
            <p:cNvSpPr/>
            <p:nvPr/>
          </p:nvSpPr>
          <p:spPr>
            <a:xfrm>
              <a:off x="2167601" y="3768486"/>
              <a:ext cx="1006882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>
                  <a:solidFill>
                    <a:schemeClr val="tx1"/>
                  </a:solidFill>
                </a:rPr>
                <a:t>Lower</a:t>
              </a:r>
            </a:p>
          </p:txBody>
        </p:sp>
        <p:cxnSp>
          <p:nvCxnSpPr>
            <p:cNvPr id="29" name="Connettore 7 4">
              <a:extLst>
                <a:ext uri="{FF2B5EF4-FFF2-40B4-BE49-F238E27FC236}">
                  <a16:creationId xmlns:a16="http://schemas.microsoft.com/office/drawing/2014/main" id="{B9205D0C-2A03-06B5-EA10-C2B6088D768D}"/>
                </a:ext>
              </a:extLst>
            </p:cNvPr>
            <p:cNvCxnSpPr>
              <a:cxnSpLocks/>
              <a:stCxn id="23" idx="7"/>
              <a:endCxn id="25" idx="1"/>
            </p:cNvCxnSpPr>
            <p:nvPr/>
          </p:nvCxnSpPr>
          <p:spPr>
            <a:xfrm rot="5400000" flipH="1" flipV="1">
              <a:off x="1927629" y="3471451"/>
              <a:ext cx="12700" cy="774852"/>
            </a:xfrm>
            <a:prstGeom prst="curvedConnector3">
              <a:avLst>
                <a:gd name="adj1" fmla="val 251174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7 21">
              <a:extLst>
                <a:ext uri="{FF2B5EF4-FFF2-40B4-BE49-F238E27FC236}">
                  <a16:creationId xmlns:a16="http://schemas.microsoft.com/office/drawing/2014/main" id="{F3C50FDD-BD33-23B2-4CD8-0AC3B3272661}"/>
                </a:ext>
              </a:extLst>
            </p:cNvPr>
            <p:cNvCxnSpPr>
              <a:cxnSpLocks/>
              <a:stCxn id="25" idx="3"/>
              <a:endCxn id="23" idx="5"/>
            </p:cNvCxnSpPr>
            <p:nvPr/>
          </p:nvCxnSpPr>
          <p:spPr>
            <a:xfrm rot="5400000">
              <a:off x="1927629" y="3907895"/>
              <a:ext cx="12700" cy="774852"/>
            </a:xfrm>
            <a:prstGeom prst="curvedConnector3">
              <a:avLst>
                <a:gd name="adj1" fmla="val 251174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sellaDiTesto 50">
              <a:extLst>
                <a:ext uri="{FF2B5EF4-FFF2-40B4-BE49-F238E27FC236}">
                  <a16:creationId xmlns:a16="http://schemas.microsoft.com/office/drawing/2014/main" id="{A257A9AE-6FDB-FA30-F354-02B64658E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533" y="3232412"/>
              <a:ext cx="8846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sellaDiTesto 50">
              <a:extLst>
                <a:ext uri="{FF2B5EF4-FFF2-40B4-BE49-F238E27FC236}">
                  <a16:creationId xmlns:a16="http://schemas.microsoft.com/office/drawing/2014/main" id="{9D900C49-C3D7-A3EA-3F09-1B82F26B6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307" y="4179631"/>
              <a:ext cx="9847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22F1F77B-277D-F613-3DD9-B244066328D3}"/>
                </a:ext>
              </a:extLst>
            </p:cNvPr>
            <p:cNvSpPr/>
            <p:nvPr/>
          </p:nvSpPr>
          <p:spPr>
            <a:xfrm>
              <a:off x="3526640" y="3779757"/>
              <a:ext cx="795876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>
                  <a:solidFill>
                    <a:schemeClr val="tx1"/>
                  </a:solidFill>
                </a:rPr>
                <a:t>FL-1</a:t>
              </a:r>
            </a:p>
          </p:txBody>
        </p:sp>
        <p:cxnSp>
          <p:nvCxnSpPr>
            <p:cNvPr id="35" name="Connettore 7 21">
              <a:extLst>
                <a:ext uri="{FF2B5EF4-FFF2-40B4-BE49-F238E27FC236}">
                  <a16:creationId xmlns:a16="http://schemas.microsoft.com/office/drawing/2014/main" id="{1A98DB95-3DF1-692D-7F4B-565CE523A158}"/>
                </a:ext>
              </a:extLst>
            </p:cNvPr>
            <p:cNvCxnSpPr>
              <a:cxnSpLocks/>
              <a:stCxn id="33" idx="4"/>
              <a:endCxn id="23" idx="5"/>
            </p:cNvCxnSpPr>
            <p:nvPr/>
          </p:nvCxnSpPr>
          <p:spPr>
            <a:xfrm rot="5400000" flipH="1">
              <a:off x="2681560" y="3153965"/>
              <a:ext cx="101662" cy="2384375"/>
            </a:xfrm>
            <a:prstGeom prst="curvedConnector3">
              <a:avLst>
                <a:gd name="adj1" fmla="val -4785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Arco 157">
              <a:extLst>
                <a:ext uri="{FF2B5EF4-FFF2-40B4-BE49-F238E27FC236}">
                  <a16:creationId xmlns:a16="http://schemas.microsoft.com/office/drawing/2014/main" id="{EB081D81-34BA-F176-B1C4-7D0C0A30299D}"/>
                </a:ext>
              </a:extLst>
            </p:cNvPr>
            <p:cNvSpPr/>
            <p:nvPr/>
          </p:nvSpPr>
          <p:spPr>
            <a:xfrm rot="17117817" flipH="1">
              <a:off x="136087" y="3830956"/>
              <a:ext cx="465142" cy="395755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B29D4BAE-C447-B5BB-B0AC-F1C103C0EA51}"/>
                </a:ext>
              </a:extLst>
            </p:cNvPr>
            <p:cNvSpPr/>
            <p:nvPr/>
          </p:nvSpPr>
          <p:spPr>
            <a:xfrm>
              <a:off x="6446740" y="3779757"/>
              <a:ext cx="816708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>
                  <a:solidFill>
                    <a:schemeClr val="tx1"/>
                  </a:solidFill>
                </a:rPr>
                <a:t>FL-2</a:t>
              </a:r>
            </a:p>
          </p:txBody>
        </p:sp>
        <p:cxnSp>
          <p:nvCxnSpPr>
            <p:cNvPr id="77" name="Connettore 7 4">
              <a:extLst>
                <a:ext uri="{FF2B5EF4-FFF2-40B4-BE49-F238E27FC236}">
                  <a16:creationId xmlns:a16="http://schemas.microsoft.com/office/drawing/2014/main" id="{8FBE2CC6-B4F4-E1DB-5DAE-CDB510D82FB6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H="1" flipV="1">
              <a:off x="3174483" y="4077099"/>
              <a:ext cx="352157" cy="1127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7 21">
              <a:extLst>
                <a:ext uri="{FF2B5EF4-FFF2-40B4-BE49-F238E27FC236}">
                  <a16:creationId xmlns:a16="http://schemas.microsoft.com/office/drawing/2014/main" id="{EC5A4055-676D-AA05-520C-B92D7D2C2FE2}"/>
                </a:ext>
              </a:extLst>
            </p:cNvPr>
            <p:cNvCxnSpPr>
              <a:cxnSpLocks/>
              <a:stCxn id="76" idx="4"/>
              <a:endCxn id="23" idx="5"/>
            </p:cNvCxnSpPr>
            <p:nvPr/>
          </p:nvCxnSpPr>
          <p:spPr>
            <a:xfrm rot="5400000" flipH="1">
              <a:off x="4146818" y="1688707"/>
              <a:ext cx="101662" cy="5314891"/>
            </a:xfrm>
            <a:prstGeom prst="curvedConnector3">
              <a:avLst>
                <a:gd name="adj1" fmla="val -9052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ttore 7 4">
              <a:extLst>
                <a:ext uri="{FF2B5EF4-FFF2-40B4-BE49-F238E27FC236}">
                  <a16:creationId xmlns:a16="http://schemas.microsoft.com/office/drawing/2014/main" id="{85C530C8-0C22-D190-D1A6-DABD3672EFC4}"/>
                </a:ext>
              </a:extLst>
            </p:cNvPr>
            <p:cNvCxnSpPr>
              <a:cxnSpLocks/>
              <a:stCxn id="76" idx="2"/>
              <a:endCxn id="67" idx="6"/>
            </p:cNvCxnSpPr>
            <p:nvPr/>
          </p:nvCxnSpPr>
          <p:spPr>
            <a:xfrm flipH="1">
              <a:off x="5833106" y="4088370"/>
              <a:ext cx="613634" cy="1062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ttore 7 21">
              <a:extLst>
                <a:ext uri="{FF2B5EF4-FFF2-40B4-BE49-F238E27FC236}">
                  <a16:creationId xmlns:a16="http://schemas.microsoft.com/office/drawing/2014/main" id="{D218210C-6AD9-0307-AF78-B3690D64BDF0}"/>
                </a:ext>
              </a:extLst>
            </p:cNvPr>
            <p:cNvCxnSpPr>
              <a:cxnSpLocks/>
              <a:stCxn id="25" idx="7"/>
              <a:endCxn id="76" idx="1"/>
            </p:cNvCxnSpPr>
            <p:nvPr/>
          </p:nvCxnSpPr>
          <p:spPr>
            <a:xfrm rot="16200000" flipH="1">
              <a:off x="4791050" y="2094855"/>
              <a:ext cx="11271" cy="3539315"/>
            </a:xfrm>
            <a:prstGeom prst="curvedConnector3">
              <a:avLst>
                <a:gd name="adj1" fmla="val -28301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asellaDiTesto 27">
              <a:extLst>
                <a:ext uri="{FF2B5EF4-FFF2-40B4-BE49-F238E27FC236}">
                  <a16:creationId xmlns:a16="http://schemas.microsoft.com/office/drawing/2014/main" id="{A743EAE5-96D0-A4FB-C267-A6AC8D593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484" y="3225670"/>
              <a:ext cx="109975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to(Last-2)</a:t>
              </a: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703745D8-3FE5-7C5B-3AE0-C2C7804DAAE4}"/>
                </a:ext>
              </a:extLst>
            </p:cNvPr>
            <p:cNvSpPr/>
            <p:nvPr/>
          </p:nvSpPr>
          <p:spPr>
            <a:xfrm>
              <a:off x="7995441" y="3769818"/>
              <a:ext cx="776333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>
                  <a:solidFill>
                    <a:schemeClr val="tx1"/>
                  </a:solidFill>
                </a:rPr>
                <a:t>F1</a:t>
              </a:r>
            </a:p>
          </p:txBody>
        </p:sp>
        <p:sp>
          <p:nvSpPr>
            <p:cNvPr id="10" name="Ovale 40">
              <a:extLst>
                <a:ext uri="{FF2B5EF4-FFF2-40B4-BE49-F238E27FC236}">
                  <a16:creationId xmlns:a16="http://schemas.microsoft.com/office/drawing/2014/main" id="{3FE0E1D1-6C6E-C5D8-BC81-5A4F9EEE98A7}"/>
                </a:ext>
              </a:extLst>
            </p:cNvPr>
            <p:cNvSpPr/>
            <p:nvPr/>
          </p:nvSpPr>
          <p:spPr>
            <a:xfrm>
              <a:off x="7572485" y="4053350"/>
              <a:ext cx="57089" cy="57089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11" name="Ovale 40">
              <a:extLst>
                <a:ext uri="{FF2B5EF4-FFF2-40B4-BE49-F238E27FC236}">
                  <a16:creationId xmlns:a16="http://schemas.microsoft.com/office/drawing/2014/main" id="{4D47978E-2E15-8B67-48AF-0FF0D978EC2E}"/>
                </a:ext>
              </a:extLst>
            </p:cNvPr>
            <p:cNvSpPr/>
            <p:nvPr/>
          </p:nvSpPr>
          <p:spPr>
            <a:xfrm>
              <a:off x="7717966" y="4047634"/>
              <a:ext cx="57089" cy="57089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12" name="Ovale 40">
              <a:extLst>
                <a:ext uri="{FF2B5EF4-FFF2-40B4-BE49-F238E27FC236}">
                  <a16:creationId xmlns:a16="http://schemas.microsoft.com/office/drawing/2014/main" id="{8C1EC183-084F-9B2E-EA85-D2EB0A4B8A60}"/>
                </a:ext>
              </a:extLst>
            </p:cNvPr>
            <p:cNvSpPr/>
            <p:nvPr/>
          </p:nvSpPr>
          <p:spPr>
            <a:xfrm>
              <a:off x="7863448" y="4054244"/>
              <a:ext cx="57089" cy="57089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cxnSp>
          <p:nvCxnSpPr>
            <p:cNvPr id="13" name="Connettore 7 4">
              <a:extLst>
                <a:ext uri="{FF2B5EF4-FFF2-40B4-BE49-F238E27FC236}">
                  <a16:creationId xmlns:a16="http://schemas.microsoft.com/office/drawing/2014/main" id="{3BEAB1CD-B06B-BAEC-3F9E-CF77EBBEC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5343" y="4076178"/>
              <a:ext cx="282945" cy="974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7 21">
              <a:extLst>
                <a:ext uri="{FF2B5EF4-FFF2-40B4-BE49-F238E27FC236}">
                  <a16:creationId xmlns:a16="http://schemas.microsoft.com/office/drawing/2014/main" id="{CE98F20B-2362-727B-C4E1-906294652DFB}"/>
                </a:ext>
              </a:extLst>
            </p:cNvPr>
            <p:cNvCxnSpPr>
              <a:cxnSpLocks/>
              <a:stCxn id="25" idx="7"/>
              <a:endCxn id="9" idx="0"/>
            </p:cNvCxnSpPr>
            <p:nvPr/>
          </p:nvCxnSpPr>
          <p:spPr>
            <a:xfrm rot="5400000" flipH="1" flipV="1">
              <a:off x="5660789" y="1136059"/>
              <a:ext cx="89059" cy="5356579"/>
            </a:xfrm>
            <a:prstGeom prst="curvedConnector3">
              <a:avLst>
                <a:gd name="adj1" fmla="val 9110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sellaDiTesto 27">
              <a:extLst>
                <a:ext uri="{FF2B5EF4-FFF2-40B4-BE49-F238E27FC236}">
                  <a16:creationId xmlns:a16="http://schemas.microsoft.com/office/drawing/2014/main" id="{62F9A6CD-5A4A-E51C-AB9B-0C2A9C86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039" y="2794050"/>
              <a:ext cx="75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cxnSp>
          <p:nvCxnSpPr>
            <p:cNvPr id="26" name="Connettore 7 21">
              <a:extLst>
                <a:ext uri="{FF2B5EF4-FFF2-40B4-BE49-F238E27FC236}">
                  <a16:creationId xmlns:a16="http://schemas.microsoft.com/office/drawing/2014/main" id="{2B312BF2-BC12-7E43-AD37-635B8F6A6DBF}"/>
                </a:ext>
              </a:extLst>
            </p:cNvPr>
            <p:cNvCxnSpPr>
              <a:cxnSpLocks/>
              <a:stCxn id="9" idx="4"/>
              <a:endCxn id="23" idx="5"/>
            </p:cNvCxnSpPr>
            <p:nvPr/>
          </p:nvCxnSpPr>
          <p:spPr>
            <a:xfrm rot="5400000" flipH="1">
              <a:off x="4916044" y="919481"/>
              <a:ext cx="91723" cy="6843405"/>
            </a:xfrm>
            <a:prstGeom prst="curvedConnector3">
              <a:avLst>
                <a:gd name="adj1" fmla="val -1156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sellaDiTesto 50">
              <a:extLst>
                <a:ext uri="{FF2B5EF4-FFF2-40B4-BE49-F238E27FC236}">
                  <a16:creationId xmlns:a16="http://schemas.microsoft.com/office/drawing/2014/main" id="{EE92EC50-4700-3C51-3FC7-7CD409D3D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811" y="5254048"/>
              <a:ext cx="1004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sellaDiTesto 27">
              <a:extLst>
                <a:ext uri="{FF2B5EF4-FFF2-40B4-BE49-F238E27FC236}">
                  <a16:creationId xmlns:a16="http://schemas.microsoft.com/office/drawing/2014/main" id="{59D28F7A-6449-D978-C3C8-39D2EF384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1479" y="4256905"/>
              <a:ext cx="98766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to2</a:t>
              </a:r>
            </a:p>
            <a:p>
              <a:pPr algn="ctr"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to3</a:t>
              </a:r>
            </a:p>
            <a:p>
              <a:pPr algn="ctr"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pPr algn="ctr"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to(Last-1)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912A3A1F-D044-9B5E-0FFD-3AC3CB00B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691" y="4918244"/>
              <a:ext cx="9847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CasellaDiTesto 50">
              <a:extLst>
                <a:ext uri="{FF2B5EF4-FFF2-40B4-BE49-F238E27FC236}">
                  <a16:creationId xmlns:a16="http://schemas.microsoft.com/office/drawing/2014/main" id="{B2A62C6F-5E7E-08BE-33EA-160EAC701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014" y="4810697"/>
              <a:ext cx="9847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sellaDiTesto 27">
              <a:extLst>
                <a:ext uri="{FF2B5EF4-FFF2-40B4-BE49-F238E27FC236}">
                  <a16:creationId xmlns:a16="http://schemas.microsoft.com/office/drawing/2014/main" id="{83EFA6F1-E22E-3E86-6242-B2788590A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406" y="4229037"/>
              <a:ext cx="109975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to(Last-1)</a:t>
              </a:r>
            </a:p>
          </p:txBody>
        </p:sp>
        <p:sp>
          <p:nvSpPr>
            <p:cNvPr id="54" name="CasellaDiTesto 27">
              <a:extLst>
                <a:ext uri="{FF2B5EF4-FFF2-40B4-BE49-F238E27FC236}">
                  <a16:creationId xmlns:a16="http://schemas.microsoft.com/office/drawing/2014/main" id="{8916AB87-2D8C-849D-9AA2-00A53A370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6586" y="4168167"/>
              <a:ext cx="109975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to(Last-2)</a:t>
              </a:r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D2917685-8F22-AD3F-CA27-E5D5C27772CA}"/>
                </a:ext>
              </a:extLst>
            </p:cNvPr>
            <p:cNvSpPr/>
            <p:nvPr/>
          </p:nvSpPr>
          <p:spPr>
            <a:xfrm>
              <a:off x="4826224" y="3790384"/>
              <a:ext cx="1006882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>
                  <a:solidFill>
                    <a:schemeClr val="tx1"/>
                  </a:solidFill>
                </a:rPr>
                <a:t>FL-1.5</a:t>
              </a:r>
            </a:p>
          </p:txBody>
        </p:sp>
        <p:cxnSp>
          <p:nvCxnSpPr>
            <p:cNvPr id="78" name="Connettore 7 4">
              <a:extLst>
                <a:ext uri="{FF2B5EF4-FFF2-40B4-BE49-F238E27FC236}">
                  <a16:creationId xmlns:a16="http://schemas.microsoft.com/office/drawing/2014/main" id="{E195883B-E7E4-F579-B30C-75448E5D1AC8}"/>
                </a:ext>
              </a:extLst>
            </p:cNvPr>
            <p:cNvCxnSpPr>
              <a:cxnSpLocks/>
              <a:stCxn id="67" idx="2"/>
              <a:endCxn id="33" idx="6"/>
            </p:cNvCxnSpPr>
            <p:nvPr/>
          </p:nvCxnSpPr>
          <p:spPr>
            <a:xfrm flipH="1" flipV="1">
              <a:off x="4322516" y="4088370"/>
              <a:ext cx="503708" cy="1062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sellaDiTesto 50">
              <a:extLst>
                <a:ext uri="{FF2B5EF4-FFF2-40B4-BE49-F238E27FC236}">
                  <a16:creationId xmlns:a16="http://schemas.microsoft.com/office/drawing/2014/main" id="{E68EB4C6-0870-F518-1286-3FE47897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168" y="4208109"/>
              <a:ext cx="1013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itle 28">
            <a:extLst>
              <a:ext uri="{FF2B5EF4-FFF2-40B4-BE49-F238E27FC236}">
                <a16:creationId xmlns:a16="http://schemas.microsoft.com/office/drawing/2014/main" id="{83197F62-D41C-AA6E-5B68-26CE2C72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61772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57</a:t>
            </a:fld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10395F0-2AA0-B097-88CB-BB8BCCA9182C}"/>
              </a:ext>
            </a:extLst>
          </p:cNvPr>
          <p:cNvGrpSpPr/>
          <p:nvPr/>
        </p:nvGrpSpPr>
        <p:grpSpPr>
          <a:xfrm>
            <a:off x="2648361" y="3004978"/>
            <a:ext cx="3597065" cy="2666856"/>
            <a:chOff x="807529" y="1748821"/>
            <a:chExt cx="3597065" cy="2666856"/>
          </a:xfrm>
        </p:grpSpPr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EB3924BB-DC36-A945-CB42-E4F0104186DF}"/>
                </a:ext>
              </a:extLst>
            </p:cNvPr>
            <p:cNvCxnSpPr/>
            <p:nvPr/>
          </p:nvCxnSpPr>
          <p:spPr>
            <a:xfrm>
              <a:off x="1480730" y="2335296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14281AF0-D3F0-3421-E41E-1C90F7AED5DA}"/>
                </a:ext>
              </a:extLst>
            </p:cNvPr>
            <p:cNvSpPr/>
            <p:nvPr/>
          </p:nvSpPr>
          <p:spPr>
            <a:xfrm>
              <a:off x="1157030" y="2724608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Else</a:t>
              </a: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6EE011F5-F0E9-004F-9A55-3538311724D3}"/>
                </a:ext>
              </a:extLst>
            </p:cNvPr>
            <p:cNvSpPr/>
            <p:nvPr/>
          </p:nvSpPr>
          <p:spPr>
            <a:xfrm>
              <a:off x="3036467" y="2735879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GoF1</a:t>
              </a:r>
            </a:p>
          </p:txBody>
        </p:sp>
        <p:cxnSp>
          <p:nvCxnSpPr>
            <p:cNvPr id="41" name="Connettore 7 4">
              <a:extLst>
                <a:ext uri="{FF2B5EF4-FFF2-40B4-BE49-F238E27FC236}">
                  <a16:creationId xmlns:a16="http://schemas.microsoft.com/office/drawing/2014/main" id="{0BB9FC5B-52E4-0E75-BAD8-6F2F81E01438}"/>
                </a:ext>
              </a:extLst>
            </p:cNvPr>
            <p:cNvCxnSpPr>
              <a:endCxn id="40" idx="1"/>
            </p:cNvCxnSpPr>
            <p:nvPr/>
          </p:nvCxnSpPr>
          <p:spPr>
            <a:xfrm rot="5400000" flipH="1" flipV="1">
              <a:off x="2779101" y="2368547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7 21">
              <a:extLst>
                <a:ext uri="{FF2B5EF4-FFF2-40B4-BE49-F238E27FC236}">
                  <a16:creationId xmlns:a16="http://schemas.microsoft.com/office/drawing/2014/main" id="{1E4DDCBD-9E38-E318-6E5D-76CFE7926C67}"/>
                </a:ext>
              </a:extLst>
            </p:cNvPr>
            <p:cNvCxnSpPr>
              <a:stCxn id="40" idx="3"/>
            </p:cNvCxnSpPr>
            <p:nvPr/>
          </p:nvCxnSpPr>
          <p:spPr>
            <a:xfrm rot="5400000">
              <a:off x="2779102" y="2804991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sellaDiTesto 50">
              <a:extLst>
                <a:ext uri="{FF2B5EF4-FFF2-40B4-BE49-F238E27FC236}">
                  <a16:creationId xmlns:a16="http://schemas.microsoft.com/office/drawing/2014/main" id="{E05F3570-9534-A50E-9886-A48ED7236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222" y="1748821"/>
              <a:ext cx="91544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s21</a:t>
              </a:r>
            </a:p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s31</a:t>
              </a:r>
            </a:p>
            <a:p>
              <a:pPr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sp>
          <p:nvSpPr>
            <p:cNvPr id="44" name="CasellaDiTesto 50">
              <a:extLst>
                <a:ext uri="{FF2B5EF4-FFF2-40B4-BE49-F238E27FC236}">
                  <a16:creationId xmlns:a16="http://schemas.microsoft.com/office/drawing/2014/main" id="{C46A1135-724F-5729-0865-A90FC4433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796" y="3586863"/>
              <a:ext cx="511310" cy="31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to1</a:t>
              </a:r>
            </a:p>
          </p:txBody>
        </p:sp>
        <p:sp>
          <p:nvSpPr>
            <p:cNvPr id="45" name="Arco 157">
              <a:extLst>
                <a:ext uri="{FF2B5EF4-FFF2-40B4-BE49-F238E27FC236}">
                  <a16:creationId xmlns:a16="http://schemas.microsoft.com/office/drawing/2014/main" id="{898A3904-B88A-15BE-BBA3-244B5A4E6BD7}"/>
                </a:ext>
              </a:extLst>
            </p:cNvPr>
            <p:cNvSpPr/>
            <p:nvPr/>
          </p:nvSpPr>
          <p:spPr>
            <a:xfrm rot="13182417" flipH="1">
              <a:off x="807529" y="2995984"/>
              <a:ext cx="590818" cy="542130"/>
            </a:xfrm>
            <a:prstGeom prst="arc">
              <a:avLst>
                <a:gd name="adj1" fmla="val 682587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F3AE5349-4400-DB9F-6E1F-7D6914EA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909" y="3677013"/>
              <a:ext cx="100918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8200" y="1632876"/>
            <a:ext cx="747389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 the elevator must reach the desired floor and then stop – boundary floor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033553-1D7F-25E3-65C1-2E90E8F1D7A5}"/>
              </a:ext>
            </a:extLst>
          </p:cNvPr>
          <p:cNvSpPr txBox="1"/>
          <p:nvPr/>
        </p:nvSpPr>
        <p:spPr>
          <a:xfrm>
            <a:off x="4238087" y="2705052"/>
            <a:ext cx="66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0" name="Title 28">
            <a:extLst>
              <a:ext uri="{FF2B5EF4-FFF2-40B4-BE49-F238E27FC236}">
                <a16:creationId xmlns:a16="http://schemas.microsoft.com/office/drawing/2014/main" id="{90063791-72FE-2F94-49E9-D9E1AA4A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19732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1910" y="1632876"/>
            <a:ext cx="747389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 the elevator must reach the desired floor and then stop – case of an intermediate floor, </a:t>
            </a:r>
            <a:r>
              <a:rPr lang="it-IT" dirty="0"/>
              <a:t>N in range [2, Last-1]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033553-1D7F-25E3-65C1-2E90E8F1D7A5}"/>
              </a:ext>
            </a:extLst>
          </p:cNvPr>
          <p:cNvSpPr txBox="1"/>
          <p:nvPr/>
        </p:nvSpPr>
        <p:spPr>
          <a:xfrm>
            <a:off x="4226055" y="2660520"/>
            <a:ext cx="66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SpN</a:t>
            </a:r>
            <a:endParaRPr lang="it-IT" dirty="0">
              <a:solidFill>
                <a:srgbClr val="FF0000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A1B67E11-22CD-ED50-9DF6-A17D0163EAB1}"/>
              </a:ext>
            </a:extLst>
          </p:cNvPr>
          <p:cNvGrpSpPr/>
          <p:nvPr/>
        </p:nvGrpSpPr>
        <p:grpSpPr>
          <a:xfrm>
            <a:off x="1439329" y="3016463"/>
            <a:ext cx="5219774" cy="2335503"/>
            <a:chOff x="1451361" y="3393444"/>
            <a:chExt cx="5219774" cy="2335503"/>
          </a:xfrm>
        </p:grpSpPr>
        <p:sp>
          <p:nvSpPr>
            <p:cNvPr id="4" name="Arco 157">
              <a:extLst>
                <a:ext uri="{FF2B5EF4-FFF2-40B4-BE49-F238E27FC236}">
                  <a16:creationId xmlns:a16="http://schemas.microsoft.com/office/drawing/2014/main" id="{CD50F50F-97F9-79AD-2A26-9D7F7E546EA2}"/>
                </a:ext>
              </a:extLst>
            </p:cNvPr>
            <p:cNvSpPr/>
            <p:nvPr/>
          </p:nvSpPr>
          <p:spPr>
            <a:xfrm rot="14203613" flipH="1">
              <a:off x="2179868" y="4069890"/>
              <a:ext cx="497452" cy="507579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8C0383D2-A5AA-5AB4-D4DE-5BAFAC45AC25}"/>
                </a:ext>
              </a:extLst>
            </p:cNvPr>
            <p:cNvGrpSpPr/>
            <p:nvPr/>
          </p:nvGrpSpPr>
          <p:grpSpPr>
            <a:xfrm>
              <a:off x="2466575" y="3393444"/>
              <a:ext cx="4204560" cy="2335503"/>
              <a:chOff x="2466894" y="3084737"/>
              <a:chExt cx="4204560" cy="2335503"/>
            </a:xfrm>
          </p:grpSpPr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516D4032-EE86-64F6-4F5F-7BF7A3165415}"/>
                  </a:ext>
                </a:extLst>
              </p:cNvPr>
              <p:cNvGrpSpPr/>
              <p:nvPr/>
            </p:nvGrpSpPr>
            <p:grpSpPr>
              <a:xfrm>
                <a:off x="2466894" y="3084737"/>
                <a:ext cx="4204560" cy="1808668"/>
                <a:chOff x="657758" y="2300440"/>
                <a:chExt cx="4204560" cy="1808668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13B0BAFD-6614-D11B-BFA2-C6F3997DDC15}"/>
                    </a:ext>
                  </a:extLst>
                </p:cNvPr>
                <p:cNvCxnSpPr/>
                <p:nvPr/>
              </p:nvCxnSpPr>
              <p:spPr>
                <a:xfrm>
                  <a:off x="657758" y="2358361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e 13">
                  <a:extLst>
                    <a:ext uri="{FF2B5EF4-FFF2-40B4-BE49-F238E27FC236}">
                      <a16:creationId xmlns:a16="http://schemas.microsoft.com/office/drawing/2014/main" id="{C72299DC-CF9F-DED7-3FF0-3FCAB10EB375}"/>
                    </a:ext>
                  </a:extLst>
                </p:cNvPr>
                <p:cNvSpPr/>
                <p:nvPr/>
              </p:nvSpPr>
              <p:spPr>
                <a:xfrm>
                  <a:off x="657758" y="2714299"/>
                  <a:ext cx="1368127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/>
                    <a:t>Off</a:t>
                  </a:r>
                </a:p>
              </p:txBody>
            </p:sp>
            <p:sp>
              <p:nvSpPr>
                <p:cNvPr id="15" name="Ovale 14">
                  <a:extLst>
                    <a:ext uri="{FF2B5EF4-FFF2-40B4-BE49-F238E27FC236}">
                      <a16:creationId xmlns:a16="http://schemas.microsoft.com/office/drawing/2014/main" id="{0DC74494-A576-8164-578A-E95AA3A837E5}"/>
                    </a:ext>
                  </a:extLst>
                </p:cNvPr>
                <p:cNvSpPr/>
                <p:nvPr/>
              </p:nvSpPr>
              <p:spPr>
                <a:xfrm>
                  <a:off x="3494191" y="2720748"/>
                  <a:ext cx="1368127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 err="1">
                      <a:solidFill>
                        <a:srgbClr val="0033CC"/>
                      </a:solidFill>
                    </a:rPr>
                    <a:t>GoFN</a:t>
                  </a:r>
                  <a:endParaRPr lang="en-GB" sz="1600" i="1" dirty="0">
                    <a:solidFill>
                      <a:srgbClr val="0033CC"/>
                    </a:solidFill>
                  </a:endParaRPr>
                </a:p>
              </p:txBody>
            </p:sp>
            <p:cxnSp>
              <p:nvCxnSpPr>
                <p:cNvPr id="16" name="Connettore 7 4">
                  <a:extLst>
                    <a:ext uri="{FF2B5EF4-FFF2-40B4-BE49-F238E27FC236}">
                      <a16:creationId xmlns:a16="http://schemas.microsoft.com/office/drawing/2014/main" id="{9C5C9750-B0C9-C5F2-7AAC-DD833112EEE5}"/>
                    </a:ext>
                  </a:extLst>
                </p:cNvPr>
                <p:cNvCxnSpPr>
                  <a:cxnSpLocks/>
                  <a:stCxn id="14" idx="6"/>
                  <a:endCxn id="15" idx="2"/>
                </p:cNvCxnSpPr>
                <p:nvPr/>
              </p:nvCxnSpPr>
              <p:spPr>
                <a:xfrm>
                  <a:off x="2025885" y="3022912"/>
                  <a:ext cx="1468306" cy="64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ttore 7 21">
                  <a:extLst>
                    <a:ext uri="{FF2B5EF4-FFF2-40B4-BE49-F238E27FC236}">
                      <a16:creationId xmlns:a16="http://schemas.microsoft.com/office/drawing/2014/main" id="{3297754F-798B-C5AC-A333-2BA8CA3DAB13}"/>
                    </a:ext>
                  </a:extLst>
                </p:cNvPr>
                <p:cNvCxnSpPr>
                  <a:cxnSpLocks/>
                  <a:stCxn id="15" idx="4"/>
                  <a:endCxn id="11" idx="7"/>
                </p:cNvCxnSpPr>
                <p:nvPr/>
              </p:nvCxnSpPr>
              <p:spPr>
                <a:xfrm flipH="1">
                  <a:off x="3293833" y="3337974"/>
                  <a:ext cx="884422" cy="7711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asellaDiTesto 50">
                  <a:extLst>
                    <a:ext uri="{FF2B5EF4-FFF2-40B4-BE49-F238E27FC236}">
                      <a16:creationId xmlns:a16="http://schemas.microsoft.com/office/drawing/2014/main" id="{F4C0BFC5-B378-3C1C-C4F5-C9C573545D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8766" y="2300440"/>
                  <a:ext cx="574072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s1N</a:t>
                  </a:r>
                </a:p>
                <a:p>
                  <a:pPr eaLnBrk="1" hangingPunct="1"/>
                  <a:r>
                    <a:rPr lang="en-US" sz="1400" dirty="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s3N</a:t>
                  </a:r>
                </a:p>
                <a:p>
                  <a:pPr eaLnBrk="1" hangingPunct="1"/>
                  <a:r>
                    <a:rPr lang="en-US" sz="1400" dirty="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19" name="CasellaDiTesto 50">
                  <a:extLst>
                    <a:ext uri="{FF2B5EF4-FFF2-40B4-BE49-F238E27FC236}">
                      <a16:creationId xmlns:a16="http://schemas.microsoft.com/office/drawing/2014/main" id="{70892E08-1100-7A35-8B2F-2D5333E245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0709" y="3568451"/>
                  <a:ext cx="91544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toN</a:t>
                  </a:r>
                  <a:endParaRPr lang="en-US" sz="14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CasellaDiTesto 50">
                  <a:extLst>
                    <a:ext uri="{FF2B5EF4-FFF2-40B4-BE49-F238E27FC236}">
                      <a16:creationId xmlns:a16="http://schemas.microsoft.com/office/drawing/2014/main" id="{ED5C7AF9-DADF-6FA8-1425-B02C5CBB10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0504" y="3562002"/>
                  <a:ext cx="1052301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upOFF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downOFF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10FAD473-C64E-7522-87EF-5B81C756A371}"/>
                  </a:ext>
                </a:extLst>
              </p:cNvPr>
              <p:cNvSpPr/>
              <p:nvPr/>
            </p:nvSpPr>
            <p:spPr>
              <a:xfrm>
                <a:off x="3935200" y="480301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On</a:t>
                </a:r>
              </a:p>
            </p:txBody>
          </p:sp>
          <p:cxnSp>
            <p:nvCxnSpPr>
              <p:cNvPr id="12" name="Connettore 7 21">
                <a:extLst>
                  <a:ext uri="{FF2B5EF4-FFF2-40B4-BE49-F238E27FC236}">
                    <a16:creationId xmlns:a16="http://schemas.microsoft.com/office/drawing/2014/main" id="{8F3F2B43-9E98-28D9-C4C1-C6AF16D94F1F}"/>
                  </a:ext>
                </a:extLst>
              </p:cNvPr>
              <p:cNvCxnSpPr>
                <a:cxnSpLocks/>
                <a:stCxn id="11" idx="1"/>
                <a:endCxn id="14" idx="4"/>
              </p:cNvCxnSpPr>
              <p:nvPr/>
            </p:nvCxnSpPr>
            <p:spPr>
              <a:xfrm flipH="1" flipV="1">
                <a:off x="3150958" y="4115822"/>
                <a:ext cx="984600" cy="777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CasellaDiTesto 50">
              <a:extLst>
                <a:ext uri="{FF2B5EF4-FFF2-40B4-BE49-F238E27FC236}">
                  <a16:creationId xmlns:a16="http://schemas.microsoft.com/office/drawing/2014/main" id="{BA6364A9-78D4-E596-32CD-24E537A1B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361" y="4348122"/>
              <a:ext cx="105230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Arco 157">
            <a:extLst>
              <a:ext uri="{FF2B5EF4-FFF2-40B4-BE49-F238E27FC236}">
                <a16:creationId xmlns:a16="http://schemas.microsoft.com/office/drawing/2014/main" id="{65FD3B4D-B7DA-3C8A-F95A-78A3B7D45D12}"/>
              </a:ext>
            </a:extLst>
          </p:cNvPr>
          <p:cNvSpPr/>
          <p:nvPr/>
        </p:nvSpPr>
        <p:spPr>
          <a:xfrm rot="7538758" flipH="1">
            <a:off x="6401072" y="3656723"/>
            <a:ext cx="535972" cy="538841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3" name="CasellaDiTesto 50">
            <a:extLst>
              <a:ext uri="{FF2B5EF4-FFF2-40B4-BE49-F238E27FC236}">
                <a16:creationId xmlns:a16="http://schemas.microsoft.com/office/drawing/2014/main" id="{9BD65396-99B5-0A72-099E-B996D8A4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461" y="3896741"/>
            <a:ext cx="1052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still_up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still_down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28">
            <a:extLst>
              <a:ext uri="{FF2B5EF4-FFF2-40B4-BE49-F238E27FC236}">
                <a16:creationId xmlns:a16="http://schemas.microsoft.com/office/drawing/2014/main" id="{B9E3BBE5-8ADB-AAEA-F5B5-2398A8C2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18561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59</a:t>
            </a:fld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10395F0-2AA0-B097-88CB-BB8BCCA9182C}"/>
              </a:ext>
            </a:extLst>
          </p:cNvPr>
          <p:cNvGrpSpPr/>
          <p:nvPr/>
        </p:nvGrpSpPr>
        <p:grpSpPr>
          <a:xfrm>
            <a:off x="2698576" y="3149835"/>
            <a:ext cx="3576346" cy="2655121"/>
            <a:chOff x="828248" y="1760556"/>
            <a:chExt cx="3576346" cy="2655121"/>
          </a:xfrm>
        </p:grpSpPr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EB3924BB-DC36-A945-CB42-E4F0104186DF}"/>
                </a:ext>
              </a:extLst>
            </p:cNvPr>
            <p:cNvCxnSpPr/>
            <p:nvPr/>
          </p:nvCxnSpPr>
          <p:spPr>
            <a:xfrm>
              <a:off x="1480730" y="2335296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14281AF0-D3F0-3421-E41E-1C90F7AED5DA}"/>
                </a:ext>
              </a:extLst>
            </p:cNvPr>
            <p:cNvSpPr/>
            <p:nvPr/>
          </p:nvSpPr>
          <p:spPr>
            <a:xfrm>
              <a:off x="1157030" y="2724608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Else</a:t>
              </a: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6EE011F5-F0E9-004F-9A55-3538311724D3}"/>
                </a:ext>
              </a:extLst>
            </p:cNvPr>
            <p:cNvSpPr/>
            <p:nvPr/>
          </p:nvSpPr>
          <p:spPr>
            <a:xfrm>
              <a:off x="3036467" y="2735879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 err="1">
                  <a:solidFill>
                    <a:srgbClr val="0033CC"/>
                  </a:solidFill>
                </a:rPr>
                <a:t>GoFLast</a:t>
              </a:r>
              <a:endParaRPr lang="en-GB" sz="1600" i="1" dirty="0">
                <a:solidFill>
                  <a:srgbClr val="0033CC"/>
                </a:solidFill>
              </a:endParaRPr>
            </a:p>
          </p:txBody>
        </p:sp>
        <p:cxnSp>
          <p:nvCxnSpPr>
            <p:cNvPr id="41" name="Connettore 7 4">
              <a:extLst>
                <a:ext uri="{FF2B5EF4-FFF2-40B4-BE49-F238E27FC236}">
                  <a16:creationId xmlns:a16="http://schemas.microsoft.com/office/drawing/2014/main" id="{0BB9FC5B-52E4-0E75-BAD8-6F2F81E01438}"/>
                </a:ext>
              </a:extLst>
            </p:cNvPr>
            <p:cNvCxnSpPr>
              <a:endCxn id="40" idx="1"/>
            </p:cNvCxnSpPr>
            <p:nvPr/>
          </p:nvCxnSpPr>
          <p:spPr>
            <a:xfrm rot="5400000" flipH="1" flipV="1">
              <a:off x="2779101" y="2368547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7 21">
              <a:extLst>
                <a:ext uri="{FF2B5EF4-FFF2-40B4-BE49-F238E27FC236}">
                  <a16:creationId xmlns:a16="http://schemas.microsoft.com/office/drawing/2014/main" id="{1E4DDCBD-9E38-E318-6E5D-76CFE7926C67}"/>
                </a:ext>
              </a:extLst>
            </p:cNvPr>
            <p:cNvCxnSpPr>
              <a:stCxn id="40" idx="3"/>
            </p:cNvCxnSpPr>
            <p:nvPr/>
          </p:nvCxnSpPr>
          <p:spPr>
            <a:xfrm rot="5400000">
              <a:off x="2779102" y="2804991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sellaDiTesto 50">
              <a:extLst>
                <a:ext uri="{FF2B5EF4-FFF2-40B4-BE49-F238E27FC236}">
                  <a16:creationId xmlns:a16="http://schemas.microsoft.com/office/drawing/2014/main" id="{E05F3570-9534-A50E-9886-A48ED7236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678" y="1760556"/>
              <a:ext cx="91544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s1Last</a:t>
              </a:r>
            </a:p>
            <a:p>
              <a:pPr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s2Last</a:t>
              </a:r>
            </a:p>
            <a:p>
              <a:pPr eaLnBrk="1" hangingPunct="1"/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sp>
          <p:nvSpPr>
            <p:cNvPr id="44" name="CasellaDiTesto 50">
              <a:extLst>
                <a:ext uri="{FF2B5EF4-FFF2-40B4-BE49-F238E27FC236}">
                  <a16:creationId xmlns:a16="http://schemas.microsoft.com/office/drawing/2014/main" id="{C46A1135-724F-5729-0865-A90FC4433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761" y="3588046"/>
              <a:ext cx="7133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toLast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Arco 157">
              <a:extLst>
                <a:ext uri="{FF2B5EF4-FFF2-40B4-BE49-F238E27FC236}">
                  <a16:creationId xmlns:a16="http://schemas.microsoft.com/office/drawing/2014/main" id="{898A3904-B88A-15BE-BBA3-244B5A4E6BD7}"/>
                </a:ext>
              </a:extLst>
            </p:cNvPr>
            <p:cNvSpPr/>
            <p:nvPr/>
          </p:nvSpPr>
          <p:spPr>
            <a:xfrm rot="14208986" flipH="1">
              <a:off x="815899" y="2985691"/>
              <a:ext cx="553942" cy="52924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46" name="CasellaDiTesto 50">
              <a:extLst>
                <a:ext uri="{FF2B5EF4-FFF2-40B4-BE49-F238E27FC236}">
                  <a16:creationId xmlns:a16="http://schemas.microsoft.com/office/drawing/2014/main" id="{F3AE5349-4400-DB9F-6E1F-7D6914EA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909" y="3677013"/>
              <a:ext cx="100918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upOFF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downON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1910" y="1632876"/>
            <a:ext cx="747389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 the elevator must reach the desired floor and then stop – boundary floor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033553-1D7F-25E3-65C1-2E90E8F1D7A5}"/>
              </a:ext>
            </a:extLst>
          </p:cNvPr>
          <p:cNvSpPr txBox="1"/>
          <p:nvPr/>
        </p:nvSpPr>
        <p:spPr>
          <a:xfrm>
            <a:off x="4104608" y="2780503"/>
            <a:ext cx="10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SpLast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0" name="Title 28">
            <a:extLst>
              <a:ext uri="{FF2B5EF4-FFF2-40B4-BE49-F238E27FC236}">
                <a16:creationId xmlns:a16="http://schemas.microsoft.com/office/drawing/2014/main" id="{C839F29B-A50A-0638-259D-2814146A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2052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869C3FB-269F-465C-A27A-467495F72EDB}"/>
              </a:ext>
            </a:extLst>
          </p:cNvPr>
          <p:cNvSpPr txBox="1"/>
          <p:nvPr/>
        </p:nvSpPr>
        <p:spPr>
          <a:xfrm>
            <a:off x="1166792" y="1699929"/>
            <a:ext cx="40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Button panel</a:t>
            </a:r>
          </a:p>
        </p:txBody>
      </p:sp>
      <p:sp>
        <p:nvSpPr>
          <p:cNvPr id="39" name="Oval 22">
            <a:extLst>
              <a:ext uri="{FF2B5EF4-FFF2-40B4-BE49-F238E27FC236}">
                <a16:creationId xmlns:a16="http://schemas.microsoft.com/office/drawing/2014/main" id="{29F5A3F4-6875-412C-8C05-DA92B9FD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42" y="1598378"/>
            <a:ext cx="259766" cy="519351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6DC903E0-B4FF-43C2-A51B-E72524E540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1642" y="1819953"/>
            <a:ext cx="0" cy="99060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" name="Text Box 52">
            <a:extLst>
              <a:ext uri="{FF2B5EF4-FFF2-40B4-BE49-F238E27FC236}">
                <a16:creationId xmlns:a16="http://schemas.microsoft.com/office/drawing/2014/main" id="{F5EA676E-FB47-43E6-8B51-C18BDB47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1247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bg1">
                    <a:lumMod val="75000"/>
                  </a:schemeClr>
                </a:solidFill>
              </a:rPr>
              <a:t>up</a:t>
            </a:r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id="{48CE5DA8-66CA-4E68-878B-ABABD2D6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4295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bg1">
                    <a:lumMod val="75000"/>
                  </a:schemeClr>
                </a:solidFill>
              </a:rPr>
              <a:t>down</a:t>
            </a:r>
          </a:p>
        </p:txBody>
      </p:sp>
      <p:sp>
        <p:nvSpPr>
          <p:cNvPr id="48" name="Line 54">
            <a:extLst>
              <a:ext uri="{FF2B5EF4-FFF2-40B4-BE49-F238E27FC236}">
                <a16:creationId xmlns:a16="http://schemas.microsoft.com/office/drawing/2014/main" id="{C8C2958D-28D9-403C-A59F-BCCC49822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7842" y="2200953"/>
            <a:ext cx="0" cy="4572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18B15E3C-2DC2-4088-B8D2-DBB99F86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43" y="2836489"/>
            <a:ext cx="599589" cy="36933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endParaRPr lang="it-IT">
              <a:solidFill>
                <a:schemeClr val="bg1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E08FB6A-5C6C-A705-CBED-DB3C926116F8}"/>
                  </a:ext>
                </a:extLst>
              </p:cNvPr>
              <p:cNvSpPr txBox="1"/>
              <p:nvPr/>
            </p:nvSpPr>
            <p:spPr>
              <a:xfrm>
                <a:off x="1020644" y="2197022"/>
                <a:ext cx="5968871" cy="233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just" eaLnBrk="1" hangingPunct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this automaton, are used three states, one for each button.</a:t>
                </a:r>
              </a:p>
              <a:p>
                <a:pPr algn="just" eaLnBrk="1" hangingPunct="1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eaLnBrk="1" hangingPunct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 that influence the states of these:</a:t>
                </a:r>
              </a:p>
              <a:p>
                <a:pPr marL="285750" indent="-285750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in the button panel the button that allows to reach the </a:t>
                </a:r>
                <a:r>
                  <a:rPr lang="en-US" sz="18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j-</a:t>
                </a:r>
                <a:r>
                  <a:rPr lang="en-US" sz="18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floor is selected, when the cabin is at the</a:t>
                </a:r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i-th</a:t>
                </a:r>
                <a:r>
                  <a:rPr lang="en-US" sz="18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floor.</a:t>
                </a:r>
              </a:p>
              <a:p>
                <a:pPr algn="just" eaLnBrk="1" hangingPunct="1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E08FB6A-5C6C-A705-CBED-DB3C92611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44" y="2197022"/>
                <a:ext cx="5968871" cy="2330638"/>
              </a:xfrm>
              <a:prstGeom prst="rect">
                <a:avLst/>
              </a:prstGeom>
              <a:blipFill>
                <a:blip r:embed="rId3"/>
                <a:stretch>
                  <a:fillRect l="-816" t="-1305" r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B294871B-B3EF-987F-B9DB-2BFC9A9EC723}"/>
              </a:ext>
            </a:extLst>
          </p:cNvPr>
          <p:cNvSpPr/>
          <p:nvPr/>
        </p:nvSpPr>
        <p:spPr>
          <a:xfrm>
            <a:off x="7211233" y="2431461"/>
            <a:ext cx="167623" cy="20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CBDF0E3-B384-01F0-EDCE-4FEB716654B7}"/>
              </a:ext>
            </a:extLst>
          </p:cNvPr>
          <p:cNvSpPr/>
          <p:nvPr/>
        </p:nvSpPr>
        <p:spPr>
          <a:xfrm>
            <a:off x="7263324" y="2489651"/>
            <a:ext cx="63002" cy="76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32F0E47-E2C8-DB4F-F2DA-E4EC2DC850C8}"/>
              </a:ext>
            </a:extLst>
          </p:cNvPr>
          <p:cNvSpPr/>
          <p:nvPr/>
        </p:nvSpPr>
        <p:spPr>
          <a:xfrm>
            <a:off x="7211233" y="3952484"/>
            <a:ext cx="167623" cy="20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D1A9F68-D438-01B9-C315-72C50FD111F7}"/>
              </a:ext>
            </a:extLst>
          </p:cNvPr>
          <p:cNvSpPr/>
          <p:nvPr/>
        </p:nvSpPr>
        <p:spPr>
          <a:xfrm>
            <a:off x="7263324" y="4010674"/>
            <a:ext cx="63002" cy="76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312FA70-C8E9-6EE5-DA7B-C397909F82D2}"/>
              </a:ext>
            </a:extLst>
          </p:cNvPr>
          <p:cNvSpPr/>
          <p:nvPr/>
        </p:nvSpPr>
        <p:spPr>
          <a:xfrm>
            <a:off x="7211233" y="5357080"/>
            <a:ext cx="167623" cy="20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C4027F2-3235-FE71-E7D9-37C6716F904A}"/>
              </a:ext>
            </a:extLst>
          </p:cNvPr>
          <p:cNvSpPr/>
          <p:nvPr/>
        </p:nvSpPr>
        <p:spPr>
          <a:xfrm>
            <a:off x="7263324" y="5415270"/>
            <a:ext cx="63002" cy="76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70D988F-F7A5-90BD-E14E-E54C6FF1E852}"/>
              </a:ext>
            </a:extLst>
          </p:cNvPr>
          <p:cNvSpPr/>
          <p:nvPr/>
        </p:nvSpPr>
        <p:spPr>
          <a:xfrm>
            <a:off x="7690356" y="2847166"/>
            <a:ext cx="198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07BED00-3D33-B765-3896-809A24F9A692}"/>
              </a:ext>
            </a:extLst>
          </p:cNvPr>
          <p:cNvSpPr/>
          <p:nvPr/>
        </p:nvSpPr>
        <p:spPr>
          <a:xfrm>
            <a:off x="7736323" y="2869005"/>
            <a:ext cx="106940" cy="87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690E9EC9-3E1E-9DCB-9750-15B9A91708B6}"/>
              </a:ext>
            </a:extLst>
          </p:cNvPr>
          <p:cNvSpPr/>
          <p:nvPr/>
        </p:nvSpPr>
        <p:spPr>
          <a:xfrm>
            <a:off x="7736323" y="3076611"/>
            <a:ext cx="106940" cy="87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2D357F3A-BCAF-3764-735E-5CED24AC1F26}"/>
              </a:ext>
            </a:extLst>
          </p:cNvPr>
          <p:cNvSpPr/>
          <p:nvPr/>
        </p:nvSpPr>
        <p:spPr>
          <a:xfrm>
            <a:off x="7736323" y="2967430"/>
            <a:ext cx="106940" cy="87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19" descr="Diagonali chiare verso l'alto">
            <a:extLst>
              <a:ext uri="{FF2B5EF4-FFF2-40B4-BE49-F238E27FC236}">
                <a16:creationId xmlns:a16="http://schemas.microsoft.com/office/drawing/2014/main" id="{2B04B795-D083-BBB9-D23B-0911B410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3896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EF92804A-DC7F-D4DD-1785-D8C78DFBE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3896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4" name="Text Box 43">
            <a:extLst>
              <a:ext uri="{FF2B5EF4-FFF2-40B4-BE49-F238E27FC236}">
                <a16:creationId xmlns:a16="http://schemas.microsoft.com/office/drawing/2014/main" id="{22900101-E798-00D2-3D62-B5D1C55D6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374396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F2</a:t>
            </a:r>
          </a:p>
        </p:txBody>
      </p:sp>
      <p:sp>
        <p:nvSpPr>
          <p:cNvPr id="52" name="Rectangle 9" descr="Diagonali chiare verso l'alto">
            <a:extLst>
              <a:ext uri="{FF2B5EF4-FFF2-40B4-BE49-F238E27FC236}">
                <a16:creationId xmlns:a16="http://schemas.microsoft.com/office/drawing/2014/main" id="{3AA31DFF-8C46-60BD-B14B-9EDC83EB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163" y="2372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D1CE3433-D8F4-66E4-413C-79FAE30C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563" y="2372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54" name="Text Box 41">
            <a:extLst>
              <a:ext uri="{FF2B5EF4-FFF2-40B4-BE49-F238E27FC236}">
                <a16:creationId xmlns:a16="http://schemas.microsoft.com/office/drawing/2014/main" id="{14EE7C38-5DF8-2B68-558E-6742EDFC6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8563" y="2219961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F3</a:t>
            </a:r>
          </a:p>
        </p:txBody>
      </p:sp>
      <p:sp>
        <p:nvSpPr>
          <p:cNvPr id="55" name="Rectangle 9" descr="Diagonali chiare verso l'alto">
            <a:extLst>
              <a:ext uri="{FF2B5EF4-FFF2-40B4-BE49-F238E27FC236}">
                <a16:creationId xmlns:a16="http://schemas.microsoft.com/office/drawing/2014/main" id="{1A4B5C71-7A12-D398-2ED6-1420B8C8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5288394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BD547B15-2458-8175-C157-07B8CB70A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5288394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63F29A9C-9B6D-A81A-3D46-822A1AA6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5135994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F1</a:t>
            </a:r>
          </a:p>
        </p:txBody>
      </p:sp>
      <p:sp>
        <p:nvSpPr>
          <p:cNvPr id="99" name="Rectangle 2">
            <a:extLst>
              <a:ext uri="{FF2B5EF4-FFF2-40B4-BE49-F238E27FC236}">
                <a16:creationId xmlns:a16="http://schemas.microsoft.com/office/drawing/2014/main" id="{530BA976-2AC4-9017-15DE-B08BC79DB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A77F455-E1F0-2A6C-498F-5523F715102E}"/>
              </a:ext>
            </a:extLst>
          </p:cNvPr>
          <p:cNvGrpSpPr/>
          <p:nvPr/>
        </p:nvGrpSpPr>
        <p:grpSpPr>
          <a:xfrm>
            <a:off x="2579704" y="3557445"/>
            <a:ext cx="4027672" cy="2907111"/>
            <a:chOff x="2165541" y="3608425"/>
            <a:chExt cx="4027672" cy="2907111"/>
          </a:xfrm>
        </p:grpSpPr>
        <p:sp>
          <p:nvSpPr>
            <p:cNvPr id="76" name="Arco 75">
              <a:extLst>
                <a:ext uri="{FF2B5EF4-FFF2-40B4-BE49-F238E27FC236}">
                  <a16:creationId xmlns:a16="http://schemas.microsoft.com/office/drawing/2014/main" id="{9AAF81D3-BE19-2B86-F376-A03500FDC82D}"/>
                </a:ext>
              </a:extLst>
            </p:cNvPr>
            <p:cNvSpPr/>
            <p:nvPr/>
          </p:nvSpPr>
          <p:spPr>
            <a:xfrm rot="7636245">
              <a:off x="2809415" y="4208186"/>
              <a:ext cx="1895637" cy="2226644"/>
            </a:xfrm>
            <a:prstGeom prst="arc">
              <a:avLst>
                <a:gd name="adj1" fmla="val 11141614"/>
                <a:gd name="adj2" fmla="val 14218196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82" name="Arco 81">
              <a:extLst>
                <a:ext uri="{FF2B5EF4-FFF2-40B4-BE49-F238E27FC236}">
                  <a16:creationId xmlns:a16="http://schemas.microsoft.com/office/drawing/2014/main" id="{9D41324C-C7CF-DAB7-AC61-305111B83977}"/>
                </a:ext>
              </a:extLst>
            </p:cNvPr>
            <p:cNvSpPr/>
            <p:nvPr/>
          </p:nvSpPr>
          <p:spPr>
            <a:xfrm rot="18887249">
              <a:off x="4377713" y="3847678"/>
              <a:ext cx="1433593" cy="2197406"/>
            </a:xfrm>
            <a:prstGeom prst="arc">
              <a:avLst>
                <a:gd name="adj1" fmla="val 11141614"/>
                <a:gd name="adj2" fmla="val 14218196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sp>
          <p:nvSpPr>
            <p:cNvPr id="87" name="Arco 86">
              <a:extLst>
                <a:ext uri="{FF2B5EF4-FFF2-40B4-BE49-F238E27FC236}">
                  <a16:creationId xmlns:a16="http://schemas.microsoft.com/office/drawing/2014/main" id="{E3A0A810-3FC4-22A1-CB54-54D42C813FBA}"/>
                </a:ext>
              </a:extLst>
            </p:cNvPr>
            <p:cNvSpPr/>
            <p:nvPr/>
          </p:nvSpPr>
          <p:spPr>
            <a:xfrm rot="11019538">
              <a:off x="2165541" y="3608425"/>
              <a:ext cx="1666461" cy="2000467"/>
            </a:xfrm>
            <a:prstGeom prst="arc">
              <a:avLst>
                <a:gd name="adj1" fmla="val 11141614"/>
                <a:gd name="adj2" fmla="val 14103558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sz="135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895094A0-283C-E41E-0E25-61937AEA023A}"/>
                </a:ext>
              </a:extLst>
            </p:cNvPr>
            <p:cNvGrpSpPr/>
            <p:nvPr/>
          </p:nvGrpSpPr>
          <p:grpSpPr>
            <a:xfrm>
              <a:off x="2792667" y="4299571"/>
              <a:ext cx="2471978" cy="2215965"/>
              <a:chOff x="2823688" y="4303186"/>
              <a:chExt cx="2471978" cy="2215965"/>
            </a:xfrm>
          </p:grpSpPr>
          <p:sp>
            <p:nvSpPr>
              <p:cNvPr id="86" name="Arco 85">
                <a:extLst>
                  <a:ext uri="{FF2B5EF4-FFF2-40B4-BE49-F238E27FC236}">
                    <a16:creationId xmlns:a16="http://schemas.microsoft.com/office/drawing/2014/main" id="{A24F9D05-EC82-2C88-D406-A2CBCB4AF419}"/>
                  </a:ext>
                </a:extLst>
              </p:cNvPr>
              <p:cNvSpPr/>
              <p:nvPr/>
            </p:nvSpPr>
            <p:spPr>
              <a:xfrm rot="21391354">
                <a:off x="3118899" y="4520551"/>
                <a:ext cx="2073226" cy="1835624"/>
              </a:xfrm>
              <a:prstGeom prst="arc">
                <a:avLst>
                  <a:gd name="adj1" fmla="val 11092051"/>
                  <a:gd name="adj2" fmla="val 14340896"/>
                </a:avLst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 sz="1350"/>
              </a:p>
            </p:txBody>
          </p:sp>
          <p:sp>
            <p:nvSpPr>
              <p:cNvPr id="89" name="Arco 88">
                <a:extLst>
                  <a:ext uri="{FF2B5EF4-FFF2-40B4-BE49-F238E27FC236}">
                    <a16:creationId xmlns:a16="http://schemas.microsoft.com/office/drawing/2014/main" id="{17B6CB0C-3795-A486-804F-4F436AA7AD6D}"/>
                  </a:ext>
                </a:extLst>
              </p:cNvPr>
              <p:cNvSpPr/>
              <p:nvPr/>
            </p:nvSpPr>
            <p:spPr>
              <a:xfrm>
                <a:off x="3231145" y="5360381"/>
                <a:ext cx="1520000" cy="1158770"/>
              </a:xfrm>
              <a:prstGeom prst="arc">
                <a:avLst>
                  <a:gd name="adj1" fmla="val 13465622"/>
                  <a:gd name="adj2" fmla="val 18910907"/>
                </a:avLst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 sz="1350"/>
              </a:p>
            </p:txBody>
          </p:sp>
          <p:grpSp>
            <p:nvGrpSpPr>
              <p:cNvPr id="5" name="Gruppo 4">
                <a:extLst>
                  <a:ext uri="{FF2B5EF4-FFF2-40B4-BE49-F238E27FC236}">
                    <a16:creationId xmlns:a16="http://schemas.microsoft.com/office/drawing/2014/main" id="{A16AE5DA-4477-9C6F-193F-F33999759DD3}"/>
                  </a:ext>
                </a:extLst>
              </p:cNvPr>
              <p:cNvGrpSpPr/>
              <p:nvPr/>
            </p:nvGrpSpPr>
            <p:grpSpPr>
              <a:xfrm>
                <a:off x="2823688" y="4303186"/>
                <a:ext cx="2471978" cy="1843190"/>
                <a:chOff x="2810237" y="4298653"/>
                <a:chExt cx="2471978" cy="1843190"/>
              </a:xfrm>
            </p:grpSpPr>
            <p:sp>
              <p:nvSpPr>
                <p:cNvPr id="93" name="CasellaDiTesto 50">
                  <a:extLst>
                    <a:ext uri="{FF2B5EF4-FFF2-40B4-BE49-F238E27FC236}">
                      <a16:creationId xmlns:a16="http://schemas.microsoft.com/office/drawing/2014/main" id="{29E27CA4-9885-7E83-0C41-8314090E29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9264" y="5887927"/>
                  <a:ext cx="686586" cy="2539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s32</a:t>
                  </a:r>
                </a:p>
              </p:txBody>
            </p:sp>
            <p:grpSp>
              <p:nvGrpSpPr>
                <p:cNvPr id="2" name="Gruppo 1">
                  <a:extLst>
                    <a:ext uri="{FF2B5EF4-FFF2-40B4-BE49-F238E27FC236}">
                      <a16:creationId xmlns:a16="http://schemas.microsoft.com/office/drawing/2014/main" id="{EABC194B-9A9B-B986-1712-2A4FEFAFC421}"/>
                    </a:ext>
                  </a:extLst>
                </p:cNvPr>
                <p:cNvGrpSpPr/>
                <p:nvPr/>
              </p:nvGrpSpPr>
              <p:grpSpPr>
                <a:xfrm>
                  <a:off x="2810237" y="4298653"/>
                  <a:ext cx="2471978" cy="1589274"/>
                  <a:chOff x="2810237" y="4298653"/>
                  <a:chExt cx="2471978" cy="1589274"/>
                </a:xfrm>
              </p:grpSpPr>
              <p:sp>
                <p:nvSpPr>
                  <p:cNvPr id="58" name="Ovale 57">
                    <a:extLst>
                      <a:ext uri="{FF2B5EF4-FFF2-40B4-BE49-F238E27FC236}">
                        <a16:creationId xmlns:a16="http://schemas.microsoft.com/office/drawing/2014/main" id="{490F0C99-7271-D6CC-7506-4B026CCE86CC}"/>
                      </a:ext>
                    </a:extLst>
                  </p:cNvPr>
                  <p:cNvSpPr/>
                  <p:nvPr/>
                </p:nvSpPr>
                <p:spPr>
                  <a:xfrm>
                    <a:off x="3606799" y="4298653"/>
                    <a:ext cx="796562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hangingPunct="1"/>
                    <a:r>
                      <a:rPr lang="en-GB" sz="1600" i="1" dirty="0"/>
                      <a:t>B1</a:t>
                    </a:r>
                  </a:p>
                </p:txBody>
              </p:sp>
              <p:sp>
                <p:nvSpPr>
                  <p:cNvPr id="59" name="Ovale 58">
                    <a:extLst>
                      <a:ext uri="{FF2B5EF4-FFF2-40B4-BE49-F238E27FC236}">
                        <a16:creationId xmlns:a16="http://schemas.microsoft.com/office/drawing/2014/main" id="{9F150C5A-EE67-CB2A-2664-094EC7FAAFEF}"/>
                      </a:ext>
                    </a:extLst>
                  </p:cNvPr>
                  <p:cNvSpPr/>
                  <p:nvPr/>
                </p:nvSpPr>
                <p:spPr>
                  <a:xfrm>
                    <a:off x="4403361" y="5403848"/>
                    <a:ext cx="796562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hangingPunct="1"/>
                    <a:r>
                      <a:rPr lang="en-GB" sz="1600" i="1" dirty="0"/>
                      <a:t>B2</a:t>
                    </a:r>
                  </a:p>
                </p:txBody>
              </p:sp>
              <p:sp>
                <p:nvSpPr>
                  <p:cNvPr id="60" name="Ovale 59">
                    <a:extLst>
                      <a:ext uri="{FF2B5EF4-FFF2-40B4-BE49-F238E27FC236}">
                        <a16:creationId xmlns:a16="http://schemas.microsoft.com/office/drawing/2014/main" id="{81E9D587-48B0-3AC0-8C6B-5EDB706F68BA}"/>
                      </a:ext>
                    </a:extLst>
                  </p:cNvPr>
                  <p:cNvSpPr/>
                  <p:nvPr/>
                </p:nvSpPr>
                <p:spPr>
                  <a:xfrm>
                    <a:off x="2810237" y="5417166"/>
                    <a:ext cx="796562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hangingPunct="1"/>
                    <a:r>
                      <a:rPr lang="en-GB" sz="1600" i="1" dirty="0"/>
                      <a:t>B3</a:t>
                    </a:r>
                  </a:p>
                </p:txBody>
              </p:sp>
              <p:sp>
                <p:nvSpPr>
                  <p:cNvPr id="88" name="Arco 87">
                    <a:extLst>
                      <a:ext uri="{FF2B5EF4-FFF2-40B4-BE49-F238E27FC236}">
                        <a16:creationId xmlns:a16="http://schemas.microsoft.com/office/drawing/2014/main" id="{AB3C179B-1134-840A-7DFD-AA1468E3A8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29105" y="4819957"/>
                    <a:ext cx="1603885" cy="1067970"/>
                  </a:xfrm>
                  <a:prstGeom prst="arc">
                    <a:avLst>
                      <a:gd name="adj1" fmla="val 13465622"/>
                      <a:gd name="adj2" fmla="val 18958500"/>
                    </a:avLst>
                  </a:prstGeom>
                  <a:ln>
                    <a:head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sz="1350"/>
                  </a:p>
                </p:txBody>
              </p:sp>
              <p:sp>
                <p:nvSpPr>
                  <p:cNvPr id="90" name="CasellaDiTesto 50">
                    <a:extLst>
                      <a:ext uri="{FF2B5EF4-FFF2-40B4-BE49-F238E27FC236}">
                        <a16:creationId xmlns:a16="http://schemas.microsoft.com/office/drawing/2014/main" id="{1FEE9AAE-95F0-66D2-8E09-BF744EE49A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1240" y="4761200"/>
                    <a:ext cx="686586" cy="2539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r>
                      <a: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s13</a:t>
                    </a:r>
                  </a:p>
                </p:txBody>
              </p:sp>
              <p:sp>
                <p:nvSpPr>
                  <p:cNvPr id="91" name="CasellaDiTesto 50">
                    <a:extLst>
                      <a:ext uri="{FF2B5EF4-FFF2-40B4-BE49-F238E27FC236}">
                        <a16:creationId xmlns:a16="http://schemas.microsoft.com/office/drawing/2014/main" id="{B6C63500-D9FD-AC0E-FE25-DB21EB7C49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0812" y="4955937"/>
                    <a:ext cx="686586" cy="2539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r>
                      <a: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s31</a:t>
                    </a:r>
                  </a:p>
                </p:txBody>
              </p:sp>
              <p:sp>
                <p:nvSpPr>
                  <p:cNvPr id="92" name="CasellaDiTesto 50">
                    <a:extLst>
                      <a:ext uri="{FF2B5EF4-FFF2-40B4-BE49-F238E27FC236}">
                        <a16:creationId xmlns:a16="http://schemas.microsoft.com/office/drawing/2014/main" id="{E18B5498-52C7-532C-087A-FA9C26986A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4343" y="5329503"/>
                    <a:ext cx="686586" cy="2539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r>
                      <a: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s23</a:t>
                    </a:r>
                  </a:p>
                </p:txBody>
              </p:sp>
              <p:sp>
                <p:nvSpPr>
                  <p:cNvPr id="94" name="CasellaDiTesto 50">
                    <a:extLst>
                      <a:ext uri="{FF2B5EF4-FFF2-40B4-BE49-F238E27FC236}">
                        <a16:creationId xmlns:a16="http://schemas.microsoft.com/office/drawing/2014/main" id="{35474F28-92BE-2296-BD48-C10C725F2D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1281" y="4955937"/>
                    <a:ext cx="686586" cy="2539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r>
                      <a: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s21</a:t>
                    </a:r>
                  </a:p>
                </p:txBody>
              </p:sp>
              <p:sp>
                <p:nvSpPr>
                  <p:cNvPr id="95" name="CasellaDiTesto 50">
                    <a:extLst>
                      <a:ext uri="{FF2B5EF4-FFF2-40B4-BE49-F238E27FC236}">
                        <a16:creationId xmlns:a16="http://schemas.microsoft.com/office/drawing/2014/main" id="{97591713-E4E2-EFF7-9BB0-6E19F72046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5629" y="4780574"/>
                    <a:ext cx="686586" cy="2539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r>
                      <a: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s12</a:t>
                    </a:r>
                  </a:p>
                </p:txBody>
              </p:sp>
              <p:cxnSp>
                <p:nvCxnSpPr>
                  <p:cNvPr id="100" name="Connettore 2 99">
                    <a:extLst>
                      <a:ext uri="{FF2B5EF4-FFF2-40B4-BE49-F238E27FC236}">
                        <a16:creationId xmlns:a16="http://schemas.microsoft.com/office/drawing/2014/main" id="{511458F9-7F0D-BE24-2277-F31B94D4A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8272" y="4485527"/>
                    <a:ext cx="452721" cy="18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5034949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60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F5009-795F-0C08-5DF0-847C9EA0789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6D3EC3-8D19-EB45-54CA-9102DEC17AE3}"/>
              </a:ext>
            </a:extLst>
          </p:cNvPr>
          <p:cNvSpPr txBox="1"/>
          <p:nvPr/>
        </p:nvSpPr>
        <p:spPr>
          <a:xfrm>
            <a:off x="831910" y="1632876"/>
            <a:ext cx="747389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 the motor must start and stop once</a:t>
            </a:r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88E13E9-9B77-5931-BD65-FBF217B1EE3C}"/>
              </a:ext>
            </a:extLst>
          </p:cNvPr>
          <p:cNvGrpSpPr/>
          <p:nvPr/>
        </p:nvGrpSpPr>
        <p:grpSpPr>
          <a:xfrm>
            <a:off x="2466575" y="3237579"/>
            <a:ext cx="4204560" cy="2277582"/>
            <a:chOff x="2466894" y="3142658"/>
            <a:chExt cx="4204560" cy="2277582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94E8ED69-4625-8BC6-4B5B-FF0C9E32F797}"/>
                </a:ext>
              </a:extLst>
            </p:cNvPr>
            <p:cNvGrpSpPr/>
            <p:nvPr/>
          </p:nvGrpSpPr>
          <p:grpSpPr>
            <a:xfrm>
              <a:off x="2466894" y="3142658"/>
              <a:ext cx="4204560" cy="1750747"/>
              <a:chOff x="657758" y="2358361"/>
              <a:chExt cx="4204560" cy="1750747"/>
            </a:xfrm>
          </p:grpSpPr>
          <p:cxnSp>
            <p:nvCxnSpPr>
              <p:cNvPr id="38" name="Connettore 2 37">
                <a:extLst>
                  <a:ext uri="{FF2B5EF4-FFF2-40B4-BE49-F238E27FC236}">
                    <a16:creationId xmlns:a16="http://schemas.microsoft.com/office/drawing/2014/main" id="{EB3924BB-DC36-A945-CB42-E4F0104186DF}"/>
                  </a:ext>
                </a:extLst>
              </p:cNvPr>
              <p:cNvCxnSpPr/>
              <p:nvPr/>
            </p:nvCxnSpPr>
            <p:spPr>
              <a:xfrm>
                <a:off x="657758" y="2358361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14281AF0-D3F0-3421-E41E-1C90F7AED5DA}"/>
                  </a:ext>
                </a:extLst>
              </p:cNvPr>
              <p:cNvSpPr/>
              <p:nvPr/>
            </p:nvSpPr>
            <p:spPr>
              <a:xfrm>
                <a:off x="657758" y="2714299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</a:t>
                </a:r>
              </a:p>
            </p:txBody>
          </p: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6EE011F5-F0E9-004F-9A55-3538311724D3}"/>
                  </a:ext>
                </a:extLst>
              </p:cNvPr>
              <p:cNvSpPr/>
              <p:nvPr/>
            </p:nvSpPr>
            <p:spPr>
              <a:xfrm>
                <a:off x="3494191" y="2720748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Go</a:t>
                </a:r>
              </a:p>
            </p:txBody>
          </p:sp>
          <p:cxnSp>
            <p:nvCxnSpPr>
              <p:cNvPr id="41" name="Connettore 7 4">
                <a:extLst>
                  <a:ext uri="{FF2B5EF4-FFF2-40B4-BE49-F238E27FC236}">
                    <a16:creationId xmlns:a16="http://schemas.microsoft.com/office/drawing/2014/main" id="{0BB9FC5B-52E4-0E75-BAD8-6F2F81E01438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>
                <a:off x="2025885" y="3022912"/>
                <a:ext cx="1468306" cy="64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7 21">
                <a:extLst>
                  <a:ext uri="{FF2B5EF4-FFF2-40B4-BE49-F238E27FC236}">
                    <a16:creationId xmlns:a16="http://schemas.microsoft.com/office/drawing/2014/main" id="{1E4DDCBD-9E38-E318-6E5D-76CFE7926C67}"/>
                  </a:ext>
                </a:extLst>
              </p:cNvPr>
              <p:cNvCxnSpPr>
                <a:cxnSpLocks/>
                <a:stCxn id="40" idx="4"/>
                <a:endCxn id="5" idx="7"/>
              </p:cNvCxnSpPr>
              <p:nvPr/>
            </p:nvCxnSpPr>
            <p:spPr>
              <a:xfrm flipH="1">
                <a:off x="3293833" y="3337974"/>
                <a:ext cx="884422" cy="771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CasellaDiTesto 50">
                <a:extLst>
                  <a:ext uri="{FF2B5EF4-FFF2-40B4-BE49-F238E27FC236}">
                    <a16:creationId xmlns:a16="http://schemas.microsoft.com/office/drawing/2014/main" id="{E05F3570-9534-A50E-9886-A48ED7236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8385" y="2686601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sxy</a:t>
                </a:r>
                <a:endPara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CasellaDiTesto 50">
                <a:extLst>
                  <a:ext uri="{FF2B5EF4-FFF2-40B4-BE49-F238E27FC236}">
                    <a16:creationId xmlns:a16="http://schemas.microsoft.com/office/drawing/2014/main" id="{C46A1135-724F-5729-0865-A90FC4433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709" y="3568451"/>
                <a:ext cx="9154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CasellaDiTesto 50">
                <a:extLst>
                  <a:ext uri="{FF2B5EF4-FFF2-40B4-BE49-F238E27FC236}">
                    <a16:creationId xmlns:a16="http://schemas.microsoft.com/office/drawing/2014/main" id="{F3AE5349-4400-DB9F-6E1F-7D6914EA2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504" y="3562002"/>
                <a:ext cx="10523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76A8C8DC-2FB6-46C2-EE45-C1E3F2D263CB}"/>
                </a:ext>
              </a:extLst>
            </p:cNvPr>
            <p:cNvSpPr/>
            <p:nvPr/>
          </p:nvSpPr>
          <p:spPr>
            <a:xfrm>
              <a:off x="3935200" y="4803014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On</a:t>
              </a:r>
            </a:p>
          </p:txBody>
        </p:sp>
        <p:cxnSp>
          <p:nvCxnSpPr>
            <p:cNvPr id="10" name="Connettore 7 21">
              <a:extLst>
                <a:ext uri="{FF2B5EF4-FFF2-40B4-BE49-F238E27FC236}">
                  <a16:creationId xmlns:a16="http://schemas.microsoft.com/office/drawing/2014/main" id="{FCC86B53-2C2F-D8E0-C71A-C3D03515189E}"/>
                </a:ext>
              </a:extLst>
            </p:cNvPr>
            <p:cNvCxnSpPr>
              <a:cxnSpLocks/>
              <a:stCxn id="5" idx="1"/>
              <a:endCxn id="39" idx="4"/>
            </p:cNvCxnSpPr>
            <p:nvPr/>
          </p:nvCxnSpPr>
          <p:spPr>
            <a:xfrm flipH="1" flipV="1">
              <a:off x="3150958" y="4115822"/>
              <a:ext cx="984600" cy="77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294E1A6-8390-9922-4AF5-A64D01365C45}"/>
              </a:ext>
            </a:extLst>
          </p:cNvPr>
          <p:cNvSpPr txBox="1"/>
          <p:nvPr/>
        </p:nvSpPr>
        <p:spPr>
          <a:xfrm>
            <a:off x="3986356" y="2425353"/>
            <a:ext cx="1317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SpLast+1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101254-256F-5B2E-53A6-4047976AA268}"/>
              </a:ext>
            </a:extLst>
          </p:cNvPr>
          <p:cNvSpPr txBox="1"/>
          <p:nvPr/>
        </p:nvSpPr>
        <p:spPr>
          <a:xfrm>
            <a:off x="3278415" y="2888657"/>
            <a:ext cx="25808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notation</a:t>
            </a:r>
            <a:r>
              <a:rPr lang="it-IT" sz="1600" dirty="0"/>
              <a:t> </a:t>
            </a:r>
            <a:r>
              <a:rPr lang="it-IT" sz="1600" dirty="0" err="1"/>
              <a:t>includes</a:t>
            </a:r>
            <a:r>
              <a:rPr lang="it-IT" sz="1600" dirty="0"/>
              <a:t> </a:t>
            </a:r>
            <a:r>
              <a:rPr lang="it-IT" sz="1600" dirty="0" err="1"/>
              <a:t>all</a:t>
            </a:r>
            <a:r>
              <a:rPr lang="it-IT" sz="1600" dirty="0"/>
              <a:t> events of the </a:t>
            </a:r>
            <a:r>
              <a:rPr lang="it-IT" sz="1600" dirty="0" err="1"/>
              <a:t>button</a:t>
            </a:r>
            <a:r>
              <a:rPr lang="it-IT" sz="1600" dirty="0"/>
              <a:t> panel</a:t>
            </a:r>
          </a:p>
        </p:txBody>
      </p:sp>
      <p:sp>
        <p:nvSpPr>
          <p:cNvPr id="11" name="Title 28">
            <a:extLst>
              <a:ext uri="{FF2B5EF4-FFF2-40B4-BE49-F238E27FC236}">
                <a16:creationId xmlns:a16="http://schemas.microsoft.com/office/drawing/2014/main" id="{E2EED357-3148-8443-2F0F-BCA54914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431326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61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1009034" y="1624108"/>
            <a:ext cx="712592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Elevator </a:t>
            </a:r>
            <a:r>
              <a:rPr lang="it-IT" dirty="0" err="1"/>
              <a:t>motor</a:t>
            </a:r>
            <a:r>
              <a:rPr lang="it-IT" dirty="0"/>
              <a:t> can turn 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doors are close.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1CF6E6-6AE5-B257-9B9E-1CDEE6095F35}"/>
              </a:ext>
            </a:extLst>
          </p:cNvPr>
          <p:cNvSpPr txBox="1"/>
          <p:nvPr/>
        </p:nvSpPr>
        <p:spPr>
          <a:xfrm>
            <a:off x="4166296" y="2600196"/>
            <a:ext cx="245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826B482-DC36-C7F1-F0A8-603354B3EECD}"/>
              </a:ext>
            </a:extLst>
          </p:cNvPr>
          <p:cNvSpPr/>
          <p:nvPr/>
        </p:nvSpPr>
        <p:spPr>
          <a:xfrm>
            <a:off x="2910425" y="4127151"/>
            <a:ext cx="1440855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600" i="1"/>
              <a:t>Closed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C0D84-03A5-A72C-1E41-9B371207F2F0}"/>
              </a:ext>
            </a:extLst>
          </p:cNvPr>
          <p:cNvCxnSpPr/>
          <p:nvPr/>
        </p:nvCxnSpPr>
        <p:spPr>
          <a:xfrm>
            <a:off x="2623088" y="3911251"/>
            <a:ext cx="3603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F41910D0-E9F5-E0FE-015E-DB2AADD5DF71}"/>
              </a:ext>
            </a:extLst>
          </p:cNvPr>
          <p:cNvSpPr/>
          <p:nvPr/>
        </p:nvSpPr>
        <p:spPr>
          <a:xfrm>
            <a:off x="4855361" y="4127151"/>
            <a:ext cx="1368127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600" i="1"/>
              <a:t>Open</a:t>
            </a:r>
          </a:p>
        </p:txBody>
      </p:sp>
      <p:cxnSp>
        <p:nvCxnSpPr>
          <p:cNvPr id="35" name="Connettore 7 4">
            <a:extLst>
              <a:ext uri="{FF2B5EF4-FFF2-40B4-BE49-F238E27FC236}">
                <a16:creationId xmlns:a16="http://schemas.microsoft.com/office/drawing/2014/main" id="{6BE66F93-88A1-C4BD-5EE2-D191C2C3FB54}"/>
              </a:ext>
            </a:extLst>
          </p:cNvPr>
          <p:cNvCxnSpPr>
            <a:stCxn id="6" idx="7"/>
            <a:endCxn id="31" idx="1"/>
          </p:cNvCxnSpPr>
          <p:nvPr/>
        </p:nvCxnSpPr>
        <p:spPr>
          <a:xfrm rot="5400000" flipH="1" flipV="1">
            <a:off x="4597995" y="3759819"/>
            <a:ext cx="12700" cy="915447"/>
          </a:xfrm>
          <a:prstGeom prst="curvedConnector3">
            <a:avLst>
              <a:gd name="adj1" fmla="val 2511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7 21">
            <a:extLst>
              <a:ext uri="{FF2B5EF4-FFF2-40B4-BE49-F238E27FC236}">
                <a16:creationId xmlns:a16="http://schemas.microsoft.com/office/drawing/2014/main" id="{AB2A75D9-5838-7762-5370-DBF4CCFF48C1}"/>
              </a:ext>
            </a:extLst>
          </p:cNvPr>
          <p:cNvCxnSpPr>
            <a:stCxn id="31" idx="3"/>
            <a:endCxn id="6" idx="5"/>
          </p:cNvCxnSpPr>
          <p:nvPr/>
        </p:nvCxnSpPr>
        <p:spPr>
          <a:xfrm rot="5400000">
            <a:off x="4597996" y="4196263"/>
            <a:ext cx="12700" cy="915447"/>
          </a:xfrm>
          <a:prstGeom prst="curvedConnector3">
            <a:avLst>
              <a:gd name="adj1" fmla="val 2511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50">
            <a:extLst>
              <a:ext uri="{FF2B5EF4-FFF2-40B4-BE49-F238E27FC236}">
                <a16:creationId xmlns:a16="http://schemas.microsoft.com/office/drawing/2014/main" id="{5CD899B7-BAE6-B2C0-5BDA-1FB453004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14" y="3654960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38" name="CasellaDiTesto 50">
            <a:extLst>
              <a:ext uri="{FF2B5EF4-FFF2-40B4-BE49-F238E27FC236}">
                <a16:creationId xmlns:a16="http://schemas.microsoft.com/office/drawing/2014/main" id="{77C3B615-6CE9-AF53-5242-A1D48E48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14" y="4919766"/>
            <a:ext cx="7875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39" name="Arco 157">
            <a:extLst>
              <a:ext uri="{FF2B5EF4-FFF2-40B4-BE49-F238E27FC236}">
                <a16:creationId xmlns:a16="http://schemas.microsoft.com/office/drawing/2014/main" id="{5F4FBAAC-EE7B-D380-0B27-203CF22D0FFC}"/>
              </a:ext>
            </a:extLst>
          </p:cNvPr>
          <p:cNvSpPr/>
          <p:nvPr/>
        </p:nvSpPr>
        <p:spPr>
          <a:xfrm rot="21087488">
            <a:off x="3237704" y="3719104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0" name="Arco 157">
            <a:extLst>
              <a:ext uri="{FF2B5EF4-FFF2-40B4-BE49-F238E27FC236}">
                <a16:creationId xmlns:a16="http://schemas.microsoft.com/office/drawing/2014/main" id="{BD5AB000-89F0-20B6-B401-C91D118FB7C8}"/>
              </a:ext>
            </a:extLst>
          </p:cNvPr>
          <p:cNvSpPr/>
          <p:nvPr/>
        </p:nvSpPr>
        <p:spPr>
          <a:xfrm rot="11236835">
            <a:off x="3143098" y="4701544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1" name="CasellaDiTesto 50">
            <a:extLst>
              <a:ext uri="{FF2B5EF4-FFF2-40B4-BE49-F238E27FC236}">
                <a16:creationId xmlns:a16="http://schemas.microsoft.com/office/drawing/2014/main" id="{1B17CD9D-D47C-BCFC-B4CB-99E52BA3F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918" y="3439079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sellaDiTesto 50">
            <a:extLst>
              <a:ext uri="{FF2B5EF4-FFF2-40B4-BE49-F238E27FC236}">
                <a16:creationId xmlns:a16="http://schemas.microsoft.com/office/drawing/2014/main" id="{937ECC1A-A6B9-6BC8-4E7D-F6C203C0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942" y="5124672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downON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8">
            <a:extLst>
              <a:ext uri="{FF2B5EF4-FFF2-40B4-BE49-F238E27FC236}">
                <a16:creationId xmlns:a16="http://schemas.microsoft.com/office/drawing/2014/main" id="{5153BDA4-BAA4-5470-64AB-7C078999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7467600" cy="1143000"/>
          </a:xfrm>
        </p:spPr>
        <p:txBody>
          <a:bodyPr/>
          <a:lstStyle/>
          <a:p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N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0B36A0-30F6-59DF-F8F4-064086326F42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</p:spTree>
    <p:extLst>
      <p:ext uri="{BB962C8B-B14F-4D97-AF65-F5344CB8AC3E}">
        <p14:creationId xmlns:p14="http://schemas.microsoft.com/office/powerpoint/2010/main" val="88735926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7DA84-6ADB-C092-9756-C8D2B3E1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REALISTIC DOOR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91481-7421-DB6E-4B03-71267913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ELEVATOR MODEL’S EXTENSION #2: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3DE68D-8401-984A-B146-7F405BDF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329D2BD-245B-48A4-ABE2-6DC9EEBDBEE0}" type="slidenum">
              <a:rPr lang="it-IT" smtClean="0"/>
              <a:pPr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2410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63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B540F4-8A66-4074-0264-D5F637C90575}"/>
              </a:ext>
            </a:extLst>
          </p:cNvPr>
          <p:cNvSpPr txBox="1"/>
          <p:nvPr/>
        </p:nvSpPr>
        <p:spPr>
          <a:xfrm>
            <a:off x="749710" y="1564675"/>
            <a:ext cx="7865806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/>
              <a:t>Before</a:t>
            </a:r>
            <a:r>
              <a:rPr lang="it-IT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/>
              <a:t>Manually</a:t>
            </a:r>
            <a:r>
              <a:rPr lang="it-IT" sz="2000" dirty="0"/>
              <a:t> </a:t>
            </a:r>
            <a:r>
              <a:rPr lang="it-IT" sz="2000" dirty="0" err="1"/>
              <a:t>moved</a:t>
            </a:r>
            <a:r>
              <a:rPr lang="it-IT" sz="2000" dirty="0"/>
              <a:t> door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/>
              <a:t>modeled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a </a:t>
            </a:r>
            <a:r>
              <a:rPr lang="it-IT" sz="2000" dirty="0" err="1"/>
              <a:t>sensor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recognize the door’s position.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Realistic model: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Automatic door, the behavior is </a:t>
            </a: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controllable</a:t>
            </a:r>
            <a:endParaRPr lang="it-IT" sz="20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Elevator door closing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stops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in case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obstruction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344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sz="1200">
                <a:latin typeface="Arial" panose="020B0604020202020204" pitchFamily="34" charset="0"/>
              </a:rPr>
              <a:t>Prof. Luca Ferrarini                                                                                                                                            </a:t>
            </a:r>
            <a:fld id="{10C8BCE5-3076-4081-88C6-D822A3BA9A60}" type="slidenum">
              <a:rPr lang="it-IT" sz="1200">
                <a:latin typeface="Arial" panose="020B0604020202020204" pitchFamily="34" charset="0"/>
              </a:rPr>
              <a:pPr eaLnBrk="1" hangingPunct="1"/>
              <a:t>64</a:t>
            </a:fld>
            <a:endParaRPr lang="it-IT" sz="1200">
              <a:latin typeface="Arial" panose="020B0604020202020204" pitchFamily="34" charset="0"/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685800" y="2240339"/>
            <a:ext cx="75596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SENSORS:</a:t>
            </a:r>
            <a:endParaRPr lang="en-US" sz="1800" b="1" dirty="0">
              <a:solidFill>
                <a:srgbClr val="FF0000"/>
              </a:solidFill>
              <a:latin typeface="Arial"/>
              <a:ea typeface="MS PGothic" charset="0"/>
              <a:cs typeface="Arial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Arial"/>
                <a:ea typeface="MS PGothic" charset="0"/>
                <a:cs typeface="Arial"/>
              </a:rPr>
              <a:t>DOOR POSITION SENSOR:</a:t>
            </a:r>
            <a:endParaRPr lang="en-US" sz="1800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r>
              <a:rPr lang="en-US" sz="1800" dirty="0">
                <a:latin typeface="Arial"/>
                <a:ea typeface="MS PGothic" charset="0"/>
                <a:cs typeface="Arial"/>
              </a:rPr>
              <a:t>	“Open doors” proximity switch</a:t>
            </a:r>
          </a:p>
          <a:p>
            <a:pPr>
              <a:defRPr/>
            </a:pPr>
            <a:r>
              <a:rPr lang="en-US" sz="1800" dirty="0">
                <a:latin typeface="Arial"/>
                <a:ea typeface="MS PGothic" charset="0"/>
                <a:cs typeface="Arial"/>
              </a:rPr>
              <a:t>	“Closed doors” proximity switch</a:t>
            </a:r>
          </a:p>
          <a:p>
            <a:pPr>
              <a:defRPr/>
            </a:pPr>
            <a:endParaRPr lang="en-US" sz="1800" dirty="0">
              <a:latin typeface="Arial"/>
              <a:ea typeface="MS PGothic" charset="0"/>
              <a:cs typeface="Arial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Arial"/>
                <a:ea typeface="MS PGothic" charset="0"/>
                <a:cs typeface="Arial"/>
              </a:rPr>
              <a:t>OBSTRUCTION SENSOR:</a:t>
            </a:r>
          </a:p>
          <a:p>
            <a:pPr>
              <a:defRPr/>
            </a:pPr>
            <a:r>
              <a:rPr lang="en-US" sz="1800" dirty="0">
                <a:latin typeface="Arial"/>
                <a:ea typeface="MS PGothic" charset="0"/>
                <a:cs typeface="Arial"/>
              </a:rPr>
              <a:t>	A photocell capable of detecting obstacles in the door’s way</a:t>
            </a:r>
          </a:p>
          <a:p>
            <a:pPr>
              <a:defRPr/>
            </a:pPr>
            <a:endParaRPr lang="en-US" sz="1800" dirty="0">
              <a:latin typeface="Arial"/>
              <a:ea typeface="MS PGothic" charset="0"/>
              <a:cs typeface="Arial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Arial"/>
                <a:ea typeface="MS PGothic" charset="0"/>
                <a:cs typeface="Arial"/>
              </a:rPr>
              <a:t>ACTUATORS:</a:t>
            </a:r>
            <a:endParaRPr lang="en-US" sz="1800" b="1" dirty="0">
              <a:solidFill>
                <a:srgbClr val="00B050"/>
              </a:solidFill>
              <a:latin typeface="Arial"/>
              <a:ea typeface="MS PGothic" charset="0"/>
              <a:cs typeface="Arial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Arial"/>
                <a:ea typeface="MS PGothic" charset="0"/>
                <a:cs typeface="Arial"/>
              </a:rPr>
              <a:t>DOOR WINGS’ MOTOR :</a:t>
            </a:r>
          </a:p>
          <a:p>
            <a:pPr>
              <a:defRPr/>
            </a:pPr>
            <a:r>
              <a:rPr lang="en-US" sz="1800" dirty="0">
                <a:latin typeface="Arial"/>
                <a:ea typeface="MS PGothic" charset="0"/>
                <a:cs typeface="Arial"/>
              </a:rPr>
              <a:t>	This motor is used to open and close the door wings</a:t>
            </a:r>
            <a:endParaRPr lang="en-US" sz="1800" b="1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CasellaDiTesto 5">
            <a:extLst>
              <a:ext uri="{FF2B5EF4-FFF2-40B4-BE49-F238E27FC236}">
                <a16:creationId xmlns:a16="http://schemas.microsoft.com/office/drawing/2014/main" id="{6BE2895F-92BC-B054-2955-2063BB51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1" y="1261442"/>
            <a:ext cx="7559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FIRST &amp; SECOND STEPS:</a:t>
            </a:r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OUTLINE MODULAR SYSTEM COMPONENTS</a:t>
            </a:r>
            <a:endParaRPr lang="en-US" sz="1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EF3C98-CB1F-7D6A-954F-43AB6ADA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16953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05A8E-BF19-377F-8FC0-E15EFB40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F7986B-B2C8-485C-FAD7-CE3FEF2CF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348" y="2903107"/>
                <a:ext cx="3959669" cy="1965953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 are:</a:t>
                </a:r>
              </a:p>
              <a:p>
                <a:pPr marL="0" indent="0" eaLnBrk="1" hangingPunct="1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𝑢𝑙𝑙𝑦𝑜𝑝𝑒𝑛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doors are 			     completely open</a:t>
                </a:r>
              </a:p>
              <a:p>
                <a:pPr marL="0" indent="0" eaLnBrk="1" hangingPunct="1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𝑓𝑢𝑙𝑙𝑦𝑜𝑝𝑒𝑛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doors are 	    	  	     completely  closed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F7986B-B2C8-485C-FAD7-CE3FEF2CF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348" y="2903107"/>
                <a:ext cx="3959669" cy="1965953"/>
              </a:xfrm>
              <a:blipFill>
                <a:blip r:embed="rId3"/>
                <a:stretch>
                  <a:fillRect l="-1231" t="-15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D9050E-6DD4-1F9C-44AC-22C9460C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839881-1005-7F0D-0A15-6C2E0CD2675A}"/>
              </a:ext>
            </a:extLst>
          </p:cNvPr>
          <p:cNvSpPr txBox="1"/>
          <p:nvPr/>
        </p:nvSpPr>
        <p:spPr>
          <a:xfrm>
            <a:off x="1659194" y="1295401"/>
            <a:ext cx="582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7DAE60C2-DFA6-6146-9D25-53BE252A97C8}"/>
              </a:ext>
            </a:extLst>
          </p:cNvPr>
          <p:cNvGrpSpPr/>
          <p:nvPr/>
        </p:nvGrpSpPr>
        <p:grpSpPr>
          <a:xfrm>
            <a:off x="4423795" y="2863672"/>
            <a:ext cx="1094581" cy="799294"/>
            <a:chOff x="5041877" y="2612338"/>
            <a:chExt cx="1094581" cy="799294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5559CA54-BE05-60F3-230D-E2CA1BF4AE47}"/>
                </a:ext>
              </a:extLst>
            </p:cNvPr>
            <p:cNvCxnSpPr/>
            <p:nvPr/>
          </p:nvCxnSpPr>
          <p:spPr>
            <a:xfrm>
              <a:off x="5041877" y="3052857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0218272-A326-30DA-85AC-A08B038B6CDA}"/>
                </a:ext>
              </a:extLst>
            </p:cNvPr>
            <p:cNvSpPr txBox="1"/>
            <p:nvPr/>
          </p:nvSpPr>
          <p:spPr>
            <a:xfrm>
              <a:off x="5222058" y="261233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Door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6FABC73-9D50-BDDE-7C2B-6194289FEF61}"/>
              </a:ext>
            </a:extLst>
          </p:cNvPr>
          <p:cNvSpPr txBox="1"/>
          <p:nvPr/>
        </p:nvSpPr>
        <p:spPr>
          <a:xfrm>
            <a:off x="838422" y="5171226"/>
            <a:ext cx="757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 "/>
              </a:rPr>
              <a:t>Note </a:t>
            </a:r>
            <a:r>
              <a:rPr lang="it-IT" dirty="0" err="1">
                <a:latin typeface="Arial "/>
              </a:rPr>
              <a:t>that</a:t>
            </a:r>
            <a:r>
              <a:rPr lang="it-IT" dirty="0">
                <a:latin typeface="Arial "/>
              </a:rPr>
              <a:t> </a:t>
            </a:r>
            <a:r>
              <a:rPr lang="it-IT" dirty="0" err="1">
                <a:latin typeface="Arial "/>
              </a:rPr>
              <a:t>while</a:t>
            </a:r>
            <a:r>
              <a:rPr lang="it-IT" dirty="0">
                <a:latin typeface="Arial "/>
              </a:rPr>
              <a:t> the doors are closing, </a:t>
            </a:r>
            <a:r>
              <a:rPr lang="it-IT" dirty="0" err="1">
                <a:latin typeface="Arial "/>
              </a:rPr>
              <a:t>until</a:t>
            </a:r>
            <a:r>
              <a:rPr lang="it-IT" dirty="0">
                <a:latin typeface="Arial "/>
              </a:rPr>
              <a:t> the </a:t>
            </a:r>
            <a:r>
              <a:rPr lang="it-IT" dirty="0" err="1">
                <a:latin typeface="Arial "/>
              </a:rPr>
              <a:t>sensor</a:t>
            </a:r>
            <a:r>
              <a:rPr lang="it-IT" dirty="0">
                <a:latin typeface="Arial "/>
              </a:rPr>
              <a:t> </a:t>
            </a:r>
            <a:r>
              <a:rPr lang="it-IT" dirty="0" err="1">
                <a:latin typeface="Arial "/>
              </a:rPr>
              <a:t>recognizes</a:t>
            </a:r>
            <a:r>
              <a:rPr lang="it-IT" dirty="0">
                <a:latin typeface="Arial "/>
              </a:rPr>
              <a:t> the doors </a:t>
            </a:r>
            <a:r>
              <a:rPr lang="it-IT" dirty="0" err="1">
                <a:latin typeface="Arial "/>
              </a:rPr>
              <a:t>fully</a:t>
            </a:r>
            <a:r>
              <a:rPr lang="it-IT" dirty="0">
                <a:latin typeface="Arial "/>
              </a:rPr>
              <a:t> </a:t>
            </a:r>
            <a:r>
              <a:rPr lang="it-IT" dirty="0" err="1">
                <a:latin typeface="Arial "/>
              </a:rPr>
              <a:t>closed</a:t>
            </a:r>
            <a:r>
              <a:rPr lang="it-IT" dirty="0">
                <a:latin typeface="Arial "/>
              </a:rPr>
              <a:t>, the </a:t>
            </a:r>
            <a:r>
              <a:rPr lang="it-IT" dirty="0" err="1">
                <a:latin typeface="Arial "/>
              </a:rPr>
              <a:t>current</a:t>
            </a:r>
            <a:r>
              <a:rPr lang="it-IT" dirty="0">
                <a:latin typeface="Arial "/>
              </a:rPr>
              <a:t> state </a:t>
            </a:r>
            <a:r>
              <a:rPr lang="it-IT" dirty="0" err="1">
                <a:latin typeface="Arial "/>
              </a:rPr>
              <a:t>is</a:t>
            </a:r>
            <a:r>
              <a:rPr lang="it-IT" dirty="0">
                <a:latin typeface="Arial "/>
              </a:rPr>
              <a:t> ‘Open’. Same can be </a:t>
            </a:r>
            <a:r>
              <a:rPr lang="it-IT" dirty="0" err="1">
                <a:latin typeface="Arial "/>
              </a:rPr>
              <a:t>said</a:t>
            </a:r>
            <a:r>
              <a:rPr lang="it-IT" dirty="0">
                <a:latin typeface="Arial "/>
              </a:rPr>
              <a:t> </a:t>
            </a:r>
            <a:r>
              <a:rPr lang="it-IT" dirty="0" err="1">
                <a:latin typeface="Arial "/>
              </a:rPr>
              <a:t>about</a:t>
            </a:r>
            <a:r>
              <a:rPr lang="it-IT" dirty="0">
                <a:latin typeface="Arial "/>
              </a:rPr>
              <a:t> ‘</a:t>
            </a:r>
            <a:r>
              <a:rPr lang="it-IT" dirty="0" err="1">
                <a:latin typeface="Arial "/>
              </a:rPr>
              <a:t>Closed</a:t>
            </a:r>
            <a:r>
              <a:rPr lang="it-IT" dirty="0">
                <a:latin typeface="Arial "/>
              </a:rPr>
              <a:t>’ </a:t>
            </a:r>
            <a:r>
              <a:rPr lang="it-IT" dirty="0" err="1">
                <a:latin typeface="Arial "/>
              </a:rPr>
              <a:t>while</a:t>
            </a:r>
            <a:r>
              <a:rPr lang="it-IT" dirty="0">
                <a:latin typeface="Arial "/>
              </a:rPr>
              <a:t> opening.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6DF4959-02C6-7ADE-CEA8-C293C8D614B0}"/>
              </a:ext>
            </a:extLst>
          </p:cNvPr>
          <p:cNvSpPr txBox="1"/>
          <p:nvPr/>
        </p:nvSpPr>
        <p:spPr>
          <a:xfrm>
            <a:off x="7402166" y="2969186"/>
            <a:ext cx="1145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fullyopen</a:t>
            </a:r>
            <a:endParaRPr lang="it-IT" sz="1400" dirty="0"/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2B99219C-E7CD-455A-50C9-050755FC40D2}"/>
              </a:ext>
            </a:extLst>
          </p:cNvPr>
          <p:cNvGrpSpPr/>
          <p:nvPr/>
        </p:nvGrpSpPr>
        <p:grpSpPr>
          <a:xfrm>
            <a:off x="4661832" y="3004833"/>
            <a:ext cx="3313063" cy="1620342"/>
            <a:chOff x="5329214" y="2737246"/>
            <a:chExt cx="3313063" cy="1620342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CE69B96-01EC-729A-5F9A-BD45A97746EA}"/>
                </a:ext>
              </a:extLst>
            </p:cNvPr>
            <p:cNvSpPr/>
            <p:nvPr/>
          </p:nvSpPr>
          <p:spPr>
            <a:xfrm>
              <a:off x="5329214" y="3268757"/>
              <a:ext cx="144085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Closed</a:t>
              </a:r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429AC11-E6C6-35EF-BF01-A7A5B972AA95}"/>
                </a:ext>
              </a:extLst>
            </p:cNvPr>
            <p:cNvSpPr/>
            <p:nvPr/>
          </p:nvSpPr>
          <p:spPr>
            <a:xfrm>
              <a:off x="7274150" y="3268757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</a:t>
              </a:r>
            </a:p>
          </p:txBody>
        </p:sp>
        <p:cxnSp>
          <p:nvCxnSpPr>
            <p:cNvPr id="11" name="Connettore 7 4">
              <a:extLst>
                <a:ext uri="{FF2B5EF4-FFF2-40B4-BE49-F238E27FC236}">
                  <a16:creationId xmlns:a16="http://schemas.microsoft.com/office/drawing/2014/main" id="{455125B5-EE2F-D88C-5E93-6E93A359D4CA}"/>
                </a:ext>
              </a:extLst>
            </p:cNvPr>
            <p:cNvCxnSpPr>
              <a:stCxn id="8" idx="7"/>
              <a:endCxn id="10" idx="1"/>
            </p:cNvCxnSpPr>
            <p:nvPr/>
          </p:nvCxnSpPr>
          <p:spPr>
            <a:xfrm rot="5400000" flipH="1" flipV="1">
              <a:off x="7016784" y="2901425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7 21">
              <a:extLst>
                <a:ext uri="{FF2B5EF4-FFF2-40B4-BE49-F238E27FC236}">
                  <a16:creationId xmlns:a16="http://schemas.microsoft.com/office/drawing/2014/main" id="{63733B10-3253-00A6-F3A8-00F5B5B0586F}"/>
                </a:ext>
              </a:extLst>
            </p:cNvPr>
            <p:cNvCxnSpPr>
              <a:stCxn id="10" idx="3"/>
              <a:endCxn id="8" idx="5"/>
            </p:cNvCxnSpPr>
            <p:nvPr/>
          </p:nvCxnSpPr>
          <p:spPr>
            <a:xfrm rot="5400000">
              <a:off x="7016785" y="3337869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sellaDiTesto 50">
              <a:extLst>
                <a:ext uri="{FF2B5EF4-FFF2-40B4-BE49-F238E27FC236}">
                  <a16:creationId xmlns:a16="http://schemas.microsoft.com/office/drawing/2014/main" id="{7AD66977-9AED-C1DD-7179-602115461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382" y="273724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sellaDiTesto 50">
              <a:extLst>
                <a:ext uri="{FF2B5EF4-FFF2-40B4-BE49-F238E27FC236}">
                  <a16:creationId xmlns:a16="http://schemas.microsoft.com/office/drawing/2014/main" id="{2E92B6F7-BC0B-86C5-294C-6C8F2DB8E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183" y="4049811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92956F-AB44-4F11-FD98-DBD6E5CC84CB}"/>
              </a:ext>
            </a:extLst>
          </p:cNvPr>
          <p:cNvSpPr txBox="1"/>
          <p:nvPr/>
        </p:nvSpPr>
        <p:spPr>
          <a:xfrm>
            <a:off x="838200" y="1752096"/>
            <a:ext cx="764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eaLnBrk="1" hangingPunct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sensors of the door can be modeled with a 2-state automaton. </a:t>
            </a:r>
          </a:p>
          <a:p>
            <a:pPr marL="0" indent="0" algn="just" eaLnBrk="1" hangingPunct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transitions will be triggered by the proximity sensors of the cabin doors.</a:t>
            </a:r>
          </a:p>
        </p:txBody>
      </p:sp>
      <p:sp>
        <p:nvSpPr>
          <p:cNvPr id="5" name="Arco 157">
            <a:extLst>
              <a:ext uri="{FF2B5EF4-FFF2-40B4-BE49-F238E27FC236}">
                <a16:creationId xmlns:a16="http://schemas.microsoft.com/office/drawing/2014/main" id="{F1CBF25E-02C2-5247-BE32-B8E80A86FB1E}"/>
              </a:ext>
            </a:extLst>
          </p:cNvPr>
          <p:cNvSpPr/>
          <p:nvPr/>
        </p:nvSpPr>
        <p:spPr>
          <a:xfrm rot="1949044">
            <a:off x="7650603" y="3303686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285954742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05A8E-BF19-377F-8FC0-E15EFB40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D9050E-6DD4-1F9C-44AC-22C9460C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 smtClean="0"/>
              <a:pPr/>
              <a:t>66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839881-1005-7F0D-0A15-6C2E0CD2675A}"/>
              </a:ext>
            </a:extLst>
          </p:cNvPr>
          <p:cNvSpPr txBox="1"/>
          <p:nvPr/>
        </p:nvSpPr>
        <p:spPr>
          <a:xfrm>
            <a:off x="1659194" y="1295401"/>
            <a:ext cx="582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92956F-AB44-4F11-FD98-DBD6E5CC84CB}"/>
              </a:ext>
            </a:extLst>
          </p:cNvPr>
          <p:cNvSpPr txBox="1"/>
          <p:nvPr/>
        </p:nvSpPr>
        <p:spPr>
          <a:xfrm>
            <a:off x="838200" y="1752096"/>
            <a:ext cx="764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eaLnBrk="1" hangingPunct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sensors of the door can be modeled with a 2-state automaton. </a:t>
            </a:r>
          </a:p>
          <a:p>
            <a:pPr marL="0" indent="0" algn="just" eaLnBrk="1" hangingPunct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transitions will be triggered by the proximity sensors of the cabin doors.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89EFB28-2711-FBE1-CA1A-919A170496F7}"/>
              </a:ext>
            </a:extLst>
          </p:cNvPr>
          <p:cNvGrpSpPr/>
          <p:nvPr/>
        </p:nvGrpSpPr>
        <p:grpSpPr>
          <a:xfrm>
            <a:off x="971367" y="3124239"/>
            <a:ext cx="4123829" cy="1761503"/>
            <a:chOff x="4423795" y="2863672"/>
            <a:chExt cx="4123829" cy="1761503"/>
          </a:xfrm>
        </p:grpSpPr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7DAE60C2-DFA6-6146-9D25-53BE252A97C8}"/>
                </a:ext>
              </a:extLst>
            </p:cNvPr>
            <p:cNvGrpSpPr/>
            <p:nvPr/>
          </p:nvGrpSpPr>
          <p:grpSpPr>
            <a:xfrm>
              <a:off x="4423795" y="2863672"/>
              <a:ext cx="1094581" cy="799294"/>
              <a:chOff x="5041877" y="2612338"/>
              <a:chExt cx="1094581" cy="799294"/>
            </a:xfrm>
          </p:grpSpPr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5559CA54-BE05-60F3-230D-E2CA1BF4AE47}"/>
                  </a:ext>
                </a:extLst>
              </p:cNvPr>
              <p:cNvCxnSpPr/>
              <p:nvPr/>
            </p:nvCxnSpPr>
            <p:spPr>
              <a:xfrm>
                <a:off x="5041877" y="3052857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0218272-A326-30DA-85AC-A08B038B6CDA}"/>
                  </a:ext>
                </a:extLst>
              </p:cNvPr>
              <p:cNvSpPr txBox="1"/>
              <p:nvPr/>
            </p:nvSpPr>
            <p:spPr>
              <a:xfrm>
                <a:off x="5222058" y="261233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FF0000"/>
                    </a:solidFill>
                  </a:rPr>
                  <a:t>Door</a:t>
                </a:r>
              </a:p>
            </p:txBody>
          </p:sp>
        </p:grp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6DF4959-02C6-7ADE-CEA8-C293C8D614B0}"/>
                </a:ext>
              </a:extLst>
            </p:cNvPr>
            <p:cNvSpPr txBox="1"/>
            <p:nvPr/>
          </p:nvSpPr>
          <p:spPr>
            <a:xfrm>
              <a:off x="7402166" y="2969186"/>
              <a:ext cx="11454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it-IT" sz="1400" dirty="0">
                <a:solidFill>
                  <a:srgbClr val="0033CC"/>
                </a:solidFill>
              </a:endParaRPr>
            </a:p>
          </p:txBody>
        </p: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2B99219C-E7CD-455A-50C9-050755FC40D2}"/>
                </a:ext>
              </a:extLst>
            </p:cNvPr>
            <p:cNvGrpSpPr/>
            <p:nvPr/>
          </p:nvGrpSpPr>
          <p:grpSpPr>
            <a:xfrm>
              <a:off x="4661832" y="3004833"/>
              <a:ext cx="3313063" cy="1620342"/>
              <a:chOff x="5329214" y="2737246"/>
              <a:chExt cx="3313063" cy="1620342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DCE69B96-01EC-729A-5F9A-BD45A97746EA}"/>
                  </a:ext>
                </a:extLst>
              </p:cNvPr>
              <p:cNvSpPr/>
              <p:nvPr/>
            </p:nvSpPr>
            <p:spPr>
              <a:xfrm>
                <a:off x="5329214" y="3268757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Closed</a:t>
                </a:r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8429AC11-E6C6-35EF-BF01-A7A5B972AA95}"/>
                  </a:ext>
                </a:extLst>
              </p:cNvPr>
              <p:cNvSpPr/>
              <p:nvPr/>
            </p:nvSpPr>
            <p:spPr>
              <a:xfrm>
                <a:off x="7274150" y="326875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</a:t>
                </a:r>
              </a:p>
            </p:txBody>
          </p:sp>
          <p:cxnSp>
            <p:nvCxnSpPr>
              <p:cNvPr id="11" name="Connettore 7 4">
                <a:extLst>
                  <a:ext uri="{FF2B5EF4-FFF2-40B4-BE49-F238E27FC236}">
                    <a16:creationId xmlns:a16="http://schemas.microsoft.com/office/drawing/2014/main" id="{455125B5-EE2F-D88C-5E93-6E93A359D4CA}"/>
                  </a:ext>
                </a:extLst>
              </p:cNvPr>
              <p:cNvCxnSpPr>
                <a:stCxn id="8" idx="7"/>
                <a:endCxn id="10" idx="1"/>
              </p:cNvCxnSpPr>
              <p:nvPr/>
            </p:nvCxnSpPr>
            <p:spPr>
              <a:xfrm rot="5400000" flipH="1" flipV="1">
                <a:off x="7016784" y="290142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ttore 7 21">
                <a:extLst>
                  <a:ext uri="{FF2B5EF4-FFF2-40B4-BE49-F238E27FC236}">
                    <a16:creationId xmlns:a16="http://schemas.microsoft.com/office/drawing/2014/main" id="{63733B10-3253-00A6-F3A8-00F5B5B0586F}"/>
                  </a:ext>
                </a:extLst>
              </p:cNvPr>
              <p:cNvCxnSpPr>
                <a:stCxn id="10" idx="3"/>
                <a:endCxn id="8" idx="5"/>
              </p:cNvCxnSpPr>
              <p:nvPr/>
            </p:nvCxnSpPr>
            <p:spPr>
              <a:xfrm rot="5400000">
                <a:off x="7016785" y="3337869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CasellaDiTesto 50">
                <a:extLst>
                  <a:ext uri="{FF2B5EF4-FFF2-40B4-BE49-F238E27FC236}">
                    <a16:creationId xmlns:a16="http://schemas.microsoft.com/office/drawing/2014/main" id="{7AD66977-9AED-C1DD-7179-6021154615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0382" y="2737246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CasellaDiTesto 50">
                <a:extLst>
                  <a:ext uri="{FF2B5EF4-FFF2-40B4-BE49-F238E27FC236}">
                    <a16:creationId xmlns:a16="http://schemas.microsoft.com/office/drawing/2014/main" id="{2E92B6F7-BC0B-86C5-294C-6C8F2DB8E1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8183" y="4049811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Arco 157">
              <a:extLst>
                <a:ext uri="{FF2B5EF4-FFF2-40B4-BE49-F238E27FC236}">
                  <a16:creationId xmlns:a16="http://schemas.microsoft.com/office/drawing/2014/main" id="{F1CBF25E-02C2-5247-BE32-B8E80A86FB1E}"/>
                </a:ext>
              </a:extLst>
            </p:cNvPr>
            <p:cNvSpPr/>
            <p:nvPr/>
          </p:nvSpPr>
          <p:spPr>
            <a:xfrm rot="1949044">
              <a:off x="7650603" y="3303686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0033CC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  <p:sp>
        <p:nvSpPr>
          <p:cNvPr id="7" name="Fumetto: ovale 6">
            <a:extLst>
              <a:ext uri="{FF2B5EF4-FFF2-40B4-BE49-F238E27FC236}">
                <a16:creationId xmlns:a16="http://schemas.microsoft.com/office/drawing/2014/main" id="{7734225A-EB96-CAAC-4414-609B05DD641B}"/>
              </a:ext>
            </a:extLst>
          </p:cNvPr>
          <p:cNvSpPr/>
          <p:nvPr/>
        </p:nvSpPr>
        <p:spPr>
          <a:xfrm>
            <a:off x="4967275" y="3537530"/>
            <a:ext cx="3518189" cy="2025069"/>
          </a:xfrm>
          <a:prstGeom prst="wedgeEllipseCallout">
            <a:avLst>
              <a:gd name="adj1" fmla="val -56679"/>
              <a:gd name="adj2" fmla="val -37138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necessary in case an object is detected while closing, to allow the complete opening of the doors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6083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9ED9E-C04D-B02A-09A5-B956B868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57D05B-4479-0A71-E523-3ED80090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9" y="1920772"/>
            <a:ext cx="3692689" cy="3812243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/>
              <a:t>The </a:t>
            </a:r>
            <a:r>
              <a:rPr lang="it-IT" sz="1800" dirty="0" err="1"/>
              <a:t>obstruction</a:t>
            </a:r>
            <a:r>
              <a:rPr lang="it-IT" sz="1800" dirty="0"/>
              <a:t> </a:t>
            </a:r>
            <a:r>
              <a:rPr lang="it-IT" sz="1800" dirty="0" err="1"/>
              <a:t>sensor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modeled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</a:t>
            </a:r>
            <a:r>
              <a:rPr lang="it-IT" sz="1800" dirty="0" err="1"/>
              <a:t>two</a:t>
            </a:r>
            <a:r>
              <a:rPr lang="it-IT" sz="1800" dirty="0"/>
              <a:t> </a:t>
            </a:r>
            <a:r>
              <a:rPr lang="it-IT" sz="1800" dirty="0" err="1"/>
              <a:t>states</a:t>
            </a:r>
            <a:r>
              <a:rPr lang="it-IT" sz="1800" dirty="0"/>
              <a:t> and </a:t>
            </a:r>
            <a:r>
              <a:rPr lang="it-IT" sz="1800" dirty="0" err="1"/>
              <a:t>two</a:t>
            </a:r>
            <a:r>
              <a:rPr lang="it-IT" sz="1800" dirty="0"/>
              <a:t> events.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objectIN</a:t>
            </a:r>
            <a:r>
              <a:rPr lang="it-IT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1800" dirty="0">
                <a:ea typeface="Cambria Math" panose="02040503050406030204" pitchFamily="18" charset="0"/>
              </a:rPr>
              <a:t> : the </a:t>
            </a:r>
            <a:r>
              <a:rPr lang="it-IT" sz="1800" dirty="0" err="1">
                <a:ea typeface="Cambria Math" panose="02040503050406030204" pitchFamily="18" charset="0"/>
              </a:rPr>
              <a:t>sensor</a:t>
            </a:r>
            <a:r>
              <a:rPr lang="it-IT" sz="1800" dirty="0">
                <a:ea typeface="Cambria Math" panose="02040503050406030204" pitchFamily="18" charset="0"/>
              </a:rPr>
              <a:t> </a:t>
            </a:r>
            <a:r>
              <a:rPr lang="it-IT" sz="1800" dirty="0" err="1">
                <a:ea typeface="Cambria Math" panose="02040503050406030204" pitchFamily="18" charset="0"/>
              </a:rPr>
              <a:t>signals</a:t>
            </a:r>
            <a:r>
              <a:rPr lang="it-IT" sz="1800" dirty="0">
                <a:ea typeface="Cambria Math" panose="02040503050406030204" pitchFamily="18" charset="0"/>
              </a:rPr>
              <a:t> 	</a:t>
            </a:r>
            <a:r>
              <a:rPr lang="it-IT" sz="1800" dirty="0" err="1">
                <a:ea typeface="Cambria Math" panose="02040503050406030204" pitchFamily="18" charset="0"/>
              </a:rPr>
              <a:t>when</a:t>
            </a:r>
            <a:r>
              <a:rPr lang="it-IT" sz="1800" dirty="0">
                <a:ea typeface="Cambria Math" panose="02040503050406030204" pitchFamily="18" charset="0"/>
              </a:rPr>
              <a:t> the </a:t>
            </a:r>
            <a:r>
              <a:rPr lang="it-IT" sz="1800" dirty="0" err="1">
                <a:ea typeface="Cambria Math" panose="02040503050406030204" pitchFamily="18" charset="0"/>
              </a:rPr>
              <a:t>photocell</a:t>
            </a:r>
            <a:r>
              <a:rPr lang="it-IT" sz="1800" dirty="0">
                <a:ea typeface="Cambria Math" panose="02040503050406030204" pitchFamily="18" charset="0"/>
              </a:rPr>
              <a:t> 	</a:t>
            </a:r>
            <a:r>
              <a:rPr lang="it-IT" sz="1800" dirty="0" err="1">
                <a:ea typeface="Cambria Math" panose="02040503050406030204" pitchFamily="18" charset="0"/>
              </a:rPr>
              <a:t>changes</a:t>
            </a:r>
            <a:r>
              <a:rPr lang="it-IT" sz="1800" dirty="0">
                <a:ea typeface="Cambria Math" panose="02040503050406030204" pitchFamily="18" charset="0"/>
              </a:rPr>
              <a:t> </a:t>
            </a:r>
            <a:r>
              <a:rPr lang="it-IT" sz="1800" dirty="0" err="1">
                <a:ea typeface="Cambria Math" panose="02040503050406030204" pitchFamily="18" charset="0"/>
              </a:rPr>
              <a:t>its</a:t>
            </a:r>
            <a:r>
              <a:rPr lang="it-IT" sz="1800" dirty="0">
                <a:ea typeface="Cambria Math" panose="02040503050406030204" pitchFamily="18" charset="0"/>
              </a:rPr>
              <a:t> state from 	free to </a:t>
            </a:r>
            <a:r>
              <a:rPr lang="it-IT" sz="1800" dirty="0" err="1">
                <a:ea typeface="Cambria Math" panose="02040503050406030204" pitchFamily="18" charset="0"/>
              </a:rPr>
              <a:t>obstructed</a:t>
            </a:r>
            <a:endParaRPr lang="it-IT" sz="1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it-IT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objectOUT</a:t>
            </a:r>
            <a:r>
              <a:rPr lang="it-IT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1800" dirty="0">
                <a:ea typeface="Cambria Math" panose="02040503050406030204" pitchFamily="18" charset="0"/>
              </a:rPr>
              <a:t>: in </a:t>
            </a:r>
            <a:r>
              <a:rPr lang="it-IT" sz="1800" dirty="0" err="1">
                <a:ea typeface="Cambria Math" panose="02040503050406030204" pitchFamily="18" charset="0"/>
              </a:rPr>
              <a:t>this</a:t>
            </a:r>
            <a:r>
              <a:rPr lang="it-IT" sz="1800" dirty="0">
                <a:ea typeface="Cambria Math" panose="02040503050406030204" pitchFamily="18" charset="0"/>
              </a:rPr>
              <a:t> case the event 	</a:t>
            </a:r>
            <a:r>
              <a:rPr lang="it-IT" sz="1800" dirty="0" err="1">
                <a:ea typeface="Cambria Math" panose="02040503050406030204" pitchFamily="18" charset="0"/>
              </a:rPr>
              <a:t>represents</a:t>
            </a:r>
            <a:r>
              <a:rPr lang="it-IT" sz="1800" dirty="0">
                <a:ea typeface="Cambria Math" panose="02040503050406030204" pitchFamily="18" charset="0"/>
              </a:rPr>
              <a:t> the </a:t>
            </a:r>
            <a:r>
              <a:rPr lang="it-IT" sz="1800" dirty="0" err="1">
                <a:ea typeface="Cambria Math" panose="02040503050406030204" pitchFamily="18" charset="0"/>
              </a:rPr>
              <a:t>photocell</a:t>
            </a:r>
            <a:r>
              <a:rPr lang="it-IT" sz="1800" dirty="0">
                <a:ea typeface="Cambria Math" panose="02040503050406030204" pitchFamily="18" charset="0"/>
              </a:rPr>
              <a:t> 	</a:t>
            </a:r>
            <a:r>
              <a:rPr lang="it-IT" sz="1800" dirty="0" err="1">
                <a:ea typeface="Cambria Math" panose="02040503050406030204" pitchFamily="18" charset="0"/>
              </a:rPr>
              <a:t>going</a:t>
            </a:r>
            <a:r>
              <a:rPr lang="it-IT" sz="1800" dirty="0">
                <a:ea typeface="Cambria Math" panose="02040503050406030204" pitchFamily="18" charset="0"/>
              </a:rPr>
              <a:t> from </a:t>
            </a:r>
            <a:r>
              <a:rPr lang="it-IT" sz="1800" dirty="0" err="1">
                <a:ea typeface="Cambria Math" panose="02040503050406030204" pitchFamily="18" charset="0"/>
              </a:rPr>
              <a:t>obstructed</a:t>
            </a:r>
            <a:r>
              <a:rPr lang="it-IT" sz="1800" dirty="0">
                <a:ea typeface="Cambria Math" panose="02040503050406030204" pitchFamily="18" charset="0"/>
              </a:rPr>
              <a:t> to 	free</a:t>
            </a:r>
            <a:endParaRPr lang="it-IT" sz="1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it-IT" sz="1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C5AC69-3160-DCA4-CED2-2ABDB49B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 smtClean="0"/>
              <a:pPr/>
              <a:t>67</a:t>
            </a:fld>
            <a:endParaRPr lang="it-IT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8BFE28CD-81D0-B976-DEEC-5B02599AABCA}"/>
              </a:ext>
            </a:extLst>
          </p:cNvPr>
          <p:cNvGrpSpPr/>
          <p:nvPr/>
        </p:nvGrpSpPr>
        <p:grpSpPr>
          <a:xfrm>
            <a:off x="4911717" y="2492244"/>
            <a:ext cx="3937205" cy="2134509"/>
            <a:chOff x="3553079" y="2385785"/>
            <a:chExt cx="3937205" cy="2134509"/>
          </a:xfrm>
        </p:grpSpPr>
        <p:sp>
          <p:nvSpPr>
            <p:cNvPr id="7" name="CasellaDiTesto 18">
              <a:extLst>
                <a:ext uri="{FF2B5EF4-FFF2-40B4-BE49-F238E27FC236}">
                  <a16:creationId xmlns:a16="http://schemas.microsoft.com/office/drawing/2014/main" id="{FE52394E-C656-00E6-2E06-7586D1C984F5}"/>
                </a:ext>
              </a:extLst>
            </p:cNvPr>
            <p:cNvSpPr txBox="1"/>
            <p:nvPr/>
          </p:nvSpPr>
          <p:spPr>
            <a:xfrm>
              <a:off x="3553079" y="2385785"/>
              <a:ext cx="39372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Obstruction sensor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e 19">
              <a:extLst>
                <a:ext uri="{FF2B5EF4-FFF2-40B4-BE49-F238E27FC236}">
                  <a16:creationId xmlns:a16="http://schemas.microsoft.com/office/drawing/2014/main" id="{248070CE-E87B-5E02-6C44-01ABB2AA4A6E}"/>
                </a:ext>
              </a:extLst>
            </p:cNvPr>
            <p:cNvSpPr/>
            <p:nvPr/>
          </p:nvSpPr>
          <p:spPr>
            <a:xfrm>
              <a:off x="3756484" y="3400854"/>
              <a:ext cx="144085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600" i="1"/>
                <a:t>Free</a:t>
              </a:r>
              <a:endParaRPr lang="en-GB" sz="1600" i="1"/>
            </a:p>
          </p:txBody>
        </p:sp>
        <p:cxnSp>
          <p:nvCxnSpPr>
            <p:cNvPr id="9" name="Connettore 2 20">
              <a:extLst>
                <a:ext uri="{FF2B5EF4-FFF2-40B4-BE49-F238E27FC236}">
                  <a16:creationId xmlns:a16="http://schemas.microsoft.com/office/drawing/2014/main" id="{11A7C9C6-DFA0-682C-8678-848A342E7AD9}"/>
                </a:ext>
              </a:extLst>
            </p:cNvPr>
            <p:cNvCxnSpPr/>
            <p:nvPr/>
          </p:nvCxnSpPr>
          <p:spPr>
            <a:xfrm>
              <a:off x="4196368" y="2993143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e 26">
              <a:extLst>
                <a:ext uri="{FF2B5EF4-FFF2-40B4-BE49-F238E27FC236}">
                  <a16:creationId xmlns:a16="http://schemas.microsoft.com/office/drawing/2014/main" id="{4D706B9F-F07C-1C20-42A3-B4208F955645}"/>
                </a:ext>
              </a:extLst>
            </p:cNvPr>
            <p:cNvSpPr/>
            <p:nvPr/>
          </p:nvSpPr>
          <p:spPr>
            <a:xfrm>
              <a:off x="5752105" y="339372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 err="1"/>
                <a:t>Obstr</a:t>
              </a:r>
              <a:endParaRPr lang="en-GB" sz="1600" i="1" dirty="0"/>
            </a:p>
          </p:txBody>
        </p:sp>
        <p:cxnSp>
          <p:nvCxnSpPr>
            <p:cNvPr id="16" name="Connettore 7 4">
              <a:extLst>
                <a:ext uri="{FF2B5EF4-FFF2-40B4-BE49-F238E27FC236}">
                  <a16:creationId xmlns:a16="http://schemas.microsoft.com/office/drawing/2014/main" id="{8A6EE20C-6CD2-198A-C31A-2583E1C617D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5400000" flipH="1" flipV="1">
              <a:off x="5494739" y="3026394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ttore 7 21">
              <a:extLst>
                <a:ext uri="{FF2B5EF4-FFF2-40B4-BE49-F238E27FC236}">
                  <a16:creationId xmlns:a16="http://schemas.microsoft.com/office/drawing/2014/main" id="{73688D7A-A9CE-3F9F-9820-0F16036A977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rot="5400000">
              <a:off x="5494740" y="3462838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sellaDiTesto 50">
              <a:extLst>
                <a:ext uri="{FF2B5EF4-FFF2-40B4-BE49-F238E27FC236}">
                  <a16:creationId xmlns:a16="http://schemas.microsoft.com/office/drawing/2014/main" id="{89657709-05E6-0CA6-36EE-01BFE9F60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3365" y="2840801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sellaDiTesto 50">
              <a:extLst>
                <a:ext uri="{FF2B5EF4-FFF2-40B4-BE49-F238E27FC236}">
                  <a16:creationId xmlns:a16="http://schemas.microsoft.com/office/drawing/2014/main" id="{89CA426B-6B36-2950-5EEC-A3BB52D02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217" y="4212517"/>
              <a:ext cx="11097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44A9D9-5474-2FE9-484E-135E577314AB}"/>
              </a:ext>
            </a:extLst>
          </p:cNvPr>
          <p:cNvSpPr txBox="1"/>
          <p:nvPr/>
        </p:nvSpPr>
        <p:spPr>
          <a:xfrm>
            <a:off x="1659194" y="1295401"/>
            <a:ext cx="582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4368977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68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1B77985-DB14-25B6-9296-71F1767A829D}"/>
              </a:ext>
            </a:extLst>
          </p:cNvPr>
          <p:cNvSpPr txBox="1"/>
          <p:nvPr/>
        </p:nvSpPr>
        <p:spPr>
          <a:xfrm>
            <a:off x="1172497" y="1652790"/>
            <a:ext cx="519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Door’s Motor</a:t>
            </a:r>
            <a:endParaRPr lang="it-IT" b="1" dirty="0">
              <a:solidFill>
                <a:srgbClr val="00B050"/>
              </a:solidFill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381EB87-DB1A-0E2A-DAC0-9BEB814D7E14}"/>
              </a:ext>
            </a:extLst>
          </p:cNvPr>
          <p:cNvGrpSpPr/>
          <p:nvPr/>
        </p:nvGrpSpPr>
        <p:grpSpPr>
          <a:xfrm>
            <a:off x="1975750" y="4134850"/>
            <a:ext cx="5192500" cy="2140720"/>
            <a:chOff x="2327892" y="3797291"/>
            <a:chExt cx="5192500" cy="214072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9AE48293-C183-56A8-DECE-5E5B55461395}"/>
                </a:ext>
              </a:extLst>
            </p:cNvPr>
            <p:cNvSpPr/>
            <p:nvPr/>
          </p:nvSpPr>
          <p:spPr>
            <a:xfrm>
              <a:off x="2327892" y="4349664"/>
              <a:ext cx="144085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600" i="1"/>
                <a:t>Closing</a:t>
              </a:r>
              <a:endParaRPr lang="en-GB" sz="1600" i="1"/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B86D195B-FB38-2996-07BE-9A1A5CC99F13}"/>
                </a:ext>
              </a:extLst>
            </p:cNvPr>
            <p:cNvCxnSpPr/>
            <p:nvPr/>
          </p:nvCxnSpPr>
          <p:spPr>
            <a:xfrm>
              <a:off x="4596528" y="3960352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B1062C18-35DF-9CB1-50DF-4326460D0F54}"/>
                </a:ext>
              </a:extLst>
            </p:cNvPr>
            <p:cNvSpPr/>
            <p:nvPr/>
          </p:nvSpPr>
          <p:spPr>
            <a:xfrm>
              <a:off x="4272828" y="4349664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/>
                <a:t>Off</a:t>
              </a:r>
            </a:p>
          </p:txBody>
        </p:sp>
        <p:cxnSp>
          <p:nvCxnSpPr>
            <p:cNvPr id="23" name="Connettore 7 4">
              <a:extLst>
                <a:ext uri="{FF2B5EF4-FFF2-40B4-BE49-F238E27FC236}">
                  <a16:creationId xmlns:a16="http://schemas.microsoft.com/office/drawing/2014/main" id="{C176FD8B-C4A9-0261-944D-03545D9369F8}"/>
                </a:ext>
              </a:extLst>
            </p:cNvPr>
            <p:cNvCxnSpPr>
              <a:stCxn id="20" idx="7"/>
              <a:endCxn id="22" idx="1"/>
            </p:cNvCxnSpPr>
            <p:nvPr/>
          </p:nvCxnSpPr>
          <p:spPr>
            <a:xfrm rot="5400000" flipH="1" flipV="1">
              <a:off x="4015462" y="3982332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7 21">
              <a:extLst>
                <a:ext uri="{FF2B5EF4-FFF2-40B4-BE49-F238E27FC236}">
                  <a16:creationId xmlns:a16="http://schemas.microsoft.com/office/drawing/2014/main" id="{ECA0BBCD-4EEB-84A8-7ABC-B31FD177C15D}"/>
                </a:ext>
              </a:extLst>
            </p:cNvPr>
            <p:cNvCxnSpPr>
              <a:stCxn id="22" idx="3"/>
              <a:endCxn id="20" idx="5"/>
            </p:cNvCxnSpPr>
            <p:nvPr/>
          </p:nvCxnSpPr>
          <p:spPr>
            <a:xfrm rot="5400000">
              <a:off x="4015463" y="4418776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F91F8ADB-E8B1-A424-BD72-9097870F2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905" y="3804014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sellaDiTesto 50">
              <a:extLst>
                <a:ext uri="{FF2B5EF4-FFF2-40B4-BE49-F238E27FC236}">
                  <a16:creationId xmlns:a16="http://schemas.microsoft.com/office/drawing/2014/main" id="{8898CE55-30C6-A41D-20F7-9370BBCC4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905" y="5152704"/>
              <a:ext cx="991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52E2A5A1-B4DD-A794-DD90-5DE045B64649}"/>
                </a:ext>
              </a:extLst>
            </p:cNvPr>
            <p:cNvSpPr/>
            <p:nvPr/>
          </p:nvSpPr>
          <p:spPr>
            <a:xfrm>
              <a:off x="6152265" y="4360935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/>
                <a:t>Opening</a:t>
              </a:r>
            </a:p>
          </p:txBody>
        </p:sp>
        <p:cxnSp>
          <p:nvCxnSpPr>
            <p:cNvPr id="28" name="Connettore 7 4">
              <a:extLst>
                <a:ext uri="{FF2B5EF4-FFF2-40B4-BE49-F238E27FC236}">
                  <a16:creationId xmlns:a16="http://schemas.microsoft.com/office/drawing/2014/main" id="{84140A54-E4E9-3F1E-9700-27C92FDD29EF}"/>
                </a:ext>
              </a:extLst>
            </p:cNvPr>
            <p:cNvCxnSpPr>
              <a:endCxn id="27" idx="1"/>
            </p:cNvCxnSpPr>
            <p:nvPr/>
          </p:nvCxnSpPr>
          <p:spPr>
            <a:xfrm rot="5400000" flipH="1" flipV="1">
              <a:off x="5894899" y="3993603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7 21">
              <a:extLst>
                <a:ext uri="{FF2B5EF4-FFF2-40B4-BE49-F238E27FC236}">
                  <a16:creationId xmlns:a16="http://schemas.microsoft.com/office/drawing/2014/main" id="{2845092D-D555-9171-16B3-A4C69A7278D8}"/>
                </a:ext>
              </a:extLst>
            </p:cNvPr>
            <p:cNvCxnSpPr>
              <a:stCxn id="27" idx="3"/>
            </p:cNvCxnSpPr>
            <p:nvPr/>
          </p:nvCxnSpPr>
          <p:spPr>
            <a:xfrm rot="5400000">
              <a:off x="5894900" y="4430047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sellaDiTesto 50">
              <a:extLst>
                <a:ext uri="{FF2B5EF4-FFF2-40B4-BE49-F238E27FC236}">
                  <a16:creationId xmlns:a16="http://schemas.microsoft.com/office/drawing/2014/main" id="{A06F9A4C-8999-56DB-9EAD-C7B472716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382" y="3797291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sellaDiTesto 50">
              <a:extLst>
                <a:ext uri="{FF2B5EF4-FFF2-40B4-BE49-F238E27FC236}">
                  <a16:creationId xmlns:a16="http://schemas.microsoft.com/office/drawing/2014/main" id="{0A770C8D-1659-7D5A-F614-468E7F5F0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505" y="5138751"/>
              <a:ext cx="991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Arco 21">
              <a:extLst>
                <a:ext uri="{FF2B5EF4-FFF2-40B4-BE49-F238E27FC236}">
                  <a16:creationId xmlns:a16="http://schemas.microsoft.com/office/drawing/2014/main" id="{31E33BC8-F7F6-3976-E7CA-E5143615EF99}"/>
                </a:ext>
              </a:extLst>
            </p:cNvPr>
            <p:cNvSpPr/>
            <p:nvPr/>
          </p:nvSpPr>
          <p:spPr>
            <a:xfrm flipH="1" flipV="1">
              <a:off x="3076505" y="4230757"/>
              <a:ext cx="3738351" cy="1398904"/>
            </a:xfrm>
            <a:prstGeom prst="arc">
              <a:avLst>
                <a:gd name="adj1" fmla="val 10943619"/>
                <a:gd name="adj2" fmla="val 21495681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6" name="CasellaDiTesto 50">
              <a:extLst>
                <a:ext uri="{FF2B5EF4-FFF2-40B4-BE49-F238E27FC236}">
                  <a16:creationId xmlns:a16="http://schemas.microsoft.com/office/drawing/2014/main" id="{BD56BFEE-1518-32CD-9D8B-DE84CE2C6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079" y="5630234"/>
              <a:ext cx="12456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1F6BF2-0911-4C5A-116E-818F3A2CC427}"/>
              </a:ext>
            </a:extLst>
          </p:cNvPr>
          <p:cNvSpPr txBox="1"/>
          <p:nvPr/>
        </p:nvSpPr>
        <p:spPr>
          <a:xfrm>
            <a:off x="643126" y="2055763"/>
            <a:ext cx="790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modeled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3-state </a:t>
            </a:r>
            <a:r>
              <a:rPr lang="it-IT" dirty="0" err="1"/>
              <a:t>automaton</a:t>
            </a:r>
            <a:r>
              <a:rPr lang="it-IT" dirty="0"/>
              <a:t>, the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Closing and Opening.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closeOn</a:t>
            </a:r>
            <a:r>
              <a:rPr lang="it-IT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it-IT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openON</a:t>
            </a:r>
            <a:r>
              <a:rPr lang="it-IT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it-IT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closeOFF</a:t>
            </a:r>
            <a:r>
              <a:rPr lang="it-IT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it-IT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openOFF</a:t>
            </a:r>
            <a:r>
              <a:rPr lang="it-IT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it-IT" dirty="0"/>
              <a:t>events </a:t>
            </a:r>
            <a:r>
              <a:rPr lang="it-IT" dirty="0" err="1"/>
              <a:t>represent</a:t>
            </a:r>
            <a:r>
              <a:rPr lang="it-IT" dirty="0"/>
              <a:t> the start or end of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closeToOpen</a:t>
            </a:r>
            <a:r>
              <a:rPr lang="it-IT" dirty="0"/>
              <a:t> </a:t>
            </a:r>
            <a:r>
              <a:rPr lang="it-IT" dirty="0" err="1"/>
              <a:t>signals</a:t>
            </a:r>
            <a:r>
              <a:rPr lang="it-IT" dirty="0"/>
              <a:t> a shift in the </a:t>
            </a:r>
            <a:r>
              <a:rPr lang="it-IT" dirty="0" err="1"/>
              <a:t>behaviour</a:t>
            </a:r>
            <a:r>
              <a:rPr lang="it-IT" dirty="0"/>
              <a:t>,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</a:t>
            </a:r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doors.</a:t>
            </a:r>
          </a:p>
        </p:txBody>
      </p:sp>
    </p:spTree>
    <p:extLst>
      <p:ext uri="{BB962C8B-B14F-4D97-AF65-F5344CB8AC3E}">
        <p14:creationId xmlns:p14="http://schemas.microsoft.com/office/powerpoint/2010/main" val="176658083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69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621586" y="1632876"/>
            <a:ext cx="7900827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constraints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system must be fulfilled: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Doors can be fully open only if the motor opened them.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oors can be fully closed only if the motor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them.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can obstruct the doors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if and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only if the doors are not shut.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Furthermore, the </a:t>
            </a:r>
            <a:r>
              <a:rPr lang="en-GB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behaviour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system is the following: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If something is detected between the doors, the doors must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be open fully even if the object is immediately removed, for security reasons.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Doors can close only if the photocell state is free.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Movements must be complete: motor is turned off only if the doors are fully open or shut.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F560A0-C587-6C75-89C9-03567A7185A6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CONSTRAINTS AND SPECIFICATIONS: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700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1B77985-DB14-25B6-9296-71F1767A829D}"/>
              </a:ext>
            </a:extLst>
          </p:cNvPr>
          <p:cNvSpPr txBox="1"/>
          <p:nvPr/>
        </p:nvSpPr>
        <p:spPr>
          <a:xfrm>
            <a:off x="1366820" y="1761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– Elevator motor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5" name="Rectangle 9" descr="Diagonali chiare verso l'alto">
            <a:extLst>
              <a:ext uri="{FF2B5EF4-FFF2-40B4-BE49-F238E27FC236}">
                <a16:creationId xmlns:a16="http://schemas.microsoft.com/office/drawing/2014/main" id="{106A1307-11D7-49C1-A68C-8473568C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163" y="2372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6" name="Rectangle 19" descr="Diagonali chiare verso l'alto">
            <a:extLst>
              <a:ext uri="{FF2B5EF4-FFF2-40B4-BE49-F238E27FC236}">
                <a16:creationId xmlns:a16="http://schemas.microsoft.com/office/drawing/2014/main" id="{C3951E92-33C5-4E76-B46E-15C22B39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3896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202D666E-43C6-45F9-AE08-ED079C40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42" y="2815415"/>
            <a:ext cx="609600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8" name="Oval 22">
            <a:extLst>
              <a:ext uri="{FF2B5EF4-FFF2-40B4-BE49-F238E27FC236}">
                <a16:creationId xmlns:a16="http://schemas.microsoft.com/office/drawing/2014/main" id="{CB6D9761-725C-4469-AD4C-7973C184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42" y="1743753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9" name="Line 23">
            <a:extLst>
              <a:ext uri="{FF2B5EF4-FFF2-40B4-BE49-F238E27FC236}">
                <a16:creationId xmlns:a16="http://schemas.microsoft.com/office/drawing/2014/main" id="{5C782791-780C-411D-8C8C-C05D8C98B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1642" y="181995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67B7E9F3-5068-40F9-8DE5-5421394C4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563" y="2372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1" name="Line 30">
            <a:extLst>
              <a:ext uri="{FF2B5EF4-FFF2-40B4-BE49-F238E27FC236}">
                <a16:creationId xmlns:a16="http://schemas.microsoft.com/office/drawing/2014/main" id="{221A008E-048C-4197-A899-6E7953966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3896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10264A20-788A-4238-8B85-391CCE6D0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8563" y="2219961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F3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5857413A-BC92-4CB5-B2F8-56E9C6F9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374396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F2</a:t>
            </a:r>
          </a:p>
        </p:txBody>
      </p:sp>
      <p:sp>
        <p:nvSpPr>
          <p:cNvPr id="44" name="Text Box 52">
            <a:extLst>
              <a:ext uri="{FF2B5EF4-FFF2-40B4-BE49-F238E27FC236}">
                <a16:creationId xmlns:a16="http://schemas.microsoft.com/office/drawing/2014/main" id="{48CEE6D9-4ECF-4868-ADC9-0CA12154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1247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749D025B-D57D-4874-8B13-A6480E07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4295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46" name="Line 54">
            <a:extLst>
              <a:ext uri="{FF2B5EF4-FFF2-40B4-BE49-F238E27FC236}">
                <a16:creationId xmlns:a16="http://schemas.microsoft.com/office/drawing/2014/main" id="{64DFE47C-099E-472F-AE41-E76819A76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682" y="2200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C8C141F-6859-40C7-874E-6484AD31D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013" y="3326848"/>
            <a:ext cx="553419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it-IT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2D8F8E2A-322F-4FC0-89B6-87F6CA59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20" y="3323196"/>
            <a:ext cx="11249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00" b="0" dirty="0">
                <a:solidFill>
                  <a:schemeClr val="bg1">
                    <a:lumMod val="75000"/>
                  </a:schemeClr>
                </a:solidFill>
              </a:rPr>
              <a:t>Open / Closed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99B1257-02AE-4C04-B43A-83A97C04E867}"/>
                  </a:ext>
                </a:extLst>
              </p:cNvPr>
              <p:cNvSpPr txBox="1"/>
              <p:nvPr/>
            </p:nvSpPr>
            <p:spPr>
              <a:xfrm>
                <a:off x="1296008" y="2144414"/>
                <a:ext cx="674431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 that influence the states of this model: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𝑢𝑝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𝑜𝑛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motor starts to lift the cabin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𝑑𝑜𝑤𝑛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𝑜𝑛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motor starts to lower the cabin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up_off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motor stops to lift the cabin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down_off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motor stops to lower the cabin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still_down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motor continue to lower the cabin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 err="1">
                    <a:latin typeface="Cambria Math" panose="02040503050406030204" pitchFamily="18" charset="0"/>
                    <a:cs typeface="Arial" panose="020B0604020202020204" pitchFamily="34" charset="0"/>
                  </a:rPr>
                  <a:t>still_up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motor continue to lift the cabin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99B1257-02AE-4C04-B43A-83A97C04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08" y="2144414"/>
                <a:ext cx="6744318" cy="2031325"/>
              </a:xfrm>
              <a:prstGeom prst="rect">
                <a:avLst/>
              </a:prstGeom>
              <a:blipFill>
                <a:blip r:embed="rId4"/>
                <a:stretch>
                  <a:fillRect l="-814" t="-18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9" descr="Diagonali chiare verso l'alto">
            <a:extLst>
              <a:ext uri="{FF2B5EF4-FFF2-40B4-BE49-F238E27FC236}">
                <a16:creationId xmlns:a16="http://schemas.microsoft.com/office/drawing/2014/main" id="{F73E8560-0EC3-AD3A-EDD1-1C39EA6CD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5288394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6" name="Line 29">
            <a:extLst>
              <a:ext uri="{FF2B5EF4-FFF2-40B4-BE49-F238E27FC236}">
                <a16:creationId xmlns:a16="http://schemas.microsoft.com/office/drawing/2014/main" id="{F7B90117-ABCD-6EB8-29FC-4A3BDF56B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5288394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329FD347-0011-DD6E-C18E-94A32E0B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5135994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11336E-5144-95DA-48EF-F95AE8C6590D}"/>
              </a:ext>
            </a:extLst>
          </p:cNvPr>
          <p:cNvSpPr/>
          <p:nvPr/>
        </p:nvSpPr>
        <p:spPr>
          <a:xfrm>
            <a:off x="7211233" y="2431461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E80CBC-01AF-8085-695A-03EF7598B10C}"/>
              </a:ext>
            </a:extLst>
          </p:cNvPr>
          <p:cNvSpPr/>
          <p:nvPr/>
        </p:nvSpPr>
        <p:spPr>
          <a:xfrm>
            <a:off x="7263324" y="2489651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7A148F-FC7E-459F-2CAF-C28C16A93E45}"/>
              </a:ext>
            </a:extLst>
          </p:cNvPr>
          <p:cNvSpPr/>
          <p:nvPr/>
        </p:nvSpPr>
        <p:spPr>
          <a:xfrm>
            <a:off x="7211233" y="3952484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AA9BE89-0D88-7FCB-D847-07C16E9A0C07}"/>
              </a:ext>
            </a:extLst>
          </p:cNvPr>
          <p:cNvSpPr/>
          <p:nvPr/>
        </p:nvSpPr>
        <p:spPr>
          <a:xfrm>
            <a:off x="7263324" y="4010674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0BBB1A1-0E73-25D0-4C30-7433A4B9149B}"/>
              </a:ext>
            </a:extLst>
          </p:cNvPr>
          <p:cNvSpPr/>
          <p:nvPr/>
        </p:nvSpPr>
        <p:spPr>
          <a:xfrm>
            <a:off x="7211233" y="5357080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0C2641D-269B-E369-187E-5995E8F096DC}"/>
              </a:ext>
            </a:extLst>
          </p:cNvPr>
          <p:cNvSpPr/>
          <p:nvPr/>
        </p:nvSpPr>
        <p:spPr>
          <a:xfrm>
            <a:off x="7263324" y="5415270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CC696B-34FD-50C9-6F50-D69142914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9069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6ECC806-E9F9-5BFA-4A49-8304EC018F4B}"/>
              </a:ext>
            </a:extLst>
          </p:cNvPr>
          <p:cNvGrpSpPr/>
          <p:nvPr/>
        </p:nvGrpSpPr>
        <p:grpSpPr>
          <a:xfrm>
            <a:off x="1001515" y="4209404"/>
            <a:ext cx="6235763" cy="2157730"/>
            <a:chOff x="938178" y="3924808"/>
            <a:chExt cx="6235763" cy="2157730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87B4D1E4-2173-3355-6592-E5CAED546C13}"/>
                </a:ext>
              </a:extLst>
            </p:cNvPr>
            <p:cNvGrpSpPr/>
            <p:nvPr/>
          </p:nvGrpSpPr>
          <p:grpSpPr>
            <a:xfrm>
              <a:off x="1343858" y="4191128"/>
              <a:ext cx="5192500" cy="1891410"/>
              <a:chOff x="747627" y="4194077"/>
              <a:chExt cx="5192500" cy="1891410"/>
            </a:xfrm>
          </p:grpSpPr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9AE48293-C183-56A8-DECE-5E5B55461395}"/>
                  </a:ext>
                </a:extLst>
              </p:cNvPr>
              <p:cNvSpPr/>
              <p:nvPr/>
            </p:nvSpPr>
            <p:spPr>
              <a:xfrm>
                <a:off x="747627" y="4728583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Down</a:t>
                </a:r>
              </a:p>
            </p:txBody>
          </p:sp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B86D195B-FB38-2996-07BE-9A1A5CC99F13}"/>
                  </a:ext>
                </a:extLst>
              </p:cNvPr>
              <p:cNvCxnSpPr/>
              <p:nvPr/>
            </p:nvCxnSpPr>
            <p:spPr>
              <a:xfrm>
                <a:off x="3016263" y="4339271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B1062C18-35DF-9CB1-50DF-4326460D0F54}"/>
                  </a:ext>
                </a:extLst>
              </p:cNvPr>
              <p:cNvSpPr/>
              <p:nvPr/>
            </p:nvSpPr>
            <p:spPr>
              <a:xfrm>
                <a:off x="2692563" y="4728583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Off</a:t>
                </a:r>
              </a:p>
            </p:txBody>
          </p:sp>
          <p:cxnSp>
            <p:nvCxnSpPr>
              <p:cNvPr id="23" name="Connettore 7 4">
                <a:extLst>
                  <a:ext uri="{FF2B5EF4-FFF2-40B4-BE49-F238E27FC236}">
                    <a16:creationId xmlns:a16="http://schemas.microsoft.com/office/drawing/2014/main" id="{C176FD8B-C4A9-0261-944D-03545D9369F8}"/>
                  </a:ext>
                </a:extLst>
              </p:cNvPr>
              <p:cNvCxnSpPr>
                <a:stCxn id="20" idx="7"/>
                <a:endCxn id="22" idx="1"/>
              </p:cNvCxnSpPr>
              <p:nvPr/>
            </p:nvCxnSpPr>
            <p:spPr>
              <a:xfrm rot="5400000" flipH="1" flipV="1">
                <a:off x="2435197" y="4361251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ttore 7 21">
                <a:extLst>
                  <a:ext uri="{FF2B5EF4-FFF2-40B4-BE49-F238E27FC236}">
                    <a16:creationId xmlns:a16="http://schemas.microsoft.com/office/drawing/2014/main" id="{ECA0BBCD-4EEB-84A8-7ABC-B31FD177C15D}"/>
                  </a:ext>
                </a:extLst>
              </p:cNvPr>
              <p:cNvCxnSpPr>
                <a:stCxn id="22" idx="3"/>
                <a:endCxn id="20" idx="5"/>
              </p:cNvCxnSpPr>
              <p:nvPr/>
            </p:nvCxnSpPr>
            <p:spPr>
              <a:xfrm rot="5400000">
                <a:off x="2435198" y="479769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sellaDiTesto 50">
                <a:extLst>
                  <a:ext uri="{FF2B5EF4-FFF2-40B4-BE49-F238E27FC236}">
                    <a16:creationId xmlns:a16="http://schemas.microsoft.com/office/drawing/2014/main" id="{F91F8ADB-E8B1-A424-BD72-9097870F2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823" y="4194077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CasellaDiTesto 50">
                <a:extLst>
                  <a:ext uri="{FF2B5EF4-FFF2-40B4-BE49-F238E27FC236}">
                    <a16:creationId xmlns:a16="http://schemas.microsoft.com/office/drawing/2014/main" id="{8898CE55-30C6-A41D-20F7-9370BBCC4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987" y="5558517"/>
                <a:ext cx="103227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52E2A5A1-B4DD-A794-DD90-5DE045B64649}"/>
                  </a:ext>
                </a:extLst>
              </p:cNvPr>
              <p:cNvSpPr/>
              <p:nvPr/>
            </p:nvSpPr>
            <p:spPr>
              <a:xfrm>
                <a:off x="4572000" y="473985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Up</a:t>
                </a:r>
              </a:p>
            </p:txBody>
          </p:sp>
          <p:cxnSp>
            <p:nvCxnSpPr>
              <p:cNvPr id="28" name="Connettore 7 4">
                <a:extLst>
                  <a:ext uri="{FF2B5EF4-FFF2-40B4-BE49-F238E27FC236}">
                    <a16:creationId xmlns:a16="http://schemas.microsoft.com/office/drawing/2014/main" id="{84140A54-E4E9-3F1E-9700-27C92FDD29EF}"/>
                  </a:ext>
                </a:extLst>
              </p:cNvPr>
              <p:cNvCxnSpPr>
                <a:endCxn id="27" idx="1"/>
              </p:cNvCxnSpPr>
              <p:nvPr/>
            </p:nvCxnSpPr>
            <p:spPr>
              <a:xfrm rot="5400000" flipH="1" flipV="1">
                <a:off x="4314634" y="4372522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7 21">
                <a:extLst>
                  <a:ext uri="{FF2B5EF4-FFF2-40B4-BE49-F238E27FC236}">
                    <a16:creationId xmlns:a16="http://schemas.microsoft.com/office/drawing/2014/main" id="{2845092D-D555-9171-16B3-A4C69A7278D8}"/>
                  </a:ext>
                </a:extLst>
              </p:cNvPr>
              <p:cNvCxnSpPr>
                <a:stCxn id="27" idx="3"/>
              </p:cNvCxnSpPr>
              <p:nvPr/>
            </p:nvCxnSpPr>
            <p:spPr>
              <a:xfrm rot="5400000">
                <a:off x="4314635" y="4808966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CasellaDiTesto 50">
                <a:extLst>
                  <a:ext uri="{FF2B5EF4-FFF2-40B4-BE49-F238E27FC236}">
                    <a16:creationId xmlns:a16="http://schemas.microsoft.com/office/drawing/2014/main" id="{A06F9A4C-8999-56DB-9EAD-C7B472716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754" y="4204348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CasellaDiTesto 50">
                <a:extLst>
                  <a:ext uri="{FF2B5EF4-FFF2-40B4-BE49-F238E27FC236}">
                    <a16:creationId xmlns:a16="http://schemas.microsoft.com/office/drawing/2014/main" id="{0A770C8D-1659-7D5A-F614-468E7F5F0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754" y="5562267"/>
                <a:ext cx="7875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Arco 157">
              <a:extLst>
                <a:ext uri="{FF2B5EF4-FFF2-40B4-BE49-F238E27FC236}">
                  <a16:creationId xmlns:a16="http://schemas.microsoft.com/office/drawing/2014/main" id="{1F2F6B2E-C218-1DC8-B591-C6E3E419EAFD}"/>
                </a:ext>
              </a:extLst>
            </p:cNvPr>
            <p:cNvSpPr/>
            <p:nvPr/>
          </p:nvSpPr>
          <p:spPr>
            <a:xfrm flipH="1">
              <a:off x="1527875" y="4180379"/>
              <a:ext cx="808617" cy="635065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7" name="CasellaDiTesto 50">
              <a:extLst>
                <a:ext uri="{FF2B5EF4-FFF2-40B4-BE49-F238E27FC236}">
                  <a16:creationId xmlns:a16="http://schemas.microsoft.com/office/drawing/2014/main" id="{4DE9AA66-2102-B156-A57F-7D6C56968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178" y="3962991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asellaDiTesto 50">
              <a:extLst>
                <a:ext uri="{FF2B5EF4-FFF2-40B4-BE49-F238E27FC236}">
                  <a16:creationId xmlns:a16="http://schemas.microsoft.com/office/drawing/2014/main" id="{CB8973EE-60D6-DDA5-9FA4-FD61CB217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041" y="3924808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Arco 157">
              <a:extLst>
                <a:ext uri="{FF2B5EF4-FFF2-40B4-BE49-F238E27FC236}">
                  <a16:creationId xmlns:a16="http://schemas.microsoft.com/office/drawing/2014/main" id="{B878620D-502C-525B-EC17-6B7E01071966}"/>
                </a:ext>
              </a:extLst>
            </p:cNvPr>
            <p:cNvSpPr/>
            <p:nvPr/>
          </p:nvSpPr>
          <p:spPr>
            <a:xfrm rot="601563">
              <a:off x="5739083" y="4203077"/>
              <a:ext cx="808617" cy="65728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738826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70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start by working on automata of the components.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F560A0-C587-6C75-89C9-03567A7185A6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CONSTRAINTS AND SPECIFICATIONS: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45C6F8-10F4-CABB-B62D-20D1F6D07916}"/>
              </a:ext>
            </a:extLst>
          </p:cNvPr>
          <p:cNvSpPr/>
          <p:nvPr/>
        </p:nvSpPr>
        <p:spPr>
          <a:xfrm>
            <a:off x="729740" y="2871020"/>
            <a:ext cx="6742776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28266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4EA14-3542-29CF-6C05-561546F2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1A7382-C304-0DE1-1B62-2EFB412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5875D-5893-A9E3-032D-84744F33A4F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859DA-4433-01A4-5436-70031AF53BC9}"/>
              </a:ext>
            </a:extLst>
          </p:cNvPr>
          <p:cNvSpPr txBox="1"/>
          <p:nvPr/>
        </p:nvSpPr>
        <p:spPr>
          <a:xfrm>
            <a:off x="870947" y="1703031"/>
            <a:ext cx="790082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Doors can be fully open only if the motor opened them.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oors can be fully closed only if the motor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them.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9A26861-16DE-9DA6-3D3B-9A18FB00064B}"/>
              </a:ext>
            </a:extLst>
          </p:cNvPr>
          <p:cNvGrpSpPr/>
          <p:nvPr/>
        </p:nvGrpSpPr>
        <p:grpSpPr>
          <a:xfrm>
            <a:off x="1979356" y="2975085"/>
            <a:ext cx="5679876" cy="2674836"/>
            <a:chOff x="2108469" y="2919246"/>
            <a:chExt cx="5679876" cy="2674836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F30B964-7BCA-C9C1-8A78-AD166D3AAEEA}"/>
                </a:ext>
              </a:extLst>
            </p:cNvPr>
            <p:cNvGrpSpPr/>
            <p:nvPr/>
          </p:nvGrpSpPr>
          <p:grpSpPr>
            <a:xfrm>
              <a:off x="2192363" y="3387629"/>
              <a:ext cx="5192500" cy="2206453"/>
              <a:chOff x="2327892" y="3797291"/>
              <a:chExt cx="5192500" cy="2206453"/>
            </a:xfrm>
          </p:grpSpPr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6F754EEE-EEF4-B894-A678-922D854B37CB}"/>
                  </a:ext>
                </a:extLst>
              </p:cNvPr>
              <p:cNvSpPr/>
              <p:nvPr/>
            </p:nvSpPr>
            <p:spPr>
              <a:xfrm>
                <a:off x="2327892" y="4349664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/>
                  <a:t>Closing</a:t>
                </a:r>
                <a:endParaRPr lang="en-GB" sz="1600" i="1"/>
              </a:p>
            </p:txBody>
          </p:sp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BD78BB8-81E0-037A-1E4A-08134D42F721}"/>
                  </a:ext>
                </a:extLst>
              </p:cNvPr>
              <p:cNvCxnSpPr/>
              <p:nvPr/>
            </p:nvCxnSpPr>
            <p:spPr>
              <a:xfrm>
                <a:off x="4596528" y="3960352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35F5B506-3C6C-4B29-1EF0-537A2EA96274}"/>
                  </a:ext>
                </a:extLst>
              </p:cNvPr>
              <p:cNvSpPr/>
              <p:nvPr/>
            </p:nvSpPr>
            <p:spPr>
              <a:xfrm>
                <a:off x="4272828" y="434966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</a:t>
                </a:r>
              </a:p>
            </p:txBody>
          </p:sp>
          <p:cxnSp>
            <p:nvCxnSpPr>
              <p:cNvPr id="10" name="Connettore 7 4">
                <a:extLst>
                  <a:ext uri="{FF2B5EF4-FFF2-40B4-BE49-F238E27FC236}">
                    <a16:creationId xmlns:a16="http://schemas.microsoft.com/office/drawing/2014/main" id="{C995B1D1-482E-4181-A6B5-3F06F330F10E}"/>
                  </a:ext>
                </a:extLst>
              </p:cNvPr>
              <p:cNvCxnSpPr>
                <a:stCxn id="7" idx="7"/>
                <a:endCxn id="9" idx="1"/>
              </p:cNvCxnSpPr>
              <p:nvPr/>
            </p:nvCxnSpPr>
            <p:spPr>
              <a:xfrm rot="5400000" flipH="1" flipV="1">
                <a:off x="4015462" y="3982332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7 21">
                <a:extLst>
                  <a:ext uri="{FF2B5EF4-FFF2-40B4-BE49-F238E27FC236}">
                    <a16:creationId xmlns:a16="http://schemas.microsoft.com/office/drawing/2014/main" id="{63C474A7-ADF4-FFCC-9E76-89C4C64F4119}"/>
                  </a:ext>
                </a:extLst>
              </p:cNvPr>
              <p:cNvCxnSpPr>
                <a:stCxn id="9" idx="3"/>
                <a:endCxn id="7" idx="5"/>
              </p:cNvCxnSpPr>
              <p:nvPr/>
            </p:nvCxnSpPr>
            <p:spPr>
              <a:xfrm rot="5400000">
                <a:off x="4015463" y="4418776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CasellaDiTesto 50">
                <a:extLst>
                  <a:ext uri="{FF2B5EF4-FFF2-40B4-BE49-F238E27FC236}">
                    <a16:creationId xmlns:a16="http://schemas.microsoft.com/office/drawing/2014/main" id="{F702F671-14CD-A9BA-B9CB-B81185010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9905" y="3804014"/>
                <a:ext cx="98837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sellaDiTesto 50">
                <a:extLst>
                  <a:ext uri="{FF2B5EF4-FFF2-40B4-BE49-F238E27FC236}">
                    <a16:creationId xmlns:a16="http://schemas.microsoft.com/office/drawing/2014/main" id="{BF18ACE6-6606-0E16-9848-31344DC3B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2562" y="5177879"/>
                <a:ext cx="118306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E054E652-1B17-99C5-1A58-799F5F9B5640}"/>
                  </a:ext>
                </a:extLst>
              </p:cNvPr>
              <p:cNvSpPr/>
              <p:nvPr/>
            </p:nvSpPr>
            <p:spPr>
              <a:xfrm>
                <a:off x="6152265" y="4360935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Opening</a:t>
                </a:r>
              </a:p>
            </p:txBody>
          </p:sp>
          <p:cxnSp>
            <p:nvCxnSpPr>
              <p:cNvPr id="15" name="Connettore 7 4">
                <a:extLst>
                  <a:ext uri="{FF2B5EF4-FFF2-40B4-BE49-F238E27FC236}">
                    <a16:creationId xmlns:a16="http://schemas.microsoft.com/office/drawing/2014/main" id="{E6E2CB85-2888-B1B0-0C29-D6081C3CD6FC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rot="5400000" flipH="1" flipV="1">
                <a:off x="5894899" y="3993603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ttore 7 21">
                <a:extLst>
                  <a:ext uri="{FF2B5EF4-FFF2-40B4-BE49-F238E27FC236}">
                    <a16:creationId xmlns:a16="http://schemas.microsoft.com/office/drawing/2014/main" id="{DB429F87-FCF2-6B5C-4BD7-6C545B796A89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rot="5400000">
                <a:off x="5894900" y="4430047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CasellaDiTesto 50">
                <a:extLst>
                  <a:ext uri="{FF2B5EF4-FFF2-40B4-BE49-F238E27FC236}">
                    <a16:creationId xmlns:a16="http://schemas.microsoft.com/office/drawing/2014/main" id="{56D90C24-3A01-96ED-2384-8AD8ECB7D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6381" y="3797291"/>
                <a:ext cx="9533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asellaDiTesto 50">
                <a:extLst>
                  <a:ext uri="{FF2B5EF4-FFF2-40B4-BE49-F238E27FC236}">
                    <a16:creationId xmlns:a16="http://schemas.microsoft.com/office/drawing/2014/main" id="{8A2D7CE3-94BC-8FF1-2071-4A4FF76235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4239" y="5149433"/>
                <a:ext cx="10794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Arco 21">
                <a:extLst>
                  <a:ext uri="{FF2B5EF4-FFF2-40B4-BE49-F238E27FC236}">
                    <a16:creationId xmlns:a16="http://schemas.microsoft.com/office/drawing/2014/main" id="{0589BADD-0A03-163A-CEBF-F06504D71D41}"/>
                  </a:ext>
                </a:extLst>
              </p:cNvPr>
              <p:cNvSpPr/>
              <p:nvPr/>
            </p:nvSpPr>
            <p:spPr>
              <a:xfrm flipH="1" flipV="1">
                <a:off x="3087715" y="4142568"/>
                <a:ext cx="3738351" cy="1520627"/>
              </a:xfrm>
              <a:prstGeom prst="arc">
                <a:avLst>
                  <a:gd name="adj1" fmla="val 10943619"/>
                  <a:gd name="adj2" fmla="val 21495681"/>
                </a:avLst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20" name="CasellaDiTesto 50">
                <a:extLst>
                  <a:ext uri="{FF2B5EF4-FFF2-40B4-BE49-F238E27FC236}">
                    <a16:creationId xmlns:a16="http://schemas.microsoft.com/office/drawing/2014/main" id="{0E3EFDC3-6110-9C97-6A33-F501B828E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9230" y="5665190"/>
                <a:ext cx="14282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CasellaDiTesto 27">
              <a:extLst>
                <a:ext uri="{FF2B5EF4-FFF2-40B4-BE49-F238E27FC236}">
                  <a16:creationId xmlns:a16="http://schemas.microsoft.com/office/drawing/2014/main" id="{34274E98-87C7-0E97-4908-EFC5DCB00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469" y="3194490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6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sellaDiTesto 27">
              <a:extLst>
                <a:ext uri="{FF2B5EF4-FFF2-40B4-BE49-F238E27FC236}">
                  <a16:creationId xmlns:a16="http://schemas.microsoft.com/office/drawing/2014/main" id="{D2FA34A0-31AC-1EC6-2888-552EFC19A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315" y="3259723"/>
              <a:ext cx="10420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6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8374ABF-CBB0-790C-9707-3F3070774A30}"/>
                </a:ext>
              </a:extLst>
            </p:cNvPr>
            <p:cNvSpPr txBox="1"/>
            <p:nvPr/>
          </p:nvSpPr>
          <p:spPr>
            <a:xfrm>
              <a:off x="3633218" y="2919246"/>
              <a:ext cx="24858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Door’s Motor (</a:t>
              </a:r>
              <a:r>
                <a:rPr lang="en-US" b="1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DMot</a:t>
              </a:r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it-IT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Arco 157">
            <a:extLst>
              <a:ext uri="{FF2B5EF4-FFF2-40B4-BE49-F238E27FC236}">
                <a16:creationId xmlns:a16="http://schemas.microsoft.com/office/drawing/2014/main" id="{5FB47520-E451-D0A8-3B5C-7B640EA0D000}"/>
              </a:ext>
            </a:extLst>
          </p:cNvPr>
          <p:cNvSpPr/>
          <p:nvPr/>
        </p:nvSpPr>
        <p:spPr>
          <a:xfrm rot="21119429" flipH="1">
            <a:off x="2213407" y="3593528"/>
            <a:ext cx="536061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8" name="Arco 157">
            <a:extLst>
              <a:ext uri="{FF2B5EF4-FFF2-40B4-BE49-F238E27FC236}">
                <a16:creationId xmlns:a16="http://schemas.microsoft.com/office/drawing/2014/main" id="{4CE296FF-4222-4641-8440-4FF8B2CEE29F}"/>
              </a:ext>
            </a:extLst>
          </p:cNvPr>
          <p:cNvSpPr/>
          <p:nvPr/>
        </p:nvSpPr>
        <p:spPr>
          <a:xfrm rot="797340">
            <a:off x="6731344" y="3662030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164162432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72B5B-B107-5AAC-59E1-4BEF2DE7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253F26-E630-83C4-9D9F-5468D1EA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72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505541-2DC1-E40F-42A0-9E444D25F4E0}"/>
              </a:ext>
            </a:extLst>
          </p:cNvPr>
          <p:cNvSpPr txBox="1"/>
          <p:nvPr/>
        </p:nvSpPr>
        <p:spPr>
          <a:xfrm>
            <a:off x="756806" y="2062800"/>
            <a:ext cx="77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can obstruct the doors only if the doors are not shut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9B46B0-AA91-68EC-0F1C-66094B82D44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A04F780-D70B-8FD5-40CE-E5A4BEAFCBFE}"/>
              </a:ext>
            </a:extLst>
          </p:cNvPr>
          <p:cNvGrpSpPr/>
          <p:nvPr/>
        </p:nvGrpSpPr>
        <p:grpSpPr>
          <a:xfrm>
            <a:off x="2800342" y="2664051"/>
            <a:ext cx="4025367" cy="2715842"/>
            <a:chOff x="2826467" y="2489962"/>
            <a:chExt cx="4025367" cy="2715842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71F51092-B5D8-93E4-FFA0-EA22F8E9F495}"/>
                </a:ext>
              </a:extLst>
            </p:cNvPr>
            <p:cNvGrpSpPr/>
            <p:nvPr/>
          </p:nvGrpSpPr>
          <p:grpSpPr>
            <a:xfrm>
              <a:off x="2826467" y="2489962"/>
              <a:ext cx="4025367" cy="2715842"/>
              <a:chOff x="2757641" y="2203478"/>
              <a:chExt cx="4025367" cy="2715842"/>
            </a:xfrm>
          </p:grpSpPr>
          <p:grpSp>
            <p:nvGrpSpPr>
              <p:cNvPr id="10" name="Group 60">
                <a:extLst>
                  <a:ext uri="{FF2B5EF4-FFF2-40B4-BE49-F238E27FC236}">
                    <a16:creationId xmlns:a16="http://schemas.microsoft.com/office/drawing/2014/main" id="{CD59B39F-D0EE-B7BE-239F-6764F83E29A3}"/>
                  </a:ext>
                </a:extLst>
              </p:cNvPr>
              <p:cNvGrpSpPr/>
              <p:nvPr/>
            </p:nvGrpSpPr>
            <p:grpSpPr>
              <a:xfrm>
                <a:off x="2757641" y="2203478"/>
                <a:ext cx="3363748" cy="2715842"/>
                <a:chOff x="3756484" y="1871732"/>
                <a:chExt cx="3363748" cy="2715842"/>
              </a:xfrm>
            </p:grpSpPr>
            <p:sp>
              <p:nvSpPr>
                <p:cNvPr id="17" name="CasellaDiTesto 18">
                  <a:extLst>
                    <a:ext uri="{FF2B5EF4-FFF2-40B4-BE49-F238E27FC236}">
                      <a16:creationId xmlns:a16="http://schemas.microsoft.com/office/drawing/2014/main" id="{296FF5B2-6050-F858-1032-226A2AA12985}"/>
                    </a:ext>
                  </a:extLst>
                </p:cNvPr>
                <p:cNvSpPr txBox="1"/>
                <p:nvPr/>
              </p:nvSpPr>
              <p:spPr>
                <a:xfrm>
                  <a:off x="4418871" y="1871732"/>
                  <a:ext cx="21644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Constraint (Con)</a:t>
                  </a:r>
                  <a:endParaRPr lang="it-IT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Ovale 19">
                  <a:extLst>
                    <a:ext uri="{FF2B5EF4-FFF2-40B4-BE49-F238E27FC236}">
                      <a16:creationId xmlns:a16="http://schemas.microsoft.com/office/drawing/2014/main" id="{42DA7345-6CCC-6E97-3AA9-4EC7BBBE586A}"/>
                    </a:ext>
                  </a:extLst>
                </p:cNvPr>
                <p:cNvSpPr/>
                <p:nvPr/>
              </p:nvSpPr>
              <p:spPr>
                <a:xfrm>
                  <a:off x="3756484" y="3400854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 err="1">
                      <a:solidFill>
                        <a:schemeClr val="tx1"/>
                      </a:solidFill>
                    </a:rPr>
                    <a:t>Shut</a:t>
                  </a:r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Connettore 2 20">
                  <a:extLst>
                    <a:ext uri="{FF2B5EF4-FFF2-40B4-BE49-F238E27FC236}">
                      <a16:creationId xmlns:a16="http://schemas.microsoft.com/office/drawing/2014/main" id="{4087E5E8-4BD9-33B9-2B48-5BC7EFCDF8DF}"/>
                    </a:ext>
                  </a:extLst>
                </p:cNvPr>
                <p:cNvCxnSpPr/>
                <p:nvPr/>
              </p:nvCxnSpPr>
              <p:spPr>
                <a:xfrm>
                  <a:off x="4196368" y="2993143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e 26">
                  <a:extLst>
                    <a:ext uri="{FF2B5EF4-FFF2-40B4-BE49-F238E27FC236}">
                      <a16:creationId xmlns:a16="http://schemas.microsoft.com/office/drawing/2014/main" id="{5B2D9178-08E9-8959-6C14-C69D35D40CCF}"/>
                    </a:ext>
                  </a:extLst>
                </p:cNvPr>
                <p:cNvSpPr/>
                <p:nvPr/>
              </p:nvSpPr>
              <p:spPr>
                <a:xfrm>
                  <a:off x="5752105" y="3393726"/>
                  <a:ext cx="1368127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 err="1">
                      <a:solidFill>
                        <a:schemeClr val="tx1"/>
                      </a:solidFill>
                    </a:rPr>
                    <a:t>NotShut</a:t>
                  </a:r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Connettore 7 4">
                  <a:extLst>
                    <a:ext uri="{FF2B5EF4-FFF2-40B4-BE49-F238E27FC236}">
                      <a16:creationId xmlns:a16="http://schemas.microsoft.com/office/drawing/2014/main" id="{31323E30-AAB4-A1BC-1963-0529DFA3E5A0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 rot="5400000" flipH="1" flipV="1">
                  <a:off x="5494739" y="3026394"/>
                  <a:ext cx="12700" cy="915447"/>
                </a:xfrm>
                <a:prstGeom prst="curvedConnector3">
                  <a:avLst>
                    <a:gd name="adj1" fmla="val 251174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ttore 7 21">
                  <a:extLst>
                    <a:ext uri="{FF2B5EF4-FFF2-40B4-BE49-F238E27FC236}">
                      <a16:creationId xmlns:a16="http://schemas.microsoft.com/office/drawing/2014/main" id="{C678E858-BD1F-B571-5C46-F2F99A7C64B2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 rot="5400000">
                  <a:off x="5494740" y="3462838"/>
                  <a:ext cx="12700" cy="915447"/>
                </a:xfrm>
                <a:prstGeom prst="curvedConnector3">
                  <a:avLst>
                    <a:gd name="adj1" fmla="val 251174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asellaDiTesto 50">
                  <a:extLst>
                    <a:ext uri="{FF2B5EF4-FFF2-40B4-BE49-F238E27FC236}">
                      <a16:creationId xmlns:a16="http://schemas.microsoft.com/office/drawing/2014/main" id="{C41B9569-5F12-C765-97FA-14BFA093D6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1287" y="2810770"/>
                  <a:ext cx="99960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openON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CasellaDiTesto 50">
                  <a:extLst>
                    <a:ext uri="{FF2B5EF4-FFF2-40B4-BE49-F238E27FC236}">
                      <a16:creationId xmlns:a16="http://schemas.microsoft.com/office/drawing/2014/main" id="{776B8493-B584-8381-E360-9E19A461F9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3130" y="4249020"/>
                  <a:ext cx="1215917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fullyclosed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CasellaDiTesto 27">
                <a:extLst>
                  <a:ext uri="{FF2B5EF4-FFF2-40B4-BE49-F238E27FC236}">
                    <a16:creationId xmlns:a16="http://schemas.microsoft.com/office/drawing/2014/main" id="{17969726-01B9-04B3-B17D-71A8CE1E3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7958" y="2999935"/>
                <a:ext cx="14650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Arco 157">
              <a:extLst>
                <a:ext uri="{FF2B5EF4-FFF2-40B4-BE49-F238E27FC236}">
                  <a16:creationId xmlns:a16="http://schemas.microsoft.com/office/drawing/2014/main" id="{800A6BC1-BB33-DC3D-4D75-E53F87843A09}"/>
                </a:ext>
              </a:extLst>
            </p:cNvPr>
            <p:cNvSpPr/>
            <p:nvPr/>
          </p:nvSpPr>
          <p:spPr>
            <a:xfrm rot="797340">
              <a:off x="5730179" y="3640795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8" name="CasellaDiTesto 50">
              <a:extLst>
                <a:ext uri="{FF2B5EF4-FFF2-40B4-BE49-F238E27FC236}">
                  <a16:creationId xmlns:a16="http://schemas.microsoft.com/office/drawing/2014/main" id="{DD4F55F4-729F-6533-7916-956BAD486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695" y="3190932"/>
              <a:ext cx="14282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08808C6E-6893-0CA4-7ADF-698B83B5D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6784" y="3033338"/>
              <a:ext cx="14282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581191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72B5B-B107-5AAC-59E1-4BEF2DE7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253F26-E630-83C4-9D9F-5468D1EA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73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505541-2DC1-E40F-42A0-9E444D25F4E0}"/>
              </a:ext>
            </a:extLst>
          </p:cNvPr>
          <p:cNvSpPr txBox="1"/>
          <p:nvPr/>
        </p:nvSpPr>
        <p:spPr>
          <a:xfrm>
            <a:off x="756806" y="1864643"/>
            <a:ext cx="77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Doors can close only if no object is between them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9B46B0-AA91-68EC-0F1C-66094B82D44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399E95-9E1A-84A2-331D-870098D09A38}"/>
              </a:ext>
            </a:extLst>
          </p:cNvPr>
          <p:cNvGrpSpPr/>
          <p:nvPr/>
        </p:nvGrpSpPr>
        <p:grpSpPr>
          <a:xfrm>
            <a:off x="2905125" y="2653631"/>
            <a:ext cx="3603444" cy="2790924"/>
            <a:chOff x="2757641" y="2367723"/>
            <a:chExt cx="3603444" cy="2790924"/>
          </a:xfrm>
        </p:grpSpPr>
        <p:grpSp>
          <p:nvGrpSpPr>
            <p:cNvPr id="13" name="Group 60">
              <a:extLst>
                <a:ext uri="{FF2B5EF4-FFF2-40B4-BE49-F238E27FC236}">
                  <a16:creationId xmlns:a16="http://schemas.microsoft.com/office/drawing/2014/main" id="{7EB0A778-9009-BCE4-C946-BFA79D4F5909}"/>
                </a:ext>
              </a:extLst>
            </p:cNvPr>
            <p:cNvGrpSpPr/>
            <p:nvPr/>
          </p:nvGrpSpPr>
          <p:grpSpPr>
            <a:xfrm>
              <a:off x="2757641" y="2367723"/>
              <a:ext cx="3603444" cy="2542156"/>
              <a:chOff x="3756484" y="2035977"/>
              <a:chExt cx="3603444" cy="2542156"/>
            </a:xfrm>
          </p:grpSpPr>
          <p:sp>
            <p:nvSpPr>
              <p:cNvPr id="25" name="CasellaDiTesto 18">
                <a:extLst>
                  <a:ext uri="{FF2B5EF4-FFF2-40B4-BE49-F238E27FC236}">
                    <a16:creationId xmlns:a16="http://schemas.microsoft.com/office/drawing/2014/main" id="{45D0B845-B516-3A13-6DCA-1BE6A4E20339}"/>
                  </a:ext>
                </a:extLst>
              </p:cNvPr>
              <p:cNvSpPr txBox="1"/>
              <p:nvPr/>
            </p:nvSpPr>
            <p:spPr>
              <a:xfrm>
                <a:off x="3768560" y="2035977"/>
                <a:ext cx="3591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Obstruction sensor (Ob)</a:t>
                </a:r>
                <a:endParaRPr lang="it-IT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Ovale 19">
                <a:extLst>
                  <a:ext uri="{FF2B5EF4-FFF2-40B4-BE49-F238E27FC236}">
                    <a16:creationId xmlns:a16="http://schemas.microsoft.com/office/drawing/2014/main" id="{96C85F39-1B46-4178-9ED3-54BF45E6C524}"/>
                  </a:ext>
                </a:extLst>
              </p:cNvPr>
              <p:cNvSpPr/>
              <p:nvPr/>
            </p:nvSpPr>
            <p:spPr>
              <a:xfrm>
                <a:off x="3756484" y="3400854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Free</a:t>
                </a:r>
                <a:endParaRPr lang="en-GB" sz="1600" i="1" dirty="0"/>
              </a:p>
            </p:txBody>
          </p:sp>
          <p:cxnSp>
            <p:nvCxnSpPr>
              <p:cNvPr id="27" name="Connettore 2 20">
                <a:extLst>
                  <a:ext uri="{FF2B5EF4-FFF2-40B4-BE49-F238E27FC236}">
                    <a16:creationId xmlns:a16="http://schemas.microsoft.com/office/drawing/2014/main" id="{EFF20408-A456-881E-360A-561318173ED1}"/>
                  </a:ext>
                </a:extLst>
              </p:cNvPr>
              <p:cNvCxnSpPr/>
              <p:nvPr/>
            </p:nvCxnSpPr>
            <p:spPr>
              <a:xfrm>
                <a:off x="4196368" y="2993143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e 26">
                <a:extLst>
                  <a:ext uri="{FF2B5EF4-FFF2-40B4-BE49-F238E27FC236}">
                    <a16:creationId xmlns:a16="http://schemas.microsoft.com/office/drawing/2014/main" id="{346EA9AC-A558-5C0D-4A5F-25E31B244E75}"/>
                  </a:ext>
                </a:extLst>
              </p:cNvPr>
              <p:cNvSpPr/>
              <p:nvPr/>
            </p:nvSpPr>
            <p:spPr>
              <a:xfrm>
                <a:off x="5752105" y="3393726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 err="1"/>
                  <a:t>Obstr</a:t>
                </a:r>
                <a:endParaRPr lang="en-GB" sz="1600" i="1" dirty="0"/>
              </a:p>
            </p:txBody>
          </p:sp>
          <p:cxnSp>
            <p:nvCxnSpPr>
              <p:cNvPr id="29" name="Connettore 7 4">
                <a:extLst>
                  <a:ext uri="{FF2B5EF4-FFF2-40B4-BE49-F238E27FC236}">
                    <a16:creationId xmlns:a16="http://schemas.microsoft.com/office/drawing/2014/main" id="{43DFD081-F1F3-C269-8920-ADC7EF3EDD24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 rot="5400000" flipH="1" flipV="1">
                <a:off x="5494739" y="3026394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ttore 7 21">
                <a:extLst>
                  <a:ext uri="{FF2B5EF4-FFF2-40B4-BE49-F238E27FC236}">
                    <a16:creationId xmlns:a16="http://schemas.microsoft.com/office/drawing/2014/main" id="{9D41D24D-87DC-73C5-4DA4-AB57987008B2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rot="5400000">
                <a:off x="5494740" y="3462838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CasellaDiTesto 50">
                <a:extLst>
                  <a:ext uri="{FF2B5EF4-FFF2-40B4-BE49-F238E27FC236}">
                    <a16:creationId xmlns:a16="http://schemas.microsoft.com/office/drawing/2014/main" id="{5788E4DD-D411-EC43-B015-DA1E53E1D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3480" y="2830786"/>
                <a:ext cx="10169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CasellaDiTesto 50">
                <a:extLst>
                  <a:ext uri="{FF2B5EF4-FFF2-40B4-BE49-F238E27FC236}">
                    <a16:creationId xmlns:a16="http://schemas.microsoft.com/office/drawing/2014/main" id="{290E1EA0-304E-FA80-0780-60830C17B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8944" y="4239579"/>
                <a:ext cx="1170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CasellaDiTesto 27">
              <a:extLst>
                <a:ext uri="{FF2B5EF4-FFF2-40B4-BE49-F238E27FC236}">
                  <a16:creationId xmlns:a16="http://schemas.microsoft.com/office/drawing/2014/main" id="{FD7B3993-41C2-B095-A828-1646C33BF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406" y="4820093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Arco 157">
            <a:extLst>
              <a:ext uri="{FF2B5EF4-FFF2-40B4-BE49-F238E27FC236}">
                <a16:creationId xmlns:a16="http://schemas.microsoft.com/office/drawing/2014/main" id="{400FC8AC-28E6-BF3F-9DB2-EA343FB42445}"/>
              </a:ext>
            </a:extLst>
          </p:cNvPr>
          <p:cNvSpPr/>
          <p:nvPr/>
        </p:nvSpPr>
        <p:spPr>
          <a:xfrm rot="10571030">
            <a:off x="3238588" y="4624575"/>
            <a:ext cx="499655" cy="465314"/>
          </a:xfrm>
          <a:prstGeom prst="arc">
            <a:avLst>
              <a:gd name="adj1" fmla="val 8160125"/>
              <a:gd name="adj2" fmla="val 393363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279672603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72B5B-B107-5AAC-59E1-4BEF2DE7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253F26-E630-83C4-9D9F-5468D1EA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74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505541-2DC1-E40F-42A0-9E444D25F4E0}"/>
              </a:ext>
            </a:extLst>
          </p:cNvPr>
          <p:cNvSpPr txBox="1"/>
          <p:nvPr/>
        </p:nvSpPr>
        <p:spPr>
          <a:xfrm>
            <a:off x="756806" y="1753829"/>
            <a:ext cx="77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There must be a 1 to 1 correspondence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fullyopen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signal with an opening command.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Fullyopen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cannot repeat independently.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9B46B0-AA91-68EC-0F1C-66094B82D44C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grpSp>
        <p:nvGrpSpPr>
          <p:cNvPr id="13" name="Group 60">
            <a:extLst>
              <a:ext uri="{FF2B5EF4-FFF2-40B4-BE49-F238E27FC236}">
                <a16:creationId xmlns:a16="http://schemas.microsoft.com/office/drawing/2014/main" id="{7EB0A778-9009-BCE4-C946-BFA79D4F5909}"/>
              </a:ext>
            </a:extLst>
          </p:cNvPr>
          <p:cNvGrpSpPr/>
          <p:nvPr/>
        </p:nvGrpSpPr>
        <p:grpSpPr>
          <a:xfrm>
            <a:off x="2821300" y="2836812"/>
            <a:ext cx="3363748" cy="1942596"/>
            <a:chOff x="3756484" y="2075484"/>
            <a:chExt cx="3363748" cy="1942596"/>
          </a:xfrm>
        </p:grpSpPr>
        <p:sp>
          <p:nvSpPr>
            <p:cNvPr id="25" name="CasellaDiTesto 18">
              <a:extLst>
                <a:ext uri="{FF2B5EF4-FFF2-40B4-BE49-F238E27FC236}">
                  <a16:creationId xmlns:a16="http://schemas.microsoft.com/office/drawing/2014/main" id="{45D0B845-B516-3A13-6DCA-1BE6A4E20339}"/>
                </a:ext>
              </a:extLst>
            </p:cNvPr>
            <p:cNvSpPr txBox="1"/>
            <p:nvPr/>
          </p:nvSpPr>
          <p:spPr>
            <a:xfrm>
              <a:off x="4376549" y="2075484"/>
              <a:ext cx="24579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Constraint(Con2)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e 19">
              <a:extLst>
                <a:ext uri="{FF2B5EF4-FFF2-40B4-BE49-F238E27FC236}">
                  <a16:creationId xmlns:a16="http://schemas.microsoft.com/office/drawing/2014/main" id="{96C85F39-1B46-4178-9ED3-54BF45E6C524}"/>
                </a:ext>
              </a:extLst>
            </p:cNvPr>
            <p:cNvSpPr/>
            <p:nvPr/>
          </p:nvSpPr>
          <p:spPr>
            <a:xfrm>
              <a:off x="3756484" y="3400854"/>
              <a:ext cx="144085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600" i="1" dirty="0" err="1"/>
                <a:t>NotOpen</a:t>
              </a:r>
              <a:endParaRPr lang="it-IT" sz="1600" i="1" dirty="0"/>
            </a:p>
          </p:txBody>
        </p:sp>
        <p:cxnSp>
          <p:nvCxnSpPr>
            <p:cNvPr id="27" name="Connettore 2 20">
              <a:extLst>
                <a:ext uri="{FF2B5EF4-FFF2-40B4-BE49-F238E27FC236}">
                  <a16:creationId xmlns:a16="http://schemas.microsoft.com/office/drawing/2014/main" id="{EFF20408-A456-881E-360A-561318173ED1}"/>
                </a:ext>
              </a:extLst>
            </p:cNvPr>
            <p:cNvCxnSpPr/>
            <p:nvPr/>
          </p:nvCxnSpPr>
          <p:spPr>
            <a:xfrm>
              <a:off x="4196368" y="2993143"/>
              <a:ext cx="360363" cy="358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e 26">
              <a:extLst>
                <a:ext uri="{FF2B5EF4-FFF2-40B4-BE49-F238E27FC236}">
                  <a16:creationId xmlns:a16="http://schemas.microsoft.com/office/drawing/2014/main" id="{346EA9AC-A558-5C0D-4A5F-25E31B244E75}"/>
                </a:ext>
              </a:extLst>
            </p:cNvPr>
            <p:cNvSpPr/>
            <p:nvPr/>
          </p:nvSpPr>
          <p:spPr>
            <a:xfrm>
              <a:off x="5752105" y="339372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</a:t>
              </a:r>
            </a:p>
          </p:txBody>
        </p:sp>
        <p:cxnSp>
          <p:nvCxnSpPr>
            <p:cNvPr id="29" name="Connettore 7 4">
              <a:extLst>
                <a:ext uri="{FF2B5EF4-FFF2-40B4-BE49-F238E27FC236}">
                  <a16:creationId xmlns:a16="http://schemas.microsoft.com/office/drawing/2014/main" id="{43DFD081-F1F3-C269-8920-ADC7EF3EDD2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rot="5400000" flipH="1" flipV="1">
              <a:off x="5494739" y="3026394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7 21">
              <a:extLst>
                <a:ext uri="{FF2B5EF4-FFF2-40B4-BE49-F238E27FC236}">
                  <a16:creationId xmlns:a16="http://schemas.microsoft.com/office/drawing/2014/main" id="{9D41D24D-87DC-73C5-4DA4-AB57987008B2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rot="5400000">
              <a:off x="5494740" y="3462838"/>
              <a:ext cx="12700" cy="915447"/>
            </a:xfrm>
            <a:prstGeom prst="curvedConnector3">
              <a:avLst>
                <a:gd name="adj1" fmla="val 2511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asellaDiTesto 50">
              <a:extLst>
                <a:ext uri="{FF2B5EF4-FFF2-40B4-BE49-F238E27FC236}">
                  <a16:creationId xmlns:a16="http://schemas.microsoft.com/office/drawing/2014/main" id="{290E1EA0-304E-FA80-0780-60830C17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124" y="2529164"/>
              <a:ext cx="14519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CasellaDiTesto 50">
            <a:extLst>
              <a:ext uri="{FF2B5EF4-FFF2-40B4-BE49-F238E27FC236}">
                <a16:creationId xmlns:a16="http://schemas.microsoft.com/office/drawing/2014/main" id="{7A2F6889-75A8-6EB5-2E40-146D010E2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181" y="5052067"/>
            <a:ext cx="1057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fullyopen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09292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DC247-A061-1243-E617-C1954BB1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EE8308-71E5-F0EC-6687-CBF0AF4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75</a:t>
            </a:fld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0F9BE89-2CC0-7EA1-0DF8-4D82A89A76CA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83A24C-B079-ED6E-7A2E-1AFFC08DDFD8}"/>
              </a:ext>
            </a:extLst>
          </p:cNvPr>
          <p:cNvSpPr txBox="1"/>
          <p:nvPr/>
        </p:nvSpPr>
        <p:spPr>
          <a:xfrm>
            <a:off x="920544" y="1791777"/>
            <a:ext cx="730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Doors can close only if the photocell state is free.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DD5812D-1B76-88E9-6C0F-4F11B15FAE2A}"/>
              </a:ext>
            </a:extLst>
          </p:cNvPr>
          <p:cNvGrpSpPr/>
          <p:nvPr/>
        </p:nvGrpSpPr>
        <p:grpSpPr>
          <a:xfrm>
            <a:off x="2079896" y="2722652"/>
            <a:ext cx="4984206" cy="2437436"/>
            <a:chOff x="1764754" y="2924176"/>
            <a:chExt cx="4984206" cy="2437436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CB8C0035-7F2E-5EE6-39FB-35812CDC762A}"/>
                </a:ext>
              </a:extLst>
            </p:cNvPr>
            <p:cNvGrpSpPr/>
            <p:nvPr/>
          </p:nvGrpSpPr>
          <p:grpSpPr>
            <a:xfrm>
              <a:off x="1764754" y="2924176"/>
              <a:ext cx="4984206" cy="2437436"/>
              <a:chOff x="1486642" y="2472443"/>
              <a:chExt cx="4984206" cy="2437436"/>
            </a:xfrm>
          </p:grpSpPr>
          <p:sp>
            <p:nvSpPr>
              <p:cNvPr id="18" name="CasellaDiTesto 27">
                <a:extLst>
                  <a:ext uri="{FF2B5EF4-FFF2-40B4-BE49-F238E27FC236}">
                    <a16:creationId xmlns:a16="http://schemas.microsoft.com/office/drawing/2014/main" id="{9D00F27B-F897-1ED0-E3FF-3A2817308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5233" y="3138719"/>
                <a:ext cx="1170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6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CasellaDiTesto 27">
                <a:extLst>
                  <a:ext uri="{FF2B5EF4-FFF2-40B4-BE49-F238E27FC236}">
                    <a16:creationId xmlns:a16="http://schemas.microsoft.com/office/drawing/2014/main" id="{6EABDE76-24AF-B414-D8A3-032E167AA8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642" y="4425573"/>
                <a:ext cx="1170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6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60">
                <a:extLst>
                  <a:ext uri="{FF2B5EF4-FFF2-40B4-BE49-F238E27FC236}">
                    <a16:creationId xmlns:a16="http://schemas.microsoft.com/office/drawing/2014/main" id="{459DBF20-6B7C-4BA8-FDC0-92EEA4FB340F}"/>
                  </a:ext>
                </a:extLst>
              </p:cNvPr>
              <p:cNvGrpSpPr/>
              <p:nvPr/>
            </p:nvGrpSpPr>
            <p:grpSpPr>
              <a:xfrm>
                <a:off x="2533643" y="2472443"/>
                <a:ext cx="3937205" cy="2437436"/>
                <a:chOff x="3532486" y="2140697"/>
                <a:chExt cx="3937205" cy="2437436"/>
              </a:xfrm>
            </p:grpSpPr>
            <p:sp>
              <p:nvSpPr>
                <p:cNvPr id="6" name="CasellaDiTesto 18">
                  <a:extLst>
                    <a:ext uri="{FF2B5EF4-FFF2-40B4-BE49-F238E27FC236}">
                      <a16:creationId xmlns:a16="http://schemas.microsoft.com/office/drawing/2014/main" id="{C75E6181-A26E-C6BE-D1D3-E328F7AC9697}"/>
                    </a:ext>
                  </a:extLst>
                </p:cNvPr>
                <p:cNvSpPr txBox="1"/>
                <p:nvPr/>
              </p:nvSpPr>
              <p:spPr>
                <a:xfrm>
                  <a:off x="3532486" y="2140697"/>
                  <a:ext cx="39372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Obstruction sensor (</a:t>
                  </a:r>
                  <a:r>
                    <a:rPr lang="en-GB" b="1" dirty="0">
                      <a:solidFill>
                        <a:srgbClr val="FF0000"/>
                      </a:solidFill>
                    </a:rPr>
                    <a:t>Spd</a:t>
                  </a:r>
                  <a:r>
                    <a:rPr lang="en-GB" b="1" baseline="-25000" dirty="0">
                      <a:solidFill>
                        <a:srgbClr val="FF0000"/>
                      </a:solidFill>
                    </a:rPr>
                    <a:t>a1</a:t>
                  </a:r>
                  <a:r>
                    <a:rPr lang="en-US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it-IT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Ovale 19">
                  <a:extLst>
                    <a:ext uri="{FF2B5EF4-FFF2-40B4-BE49-F238E27FC236}">
                      <a16:creationId xmlns:a16="http://schemas.microsoft.com/office/drawing/2014/main" id="{7A074E01-38AE-7D44-71AE-CE43E9B7E940}"/>
                    </a:ext>
                  </a:extLst>
                </p:cNvPr>
                <p:cNvSpPr/>
                <p:nvPr/>
              </p:nvSpPr>
              <p:spPr>
                <a:xfrm>
                  <a:off x="3756484" y="3400854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/>
                    <a:t>Free</a:t>
                  </a:r>
                  <a:endParaRPr lang="en-GB" sz="1600" i="1" dirty="0"/>
                </a:p>
              </p:txBody>
            </p:sp>
            <p:cxnSp>
              <p:nvCxnSpPr>
                <p:cNvPr id="8" name="Connettore 2 20">
                  <a:extLst>
                    <a:ext uri="{FF2B5EF4-FFF2-40B4-BE49-F238E27FC236}">
                      <a16:creationId xmlns:a16="http://schemas.microsoft.com/office/drawing/2014/main" id="{90F37A9E-7CEC-1395-5396-45A55FE0B060}"/>
                    </a:ext>
                  </a:extLst>
                </p:cNvPr>
                <p:cNvCxnSpPr/>
                <p:nvPr/>
              </p:nvCxnSpPr>
              <p:spPr>
                <a:xfrm>
                  <a:off x="4196368" y="2993143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e 26">
                  <a:extLst>
                    <a:ext uri="{FF2B5EF4-FFF2-40B4-BE49-F238E27FC236}">
                      <a16:creationId xmlns:a16="http://schemas.microsoft.com/office/drawing/2014/main" id="{C8F4758C-3BBA-2C2B-194B-82BF09CBA76A}"/>
                    </a:ext>
                  </a:extLst>
                </p:cNvPr>
                <p:cNvSpPr/>
                <p:nvPr/>
              </p:nvSpPr>
              <p:spPr>
                <a:xfrm>
                  <a:off x="5752105" y="3393726"/>
                  <a:ext cx="1368127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 err="1"/>
                    <a:t>Obstr</a:t>
                  </a:r>
                  <a:endParaRPr lang="en-GB" sz="1600" i="1" dirty="0"/>
                </a:p>
              </p:txBody>
            </p:sp>
            <p:cxnSp>
              <p:nvCxnSpPr>
                <p:cNvPr id="10" name="Connettore 7 4">
                  <a:extLst>
                    <a:ext uri="{FF2B5EF4-FFF2-40B4-BE49-F238E27FC236}">
                      <a16:creationId xmlns:a16="http://schemas.microsoft.com/office/drawing/2014/main" id="{95DEC41A-2FEE-8B2D-7CA7-F046E89A1C08}"/>
                    </a:ext>
                  </a:extLst>
                </p:cNvPr>
                <p:cNvCxnSpPr>
                  <a:cxnSpLocks/>
                  <a:endCxn id="9" idx="1"/>
                </p:cNvCxnSpPr>
                <p:nvPr/>
              </p:nvCxnSpPr>
              <p:spPr>
                <a:xfrm rot="5400000" flipH="1" flipV="1">
                  <a:off x="5494739" y="3026394"/>
                  <a:ext cx="12700" cy="915447"/>
                </a:xfrm>
                <a:prstGeom prst="curvedConnector3">
                  <a:avLst>
                    <a:gd name="adj1" fmla="val 251174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7 21">
                  <a:extLst>
                    <a:ext uri="{FF2B5EF4-FFF2-40B4-BE49-F238E27FC236}">
                      <a16:creationId xmlns:a16="http://schemas.microsoft.com/office/drawing/2014/main" id="{19B32E12-0C56-9BDB-7FD8-751BCAFA098C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rot="5400000">
                  <a:off x="5494740" y="3462838"/>
                  <a:ext cx="12700" cy="915447"/>
                </a:xfrm>
                <a:prstGeom prst="curvedConnector3">
                  <a:avLst>
                    <a:gd name="adj1" fmla="val 251174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CasellaDiTesto 50">
                  <a:extLst>
                    <a:ext uri="{FF2B5EF4-FFF2-40B4-BE49-F238E27FC236}">
                      <a16:creationId xmlns:a16="http://schemas.microsoft.com/office/drawing/2014/main" id="{D91821CD-F319-64B3-CD2F-77CABF6F8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73480" y="2830786"/>
                  <a:ext cx="10169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objectIN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CasellaDiTesto 50">
                  <a:extLst>
                    <a:ext uri="{FF2B5EF4-FFF2-40B4-BE49-F238E27FC236}">
                      <a16:creationId xmlns:a16="http://schemas.microsoft.com/office/drawing/2014/main" id="{F8EE15DE-51A6-CAC7-76E4-A3E5F6F513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78944" y="4239579"/>
                  <a:ext cx="117060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objectOUT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6" name="Arco 157">
              <a:extLst>
                <a:ext uri="{FF2B5EF4-FFF2-40B4-BE49-F238E27FC236}">
                  <a16:creationId xmlns:a16="http://schemas.microsoft.com/office/drawing/2014/main" id="{B311B971-3AB7-67D8-B000-49C982BD355D}"/>
                </a:ext>
              </a:extLst>
            </p:cNvPr>
            <p:cNvSpPr/>
            <p:nvPr/>
          </p:nvSpPr>
          <p:spPr>
            <a:xfrm rot="20038167">
              <a:off x="2902495" y="3857819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27" name="Arco 157">
              <a:extLst>
                <a:ext uri="{FF2B5EF4-FFF2-40B4-BE49-F238E27FC236}">
                  <a16:creationId xmlns:a16="http://schemas.microsoft.com/office/drawing/2014/main" id="{554D0481-9CD1-D6A0-4F6B-264E97FD6208}"/>
                </a:ext>
              </a:extLst>
            </p:cNvPr>
            <p:cNvSpPr/>
            <p:nvPr/>
          </p:nvSpPr>
          <p:spPr>
            <a:xfrm rot="14269878">
              <a:off x="2700378" y="4424164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574766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DC247-A061-1243-E617-C1954BB1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EE8308-71E5-F0EC-6687-CBF0AF4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76</a:t>
            </a:fld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0F9BE89-2CC0-7EA1-0DF8-4D82A89A76CA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83A24C-B079-ED6E-7A2E-1AFFC08DDFD8}"/>
              </a:ext>
            </a:extLst>
          </p:cNvPr>
          <p:cNvSpPr txBox="1"/>
          <p:nvPr/>
        </p:nvSpPr>
        <p:spPr>
          <a:xfrm>
            <a:off x="920544" y="1791777"/>
            <a:ext cx="73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If something is detected between the doors, the motor cannot turn off before opening the door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8022537E-114C-6D94-ADF4-DACCD66E1FD2}"/>
              </a:ext>
            </a:extLst>
          </p:cNvPr>
          <p:cNvGrpSpPr/>
          <p:nvPr/>
        </p:nvGrpSpPr>
        <p:grpSpPr>
          <a:xfrm>
            <a:off x="1445669" y="2582350"/>
            <a:ext cx="6252660" cy="3012106"/>
            <a:chOff x="1476026" y="2751627"/>
            <a:chExt cx="6252660" cy="3012106"/>
          </a:xfrm>
        </p:grpSpPr>
        <p:sp>
          <p:nvSpPr>
            <p:cNvPr id="4" name="CasellaDiTesto 18">
              <a:extLst>
                <a:ext uri="{FF2B5EF4-FFF2-40B4-BE49-F238E27FC236}">
                  <a16:creationId xmlns:a16="http://schemas.microsoft.com/office/drawing/2014/main" id="{3619254B-BDC7-E0BA-6E61-DD4A05C2E297}"/>
                </a:ext>
              </a:extLst>
            </p:cNvPr>
            <p:cNvSpPr txBox="1"/>
            <p:nvPr/>
          </p:nvSpPr>
          <p:spPr>
            <a:xfrm>
              <a:off x="3504105" y="2751627"/>
              <a:ext cx="271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OpenAfterObj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GB" b="1" dirty="0">
                  <a:solidFill>
                    <a:srgbClr val="FF0000"/>
                  </a:solidFill>
                </a:rPr>
                <a:t>Spd</a:t>
              </a:r>
              <a:r>
                <a:rPr lang="en-GB" b="1" baseline="-25000" dirty="0">
                  <a:solidFill>
                    <a:srgbClr val="FF0000"/>
                  </a:solidFill>
                </a:rPr>
                <a:t>a2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F49DBDBB-D3CC-1B30-FBB0-97C43C3D5ABB}"/>
                </a:ext>
              </a:extLst>
            </p:cNvPr>
            <p:cNvGrpSpPr/>
            <p:nvPr/>
          </p:nvGrpSpPr>
          <p:grpSpPr>
            <a:xfrm>
              <a:off x="1888250" y="3450191"/>
              <a:ext cx="5353900" cy="2313542"/>
              <a:chOff x="2152892" y="3804014"/>
              <a:chExt cx="5353900" cy="2313542"/>
            </a:xfrm>
          </p:grpSpPr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7428775A-B2EA-FE3D-CB85-A6703BC6E1FB}"/>
                  </a:ext>
                </a:extLst>
              </p:cNvPr>
              <p:cNvSpPr/>
              <p:nvPr/>
            </p:nvSpPr>
            <p:spPr>
              <a:xfrm>
                <a:off x="2327892" y="4349664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0</a:t>
                </a:r>
                <a:endParaRPr lang="en-GB" sz="1600" i="1" dirty="0"/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5FACC351-EC88-1C10-C0D7-BC55A4236106}"/>
                  </a:ext>
                </a:extLst>
              </p:cNvPr>
              <p:cNvCxnSpPr/>
              <p:nvPr/>
            </p:nvCxnSpPr>
            <p:spPr>
              <a:xfrm>
                <a:off x="2152892" y="4074930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D30467C6-E911-D851-D7FA-7D89B54667CB}"/>
                  </a:ext>
                </a:extLst>
              </p:cNvPr>
              <p:cNvSpPr/>
              <p:nvPr/>
            </p:nvSpPr>
            <p:spPr>
              <a:xfrm>
                <a:off x="4272828" y="434966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1</a:t>
                </a:r>
              </a:p>
            </p:txBody>
          </p:sp>
          <p:cxnSp>
            <p:nvCxnSpPr>
              <p:cNvPr id="30" name="Connettore 7 4">
                <a:extLst>
                  <a:ext uri="{FF2B5EF4-FFF2-40B4-BE49-F238E27FC236}">
                    <a16:creationId xmlns:a16="http://schemas.microsoft.com/office/drawing/2014/main" id="{88F9977E-F397-99E5-6FE2-343A0E86A8CC}"/>
                  </a:ext>
                </a:extLst>
              </p:cNvPr>
              <p:cNvCxnSpPr>
                <a:cxnSpLocks/>
                <a:stCxn id="24" idx="5"/>
                <a:endCxn id="29" idx="3"/>
              </p:cNvCxnSpPr>
              <p:nvPr/>
            </p:nvCxnSpPr>
            <p:spPr>
              <a:xfrm rot="16200000" flipH="1">
                <a:off x="4015462" y="441877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ttore 7 21">
                <a:extLst>
                  <a:ext uri="{FF2B5EF4-FFF2-40B4-BE49-F238E27FC236}">
                    <a16:creationId xmlns:a16="http://schemas.microsoft.com/office/drawing/2014/main" id="{C460BFCD-E853-2288-5530-A199165617B8}"/>
                  </a:ext>
                </a:extLst>
              </p:cNvPr>
              <p:cNvCxnSpPr>
                <a:cxnSpLocks/>
                <a:stCxn id="29" idx="1"/>
                <a:endCxn id="24" idx="7"/>
              </p:cNvCxnSpPr>
              <p:nvPr/>
            </p:nvCxnSpPr>
            <p:spPr>
              <a:xfrm rot="16200000" flipV="1">
                <a:off x="4015463" y="3982331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sellaDiTesto 50">
                <a:extLst>
                  <a:ext uri="{FF2B5EF4-FFF2-40B4-BE49-F238E27FC236}">
                    <a16:creationId xmlns:a16="http://schemas.microsoft.com/office/drawing/2014/main" id="{6D203E80-364E-17D0-6D76-1C6FB0BD0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9905" y="3804014"/>
                <a:ext cx="98837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CasellaDiTesto 50">
                <a:extLst>
                  <a:ext uri="{FF2B5EF4-FFF2-40B4-BE49-F238E27FC236}">
                    <a16:creationId xmlns:a16="http://schemas.microsoft.com/office/drawing/2014/main" id="{992D2C94-E7A3-E2A5-0EBF-3F02C81A9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2562" y="5177879"/>
                <a:ext cx="118306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789F7F2B-8F97-86AA-C03D-2571061CB3EF}"/>
                  </a:ext>
                </a:extLst>
              </p:cNvPr>
              <p:cNvSpPr/>
              <p:nvPr/>
            </p:nvSpPr>
            <p:spPr>
              <a:xfrm>
                <a:off x="6138665" y="4346479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2</a:t>
                </a:r>
              </a:p>
            </p:txBody>
          </p:sp>
          <p:cxnSp>
            <p:nvCxnSpPr>
              <p:cNvPr id="35" name="Connettore 7 4">
                <a:extLst>
                  <a:ext uri="{FF2B5EF4-FFF2-40B4-BE49-F238E27FC236}">
                    <a16:creationId xmlns:a16="http://schemas.microsoft.com/office/drawing/2014/main" id="{465F1A9F-C041-EC85-B221-5D5EA80D3C4D}"/>
                  </a:ext>
                </a:extLst>
              </p:cNvPr>
              <p:cNvCxnSpPr>
                <a:cxnSpLocks/>
                <a:stCxn id="29" idx="6"/>
                <a:endCxn id="34" idx="2"/>
              </p:cNvCxnSpPr>
              <p:nvPr/>
            </p:nvCxnSpPr>
            <p:spPr>
              <a:xfrm flipV="1">
                <a:off x="5640955" y="4655092"/>
                <a:ext cx="497710" cy="318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CasellaDiTesto 50">
                <a:extLst>
                  <a:ext uri="{FF2B5EF4-FFF2-40B4-BE49-F238E27FC236}">
                    <a16:creationId xmlns:a16="http://schemas.microsoft.com/office/drawing/2014/main" id="{A2ABEF8A-EC10-8DC5-237C-4FA6E911D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7876" y="4097083"/>
                <a:ext cx="9533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Arco 21">
                <a:extLst>
                  <a:ext uri="{FF2B5EF4-FFF2-40B4-BE49-F238E27FC236}">
                    <a16:creationId xmlns:a16="http://schemas.microsoft.com/office/drawing/2014/main" id="{CDC4A101-0B52-FB89-CE84-433F26E36ED2}"/>
                  </a:ext>
                </a:extLst>
              </p:cNvPr>
              <p:cNvSpPr/>
              <p:nvPr/>
            </p:nvSpPr>
            <p:spPr>
              <a:xfrm flipV="1">
                <a:off x="3060094" y="4451699"/>
                <a:ext cx="3821750" cy="1311170"/>
              </a:xfrm>
              <a:prstGeom prst="arc">
                <a:avLst>
                  <a:gd name="adj1" fmla="val 10559885"/>
                  <a:gd name="adj2" fmla="val 233106"/>
                </a:avLst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40" name="CasellaDiTesto 50">
                <a:extLst>
                  <a:ext uri="{FF2B5EF4-FFF2-40B4-BE49-F238E27FC236}">
                    <a16:creationId xmlns:a16="http://schemas.microsoft.com/office/drawing/2014/main" id="{66F20F99-5F9E-B734-1A81-8B09F9FBB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828" y="5779002"/>
                <a:ext cx="14282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Arco 157">
              <a:extLst>
                <a:ext uri="{FF2B5EF4-FFF2-40B4-BE49-F238E27FC236}">
                  <a16:creationId xmlns:a16="http://schemas.microsoft.com/office/drawing/2014/main" id="{38F19D89-B271-63D1-5FF3-0E7D919BBB00}"/>
                </a:ext>
              </a:extLst>
            </p:cNvPr>
            <p:cNvSpPr/>
            <p:nvPr/>
          </p:nvSpPr>
          <p:spPr>
            <a:xfrm rot="797340">
              <a:off x="6709305" y="3635301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50" name="CasellaDiTesto 27">
              <a:extLst>
                <a:ext uri="{FF2B5EF4-FFF2-40B4-BE49-F238E27FC236}">
                  <a16:creationId xmlns:a16="http://schemas.microsoft.com/office/drawing/2014/main" id="{A8844D74-BE3A-CFBD-FA6C-DB9B92952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086" y="3271512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3C33AEB2-EF76-797E-9F5A-A92870FA0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022" y="3017681"/>
              <a:ext cx="953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co 157">
              <a:extLst>
                <a:ext uri="{FF2B5EF4-FFF2-40B4-BE49-F238E27FC236}">
                  <a16:creationId xmlns:a16="http://schemas.microsoft.com/office/drawing/2014/main" id="{51A8DF41-A649-C20C-E3D7-6FFFD029D13E}"/>
                </a:ext>
              </a:extLst>
            </p:cNvPr>
            <p:cNvSpPr/>
            <p:nvPr/>
          </p:nvSpPr>
          <p:spPr>
            <a:xfrm rot="12182410">
              <a:off x="1940787" y="4410695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CA758F7E-73B5-6F87-F98F-310C56E88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026" y="4887801"/>
              <a:ext cx="11757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106813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DC247-A061-1243-E617-C1954BB1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EE8308-71E5-F0EC-6687-CBF0AF4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77</a:t>
            </a:fld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0F9BE89-2CC0-7EA1-0DF8-4D82A89A76CA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83A24C-B079-ED6E-7A2E-1AFFC08DDFD8}"/>
              </a:ext>
            </a:extLst>
          </p:cNvPr>
          <p:cNvSpPr txBox="1"/>
          <p:nvPr/>
        </p:nvSpPr>
        <p:spPr>
          <a:xfrm>
            <a:off x="920544" y="1791777"/>
            <a:ext cx="73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If something is detected between the doors, the motor cannot turn off before opening the door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8022537E-114C-6D94-ADF4-DACCD66E1FD2}"/>
              </a:ext>
            </a:extLst>
          </p:cNvPr>
          <p:cNvGrpSpPr/>
          <p:nvPr/>
        </p:nvGrpSpPr>
        <p:grpSpPr>
          <a:xfrm>
            <a:off x="1445669" y="2582350"/>
            <a:ext cx="6252660" cy="3012106"/>
            <a:chOff x="1476026" y="2751627"/>
            <a:chExt cx="6252660" cy="3012106"/>
          </a:xfrm>
        </p:grpSpPr>
        <p:sp>
          <p:nvSpPr>
            <p:cNvPr id="4" name="CasellaDiTesto 18">
              <a:extLst>
                <a:ext uri="{FF2B5EF4-FFF2-40B4-BE49-F238E27FC236}">
                  <a16:creationId xmlns:a16="http://schemas.microsoft.com/office/drawing/2014/main" id="{3619254B-BDC7-E0BA-6E61-DD4A05C2E297}"/>
                </a:ext>
              </a:extLst>
            </p:cNvPr>
            <p:cNvSpPr txBox="1"/>
            <p:nvPr/>
          </p:nvSpPr>
          <p:spPr>
            <a:xfrm>
              <a:off x="3504105" y="2751627"/>
              <a:ext cx="271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OpenAfterObj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GB" b="1" dirty="0">
                  <a:solidFill>
                    <a:srgbClr val="FF0000"/>
                  </a:solidFill>
                </a:rPr>
                <a:t>Spd</a:t>
              </a:r>
              <a:r>
                <a:rPr lang="en-GB" b="1" baseline="-25000" dirty="0">
                  <a:solidFill>
                    <a:srgbClr val="FF0000"/>
                  </a:solidFill>
                </a:rPr>
                <a:t>a2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F49DBDBB-D3CC-1B30-FBB0-97C43C3D5ABB}"/>
                </a:ext>
              </a:extLst>
            </p:cNvPr>
            <p:cNvGrpSpPr/>
            <p:nvPr/>
          </p:nvGrpSpPr>
          <p:grpSpPr>
            <a:xfrm>
              <a:off x="1888250" y="3450191"/>
              <a:ext cx="5353900" cy="2313542"/>
              <a:chOff x="2152892" y="3804014"/>
              <a:chExt cx="5353900" cy="2313542"/>
            </a:xfrm>
          </p:grpSpPr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7428775A-B2EA-FE3D-CB85-A6703BC6E1FB}"/>
                  </a:ext>
                </a:extLst>
              </p:cNvPr>
              <p:cNvSpPr/>
              <p:nvPr/>
            </p:nvSpPr>
            <p:spPr>
              <a:xfrm>
                <a:off x="2327892" y="4349664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0</a:t>
                </a:r>
                <a:endParaRPr lang="en-GB" sz="1600" i="1" dirty="0"/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5FACC351-EC88-1C10-C0D7-BC55A4236106}"/>
                  </a:ext>
                </a:extLst>
              </p:cNvPr>
              <p:cNvCxnSpPr/>
              <p:nvPr/>
            </p:nvCxnSpPr>
            <p:spPr>
              <a:xfrm>
                <a:off x="2152892" y="4074930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D30467C6-E911-D851-D7FA-7D89B54667CB}"/>
                  </a:ext>
                </a:extLst>
              </p:cNvPr>
              <p:cNvSpPr/>
              <p:nvPr/>
            </p:nvSpPr>
            <p:spPr>
              <a:xfrm>
                <a:off x="4272828" y="434966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1</a:t>
                </a:r>
              </a:p>
            </p:txBody>
          </p:sp>
          <p:cxnSp>
            <p:nvCxnSpPr>
              <p:cNvPr id="30" name="Connettore 7 4">
                <a:extLst>
                  <a:ext uri="{FF2B5EF4-FFF2-40B4-BE49-F238E27FC236}">
                    <a16:creationId xmlns:a16="http://schemas.microsoft.com/office/drawing/2014/main" id="{88F9977E-F397-99E5-6FE2-343A0E86A8CC}"/>
                  </a:ext>
                </a:extLst>
              </p:cNvPr>
              <p:cNvCxnSpPr>
                <a:cxnSpLocks/>
                <a:stCxn id="24" idx="5"/>
                <a:endCxn id="29" idx="3"/>
              </p:cNvCxnSpPr>
              <p:nvPr/>
            </p:nvCxnSpPr>
            <p:spPr>
              <a:xfrm rot="16200000" flipH="1">
                <a:off x="4015462" y="441877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ttore 7 21">
                <a:extLst>
                  <a:ext uri="{FF2B5EF4-FFF2-40B4-BE49-F238E27FC236}">
                    <a16:creationId xmlns:a16="http://schemas.microsoft.com/office/drawing/2014/main" id="{C460BFCD-E853-2288-5530-A199165617B8}"/>
                  </a:ext>
                </a:extLst>
              </p:cNvPr>
              <p:cNvCxnSpPr>
                <a:cxnSpLocks/>
                <a:stCxn id="29" idx="1"/>
                <a:endCxn id="24" idx="7"/>
              </p:cNvCxnSpPr>
              <p:nvPr/>
            </p:nvCxnSpPr>
            <p:spPr>
              <a:xfrm rot="16200000" flipV="1">
                <a:off x="4015463" y="3982331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sellaDiTesto 50">
                <a:extLst>
                  <a:ext uri="{FF2B5EF4-FFF2-40B4-BE49-F238E27FC236}">
                    <a16:creationId xmlns:a16="http://schemas.microsoft.com/office/drawing/2014/main" id="{6D203E80-364E-17D0-6D76-1C6FB0BD0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9905" y="3804014"/>
                <a:ext cx="98837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CasellaDiTesto 50">
                <a:extLst>
                  <a:ext uri="{FF2B5EF4-FFF2-40B4-BE49-F238E27FC236}">
                    <a16:creationId xmlns:a16="http://schemas.microsoft.com/office/drawing/2014/main" id="{992D2C94-E7A3-E2A5-0EBF-3F02C81A9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2562" y="5177879"/>
                <a:ext cx="118306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789F7F2B-8F97-86AA-C03D-2571061CB3EF}"/>
                  </a:ext>
                </a:extLst>
              </p:cNvPr>
              <p:cNvSpPr/>
              <p:nvPr/>
            </p:nvSpPr>
            <p:spPr>
              <a:xfrm>
                <a:off x="6138665" y="4346479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2</a:t>
                </a:r>
              </a:p>
            </p:txBody>
          </p:sp>
          <p:cxnSp>
            <p:nvCxnSpPr>
              <p:cNvPr id="35" name="Connettore 7 4">
                <a:extLst>
                  <a:ext uri="{FF2B5EF4-FFF2-40B4-BE49-F238E27FC236}">
                    <a16:creationId xmlns:a16="http://schemas.microsoft.com/office/drawing/2014/main" id="{465F1A9F-C041-EC85-B221-5D5EA80D3C4D}"/>
                  </a:ext>
                </a:extLst>
              </p:cNvPr>
              <p:cNvCxnSpPr>
                <a:cxnSpLocks/>
                <a:stCxn id="29" idx="6"/>
                <a:endCxn id="34" idx="2"/>
              </p:cNvCxnSpPr>
              <p:nvPr/>
            </p:nvCxnSpPr>
            <p:spPr>
              <a:xfrm flipV="1">
                <a:off x="5640955" y="4655092"/>
                <a:ext cx="497710" cy="318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CasellaDiTesto 50">
                <a:extLst>
                  <a:ext uri="{FF2B5EF4-FFF2-40B4-BE49-F238E27FC236}">
                    <a16:creationId xmlns:a16="http://schemas.microsoft.com/office/drawing/2014/main" id="{A2ABEF8A-EC10-8DC5-237C-4FA6E911D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7876" y="4097083"/>
                <a:ext cx="9533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Arco 21">
                <a:extLst>
                  <a:ext uri="{FF2B5EF4-FFF2-40B4-BE49-F238E27FC236}">
                    <a16:creationId xmlns:a16="http://schemas.microsoft.com/office/drawing/2014/main" id="{CDC4A101-0B52-FB89-CE84-433F26E36ED2}"/>
                  </a:ext>
                </a:extLst>
              </p:cNvPr>
              <p:cNvSpPr/>
              <p:nvPr/>
            </p:nvSpPr>
            <p:spPr>
              <a:xfrm flipV="1">
                <a:off x="3060094" y="4451699"/>
                <a:ext cx="3821750" cy="1311170"/>
              </a:xfrm>
              <a:prstGeom prst="arc">
                <a:avLst>
                  <a:gd name="adj1" fmla="val 10559885"/>
                  <a:gd name="adj2" fmla="val 233106"/>
                </a:avLst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40" name="CasellaDiTesto 50">
                <a:extLst>
                  <a:ext uri="{FF2B5EF4-FFF2-40B4-BE49-F238E27FC236}">
                    <a16:creationId xmlns:a16="http://schemas.microsoft.com/office/drawing/2014/main" id="{66F20F99-5F9E-B734-1A81-8B09F9FBB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828" y="5779002"/>
                <a:ext cx="14282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Arco 157">
              <a:extLst>
                <a:ext uri="{FF2B5EF4-FFF2-40B4-BE49-F238E27FC236}">
                  <a16:creationId xmlns:a16="http://schemas.microsoft.com/office/drawing/2014/main" id="{38F19D89-B271-63D1-5FF3-0E7D919BBB00}"/>
                </a:ext>
              </a:extLst>
            </p:cNvPr>
            <p:cNvSpPr/>
            <p:nvPr/>
          </p:nvSpPr>
          <p:spPr>
            <a:xfrm rot="797340">
              <a:off x="6709305" y="3635301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50" name="CasellaDiTesto 27">
              <a:extLst>
                <a:ext uri="{FF2B5EF4-FFF2-40B4-BE49-F238E27FC236}">
                  <a16:creationId xmlns:a16="http://schemas.microsoft.com/office/drawing/2014/main" id="{A8844D74-BE3A-CFBD-FA6C-DB9B92952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086" y="3271512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3C33AEB2-EF76-797E-9F5A-A92870FA0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022" y="3017681"/>
              <a:ext cx="953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co 157">
              <a:extLst>
                <a:ext uri="{FF2B5EF4-FFF2-40B4-BE49-F238E27FC236}">
                  <a16:creationId xmlns:a16="http://schemas.microsoft.com/office/drawing/2014/main" id="{51A8DF41-A649-C20C-E3D7-6FFFD029D13E}"/>
                </a:ext>
              </a:extLst>
            </p:cNvPr>
            <p:cNvSpPr/>
            <p:nvPr/>
          </p:nvSpPr>
          <p:spPr>
            <a:xfrm rot="12182410">
              <a:off x="1940787" y="4410695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CA758F7E-73B5-6F87-F98F-310C56E88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026" y="4887801"/>
              <a:ext cx="11757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Fumetto: ovale 4">
            <a:extLst>
              <a:ext uri="{FF2B5EF4-FFF2-40B4-BE49-F238E27FC236}">
                <a16:creationId xmlns:a16="http://schemas.microsoft.com/office/drawing/2014/main" id="{2776B6B5-8EA8-DD5B-99EB-3092BBF5013A}"/>
              </a:ext>
            </a:extLst>
          </p:cNvPr>
          <p:cNvSpPr/>
          <p:nvPr/>
        </p:nvSpPr>
        <p:spPr>
          <a:xfrm>
            <a:off x="5210100" y="4419893"/>
            <a:ext cx="3629100" cy="1821041"/>
          </a:xfrm>
          <a:prstGeom prst="wedgeEllipseCallout">
            <a:avLst>
              <a:gd name="adj1" fmla="val 6013"/>
              <a:gd name="adj2" fmla="val -107671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fullyclosed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represents the limit case of a thin object sliding between the doors right before they close completely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0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DC247-A061-1243-E617-C1954BB1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EE8308-71E5-F0EC-6687-CBF0AF4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78</a:t>
            </a:fld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0F9BE89-2CC0-7EA1-0DF8-4D82A89A76CA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83A24C-B079-ED6E-7A2E-1AFFC08DDFD8}"/>
              </a:ext>
            </a:extLst>
          </p:cNvPr>
          <p:cNvSpPr txBox="1"/>
          <p:nvPr/>
        </p:nvSpPr>
        <p:spPr>
          <a:xfrm>
            <a:off x="920544" y="1711987"/>
            <a:ext cx="730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Movements must be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Opening is turned off only after the doors 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 fully open, then the closing can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Same with closing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14588BC-82A2-85FE-24F3-DB4312139720}"/>
              </a:ext>
            </a:extLst>
          </p:cNvPr>
          <p:cNvGrpSpPr/>
          <p:nvPr/>
        </p:nvGrpSpPr>
        <p:grpSpPr>
          <a:xfrm>
            <a:off x="2637525" y="3137986"/>
            <a:ext cx="4072821" cy="2709438"/>
            <a:chOff x="2598196" y="2750744"/>
            <a:chExt cx="4072821" cy="2709438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A877CA5-B03A-9396-7F36-D3C4FEF7A403}"/>
                </a:ext>
              </a:extLst>
            </p:cNvPr>
            <p:cNvGrpSpPr/>
            <p:nvPr/>
          </p:nvGrpSpPr>
          <p:grpSpPr>
            <a:xfrm>
              <a:off x="2598196" y="2750744"/>
              <a:ext cx="4072821" cy="2709438"/>
              <a:chOff x="2745398" y="2957222"/>
              <a:chExt cx="4072821" cy="2709438"/>
            </a:xfrm>
          </p:grpSpPr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A93248A2-5648-98F1-9A75-9F1AD5C56F06}"/>
                  </a:ext>
                </a:extLst>
              </p:cNvPr>
              <p:cNvGrpSpPr/>
              <p:nvPr/>
            </p:nvGrpSpPr>
            <p:grpSpPr>
              <a:xfrm>
                <a:off x="2825041" y="2957222"/>
                <a:ext cx="3889584" cy="2298052"/>
                <a:chOff x="4604679" y="2392243"/>
                <a:chExt cx="3889584" cy="2298052"/>
              </a:xfrm>
            </p:grpSpPr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5DB381B6-C83D-06DE-8ABA-80600F2124F4}"/>
                    </a:ext>
                  </a:extLst>
                </p:cNvPr>
                <p:cNvGrpSpPr/>
                <p:nvPr/>
              </p:nvGrpSpPr>
              <p:grpSpPr>
                <a:xfrm>
                  <a:off x="4604679" y="2392243"/>
                  <a:ext cx="3551100" cy="2298052"/>
                  <a:chOff x="4423795" y="2441287"/>
                  <a:chExt cx="3551100" cy="2298052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6024A745-9072-70C4-859B-FE8907C5FD10}"/>
                      </a:ext>
                    </a:extLst>
                  </p:cNvPr>
                  <p:cNvGrpSpPr/>
                  <p:nvPr/>
                </p:nvGrpSpPr>
                <p:grpSpPr>
                  <a:xfrm>
                    <a:off x="4661832" y="2944376"/>
                    <a:ext cx="3313063" cy="1794963"/>
                    <a:chOff x="5329214" y="2676789"/>
                    <a:chExt cx="3313063" cy="1794963"/>
                  </a:xfrm>
                </p:grpSpPr>
                <p:sp>
                  <p:nvSpPr>
                    <p:cNvPr id="6" name="Ovale 5">
                      <a:extLst>
                        <a:ext uri="{FF2B5EF4-FFF2-40B4-BE49-F238E27FC236}">
                          <a16:creationId xmlns:a16="http://schemas.microsoft.com/office/drawing/2014/main" id="{9FAC2EE8-2875-C2B1-521A-DD02EEE46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214" y="3268757"/>
                      <a:ext cx="1440855" cy="6172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/>
                      <a:r>
                        <a:rPr lang="en-GB" sz="1600" i="1" dirty="0"/>
                        <a:t>Closed</a:t>
                      </a:r>
                    </a:p>
                  </p:txBody>
                </p:sp>
                <p:sp>
                  <p:nvSpPr>
                    <p:cNvPr id="7" name="Ovale 6">
                      <a:extLst>
                        <a:ext uri="{FF2B5EF4-FFF2-40B4-BE49-F238E27FC236}">
                          <a16:creationId xmlns:a16="http://schemas.microsoft.com/office/drawing/2014/main" id="{1FD95A4F-D8C7-304B-5E3E-897C56B1D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4150" y="3268757"/>
                      <a:ext cx="1368127" cy="6172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/>
                      <a:r>
                        <a:rPr lang="en-GB" sz="1600" i="1" dirty="0"/>
                        <a:t>Open</a:t>
                      </a:r>
                    </a:p>
                  </p:txBody>
                </p:sp>
                <p:cxnSp>
                  <p:nvCxnSpPr>
                    <p:cNvPr id="8" name="Connettore 7 4">
                      <a:extLst>
                        <a:ext uri="{FF2B5EF4-FFF2-40B4-BE49-F238E27FC236}">
                          <a16:creationId xmlns:a16="http://schemas.microsoft.com/office/drawing/2014/main" id="{CB2F8A16-C7D3-56EB-BBF5-13492F0E5FDF}"/>
                        </a:ext>
                      </a:extLst>
                    </p:cNvPr>
                    <p:cNvCxnSpPr>
                      <a:stCxn id="6" idx="7"/>
                      <a:endCxn id="7" idx="1"/>
                    </p:cNvCxnSpPr>
                    <p:nvPr/>
                  </p:nvCxnSpPr>
                  <p:spPr>
                    <a:xfrm rot="5400000" flipH="1" flipV="1">
                      <a:off x="7016784" y="2901425"/>
                      <a:ext cx="12700" cy="915447"/>
                    </a:xfrm>
                    <a:prstGeom prst="curvedConnector3">
                      <a:avLst>
                        <a:gd name="adj1" fmla="val 251174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ttore 7 21">
                      <a:extLst>
                        <a:ext uri="{FF2B5EF4-FFF2-40B4-BE49-F238E27FC236}">
                          <a16:creationId xmlns:a16="http://schemas.microsoft.com/office/drawing/2014/main" id="{43DDB789-F64F-8ABE-F1C9-18C59B337D38}"/>
                        </a:ext>
                      </a:extLst>
                    </p:cNvPr>
                    <p:cNvCxnSpPr>
                      <a:stCxn id="7" idx="3"/>
                      <a:endCxn id="6" idx="5"/>
                    </p:cNvCxnSpPr>
                    <p:nvPr/>
                  </p:nvCxnSpPr>
                  <p:spPr>
                    <a:xfrm rot="5400000">
                      <a:off x="7016785" y="3337869"/>
                      <a:ext cx="12700" cy="915447"/>
                    </a:xfrm>
                    <a:prstGeom prst="curvedConnector3">
                      <a:avLst>
                        <a:gd name="adj1" fmla="val 251174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CasellaDiTesto 50">
                      <a:extLst>
                        <a:ext uri="{FF2B5EF4-FFF2-40B4-BE49-F238E27FC236}">
                          <a16:creationId xmlns:a16="http://schemas.microsoft.com/office/drawing/2014/main" id="{169F1506-19FA-2625-F0CE-18C7FFB78A7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9578" y="2676789"/>
                      <a:ext cx="1024181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fullyopen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" name="CasellaDiTesto 50">
                      <a:extLst>
                        <a:ext uri="{FF2B5EF4-FFF2-40B4-BE49-F238E27FC236}">
                          <a16:creationId xmlns:a16="http://schemas.microsoft.com/office/drawing/2014/main" id="{122EF50D-3B1F-DE8D-D84E-4FE1667251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71326" y="4133198"/>
                      <a:ext cx="1153237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fullyclosed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3" name="Gruppo 12">
                    <a:extLst>
                      <a:ext uri="{FF2B5EF4-FFF2-40B4-BE49-F238E27FC236}">
                        <a16:creationId xmlns:a16="http://schemas.microsoft.com/office/drawing/2014/main" id="{7C24F580-B388-FA5A-A101-4D79FDD259BE}"/>
                      </a:ext>
                    </a:extLst>
                  </p:cNvPr>
                  <p:cNvGrpSpPr/>
                  <p:nvPr/>
                </p:nvGrpSpPr>
                <p:grpSpPr>
                  <a:xfrm>
                    <a:off x="4423795" y="2441287"/>
                    <a:ext cx="2744126" cy="1221679"/>
                    <a:chOff x="5041877" y="2189953"/>
                    <a:chExt cx="2744126" cy="1221679"/>
                  </a:xfrm>
                </p:grpSpPr>
                <p:cxnSp>
                  <p:nvCxnSpPr>
                    <p:cNvPr id="14" name="Connettore 2 13">
                      <a:extLst>
                        <a:ext uri="{FF2B5EF4-FFF2-40B4-BE49-F238E27FC236}">
                          <a16:creationId xmlns:a16="http://schemas.microsoft.com/office/drawing/2014/main" id="{9A1256E5-4D3B-A666-E6DD-34C9F020682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041877" y="3052857"/>
                      <a:ext cx="360363" cy="35877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CasellaDiTesto 14">
                      <a:extLst>
                        <a:ext uri="{FF2B5EF4-FFF2-40B4-BE49-F238E27FC236}">
                          <a16:creationId xmlns:a16="http://schemas.microsoft.com/office/drawing/2014/main" id="{C97E959B-44F7-7603-FC1E-CA733FE71E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1608" y="2189953"/>
                      <a:ext cx="1554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Door (Spd</a:t>
                      </a:r>
                      <a:r>
                        <a:rPr lang="en-GB" b="1" baseline="-25000" dirty="0">
                          <a:solidFill>
                            <a:srgbClr val="FF0000"/>
                          </a:solidFill>
                        </a:rPr>
                        <a:t>a3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p:txBody>
                </p:sp>
              </p:grpSp>
            </p:grpSp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B019AE71-9348-143F-4FB3-2D88EE96F91D}"/>
                    </a:ext>
                  </a:extLst>
                </p:cNvPr>
                <p:cNvSpPr txBox="1"/>
                <p:nvPr/>
              </p:nvSpPr>
              <p:spPr>
                <a:xfrm>
                  <a:off x="7348805" y="2750170"/>
                  <a:ext cx="114545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fullyopen</a:t>
                  </a:r>
                  <a:endParaRPr lang="it-IT" sz="1600" dirty="0"/>
                </a:p>
              </p:txBody>
            </p:sp>
          </p:grpSp>
          <p:sp>
            <p:nvSpPr>
              <p:cNvPr id="23" name="CasellaDiTesto 27">
                <a:extLst>
                  <a:ext uri="{FF2B5EF4-FFF2-40B4-BE49-F238E27FC236}">
                    <a16:creationId xmlns:a16="http://schemas.microsoft.com/office/drawing/2014/main" id="{0354B9CA-F20C-49F6-42C9-6DFEC6F7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398" y="5081885"/>
                <a:ext cx="1170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6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sz="1600" dirty="0" err="1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openON</a:t>
                </a:r>
                <a:endParaRPr lang="en-US" sz="16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CasellaDiTesto 27">
                <a:extLst>
                  <a:ext uri="{FF2B5EF4-FFF2-40B4-BE49-F238E27FC236}">
                    <a16:creationId xmlns:a16="http://schemas.microsoft.com/office/drawing/2014/main" id="{92BA23EC-2C6E-AE8E-3C9D-81E52507A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7619" y="5046941"/>
                <a:ext cx="1170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6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CasellaDiTesto 27">
              <a:extLst>
                <a:ext uri="{FF2B5EF4-FFF2-40B4-BE49-F238E27FC236}">
                  <a16:creationId xmlns:a16="http://schemas.microsoft.com/office/drawing/2014/main" id="{DCD52A5A-3022-6908-F704-327C1FB94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242" y="5055995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6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co 157">
              <a:extLst>
                <a:ext uri="{FF2B5EF4-FFF2-40B4-BE49-F238E27FC236}">
                  <a16:creationId xmlns:a16="http://schemas.microsoft.com/office/drawing/2014/main" id="{3CBCBA51-A51D-48D4-2B40-CB0E36B996BC}"/>
                </a:ext>
              </a:extLst>
            </p:cNvPr>
            <p:cNvSpPr/>
            <p:nvPr/>
          </p:nvSpPr>
          <p:spPr>
            <a:xfrm rot="9787916">
              <a:off x="5635012" y="4408153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27" name="Arco 157">
              <a:extLst>
                <a:ext uri="{FF2B5EF4-FFF2-40B4-BE49-F238E27FC236}">
                  <a16:creationId xmlns:a16="http://schemas.microsoft.com/office/drawing/2014/main" id="{72A3CA27-B6B1-40C5-D25A-AB0BECC18B1B}"/>
                </a:ext>
              </a:extLst>
            </p:cNvPr>
            <p:cNvSpPr/>
            <p:nvPr/>
          </p:nvSpPr>
          <p:spPr>
            <a:xfrm rot="11035593">
              <a:off x="3133219" y="4415370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28" name="Arco 157">
              <a:extLst>
                <a:ext uri="{FF2B5EF4-FFF2-40B4-BE49-F238E27FC236}">
                  <a16:creationId xmlns:a16="http://schemas.microsoft.com/office/drawing/2014/main" id="{5F185377-8E4C-6717-3A0C-722158AA48BE}"/>
                </a:ext>
              </a:extLst>
            </p:cNvPr>
            <p:cNvSpPr/>
            <p:nvPr/>
          </p:nvSpPr>
          <p:spPr>
            <a:xfrm rot="401725">
              <a:off x="5556465" y="3452029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</p:spTree>
    <p:extLst>
      <p:ext uri="{BB962C8B-B14F-4D97-AF65-F5344CB8AC3E}">
        <p14:creationId xmlns:p14="http://schemas.microsoft.com/office/powerpoint/2010/main" val="1848964333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DC247-A061-1243-E617-C1954BB1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EE8308-71E5-F0EC-6687-CBF0AF4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79</a:t>
            </a:fld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0F9BE89-2CC0-7EA1-0DF8-4D82A89A76CA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FOURTH STEP: SPECIFICATION PHASE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83A24C-B079-ED6E-7A2E-1AFFC08DDFD8}"/>
              </a:ext>
            </a:extLst>
          </p:cNvPr>
          <p:cNvSpPr txBox="1"/>
          <p:nvPr/>
        </p:nvSpPr>
        <p:spPr>
          <a:xfrm>
            <a:off x="920545" y="1788904"/>
            <a:ext cx="730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After each time the doors are fully open the motor has to stop.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A877CA5-B03A-9396-7F36-D3C4FEF7A403}"/>
              </a:ext>
            </a:extLst>
          </p:cNvPr>
          <p:cNvGrpSpPr/>
          <p:nvPr/>
        </p:nvGrpSpPr>
        <p:grpSpPr>
          <a:xfrm>
            <a:off x="2796449" y="2667521"/>
            <a:ext cx="3551100" cy="2173274"/>
            <a:chOff x="2825041" y="3022199"/>
            <a:chExt cx="3551100" cy="217327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DB381B6-C83D-06DE-8ABA-80600F2124F4}"/>
                </a:ext>
              </a:extLst>
            </p:cNvPr>
            <p:cNvGrpSpPr/>
            <p:nvPr/>
          </p:nvGrpSpPr>
          <p:grpSpPr>
            <a:xfrm>
              <a:off x="2825041" y="3022199"/>
              <a:ext cx="3551100" cy="1647306"/>
              <a:chOff x="4423795" y="2506264"/>
              <a:chExt cx="3551100" cy="1647306"/>
            </a:xfrm>
          </p:grpSpPr>
          <p:grpSp>
            <p:nvGrpSpPr>
              <p:cNvPr id="5" name="Gruppo 4">
                <a:extLst>
                  <a:ext uri="{FF2B5EF4-FFF2-40B4-BE49-F238E27FC236}">
                    <a16:creationId xmlns:a16="http://schemas.microsoft.com/office/drawing/2014/main" id="{6024A745-9072-70C4-859B-FE8907C5FD10}"/>
                  </a:ext>
                </a:extLst>
              </p:cNvPr>
              <p:cNvGrpSpPr/>
              <p:nvPr/>
            </p:nvGrpSpPr>
            <p:grpSpPr>
              <a:xfrm>
                <a:off x="4661832" y="2985919"/>
                <a:ext cx="3313063" cy="1167651"/>
                <a:chOff x="5329214" y="2718332"/>
                <a:chExt cx="3313063" cy="1167651"/>
              </a:xfrm>
            </p:grpSpPr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9FAC2EE8-2875-C2B1-521A-DD02EEE46358}"/>
                    </a:ext>
                  </a:extLst>
                </p:cNvPr>
                <p:cNvSpPr/>
                <p:nvPr/>
              </p:nvSpPr>
              <p:spPr>
                <a:xfrm>
                  <a:off x="5329214" y="3268757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>
                      <a:solidFill>
                        <a:schemeClr val="tx1"/>
                      </a:solidFill>
                    </a:rPr>
                    <a:t>Sp0</a:t>
                  </a:r>
                </a:p>
              </p:txBody>
            </p:sp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1FD95A4F-D8C7-304B-5E3E-897C56B1D0D0}"/>
                    </a:ext>
                  </a:extLst>
                </p:cNvPr>
                <p:cNvSpPr/>
                <p:nvPr/>
              </p:nvSpPr>
              <p:spPr>
                <a:xfrm>
                  <a:off x="7274150" y="3268757"/>
                  <a:ext cx="1368127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>
                      <a:solidFill>
                        <a:schemeClr val="tx1"/>
                      </a:solidFill>
                    </a:rPr>
                    <a:t>Sp1</a:t>
                  </a:r>
                </a:p>
              </p:txBody>
            </p:sp>
            <p:cxnSp>
              <p:nvCxnSpPr>
                <p:cNvPr id="8" name="Connettore 7 4">
                  <a:extLst>
                    <a:ext uri="{FF2B5EF4-FFF2-40B4-BE49-F238E27FC236}">
                      <a16:creationId xmlns:a16="http://schemas.microsoft.com/office/drawing/2014/main" id="{CB2F8A16-C7D3-56EB-BBF5-13492F0E5FDF}"/>
                    </a:ext>
                  </a:extLst>
                </p:cNvPr>
                <p:cNvCxnSpPr>
                  <a:stCxn id="6" idx="7"/>
                  <a:endCxn id="7" idx="1"/>
                </p:cNvCxnSpPr>
                <p:nvPr/>
              </p:nvCxnSpPr>
              <p:spPr>
                <a:xfrm rot="5400000" flipH="1" flipV="1">
                  <a:off x="7016784" y="2901425"/>
                  <a:ext cx="12700" cy="915447"/>
                </a:xfrm>
                <a:prstGeom prst="curvedConnector3">
                  <a:avLst>
                    <a:gd name="adj1" fmla="val 251174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ttore 7 21">
                  <a:extLst>
                    <a:ext uri="{FF2B5EF4-FFF2-40B4-BE49-F238E27FC236}">
                      <a16:creationId xmlns:a16="http://schemas.microsoft.com/office/drawing/2014/main" id="{43DDB789-F64F-8ABE-F1C9-18C59B337D38}"/>
                    </a:ext>
                  </a:extLst>
                </p:cNvPr>
                <p:cNvCxnSpPr>
                  <a:stCxn id="7" idx="3"/>
                  <a:endCxn id="6" idx="5"/>
                </p:cNvCxnSpPr>
                <p:nvPr/>
              </p:nvCxnSpPr>
              <p:spPr>
                <a:xfrm rot="5400000">
                  <a:off x="7016785" y="3337869"/>
                  <a:ext cx="12700" cy="915447"/>
                </a:xfrm>
                <a:prstGeom prst="curvedConnector3">
                  <a:avLst>
                    <a:gd name="adj1" fmla="val 251174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CasellaDiTesto 50">
                  <a:extLst>
                    <a:ext uri="{FF2B5EF4-FFF2-40B4-BE49-F238E27FC236}">
                      <a16:creationId xmlns:a16="http://schemas.microsoft.com/office/drawing/2014/main" id="{169F1506-19FA-2625-F0CE-18C7FFB78A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9303" y="2718332"/>
                  <a:ext cx="105760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fullyopen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7C24F580-B388-FA5A-A101-4D79FDD259BE}"/>
                  </a:ext>
                </a:extLst>
              </p:cNvPr>
              <p:cNvGrpSpPr/>
              <p:nvPr/>
            </p:nvGrpSpPr>
            <p:grpSpPr>
              <a:xfrm>
                <a:off x="4423795" y="2506264"/>
                <a:ext cx="2744124" cy="1156702"/>
                <a:chOff x="5041877" y="2254930"/>
                <a:chExt cx="2744124" cy="1156702"/>
              </a:xfrm>
            </p:grpSpPr>
            <p:cxnSp>
              <p:nvCxnSpPr>
                <p:cNvPr id="14" name="Connettore 2 13">
                  <a:extLst>
                    <a:ext uri="{FF2B5EF4-FFF2-40B4-BE49-F238E27FC236}">
                      <a16:creationId xmlns:a16="http://schemas.microsoft.com/office/drawing/2014/main" id="{9A1256E5-4D3B-A666-E6DD-34C9F0206826}"/>
                    </a:ext>
                  </a:extLst>
                </p:cNvPr>
                <p:cNvCxnSpPr/>
                <p:nvPr/>
              </p:nvCxnSpPr>
              <p:spPr>
                <a:xfrm>
                  <a:off x="5041877" y="3052857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C97E959B-44F7-7603-FC1E-CA733FE71E7C}"/>
                    </a:ext>
                  </a:extLst>
                </p:cNvPr>
                <p:cNvSpPr txBox="1"/>
                <p:nvPr/>
              </p:nvSpPr>
              <p:spPr>
                <a:xfrm>
                  <a:off x="6231606" y="2254930"/>
                  <a:ext cx="1554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FF0000"/>
                      </a:solidFill>
                    </a:rPr>
                    <a:t>Spd</a:t>
                  </a:r>
                  <a:r>
                    <a:rPr lang="en-GB" b="1" baseline="-25000" dirty="0">
                      <a:solidFill>
                        <a:srgbClr val="FF0000"/>
                      </a:solidFill>
                    </a:rPr>
                    <a:t>a4</a:t>
                  </a:r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4" name="CasellaDiTesto 27">
              <a:extLst>
                <a:ext uri="{FF2B5EF4-FFF2-40B4-BE49-F238E27FC236}">
                  <a16:creationId xmlns:a16="http://schemas.microsoft.com/office/drawing/2014/main" id="{92BA23EC-2C6E-AE8E-3C9D-81E52507A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249" y="4856919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8321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id="{41A2B1AF-35DC-B766-9F83-6BDE1DD35601}"/>
              </a:ext>
            </a:extLst>
          </p:cNvPr>
          <p:cNvSpPr/>
          <p:nvPr/>
        </p:nvSpPr>
        <p:spPr>
          <a:xfrm>
            <a:off x="6179814" y="4240518"/>
            <a:ext cx="795368" cy="239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78CC20DC-B90B-F3F8-94B8-F7249C8892BA}"/>
              </a:ext>
            </a:extLst>
          </p:cNvPr>
          <p:cNvSpPr/>
          <p:nvPr/>
        </p:nvSpPr>
        <p:spPr>
          <a:xfrm>
            <a:off x="972605" y="4262345"/>
            <a:ext cx="940587" cy="256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1E4BF09-DC25-98DC-B602-A5C19A436F88}"/>
              </a:ext>
            </a:extLst>
          </p:cNvPr>
          <p:cNvSpPr/>
          <p:nvPr/>
        </p:nvSpPr>
        <p:spPr>
          <a:xfrm>
            <a:off x="835778" y="1765097"/>
            <a:ext cx="5687707" cy="704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643127" y="1273812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35" name="Rectangle 9" descr="Diagonali chiare verso l'alto">
            <a:extLst>
              <a:ext uri="{FF2B5EF4-FFF2-40B4-BE49-F238E27FC236}">
                <a16:creationId xmlns:a16="http://schemas.microsoft.com/office/drawing/2014/main" id="{106A1307-11D7-49C1-A68C-8473568C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163" y="2372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6" name="Rectangle 19" descr="Diagonali chiare verso l'alto">
            <a:extLst>
              <a:ext uri="{FF2B5EF4-FFF2-40B4-BE49-F238E27FC236}">
                <a16:creationId xmlns:a16="http://schemas.microsoft.com/office/drawing/2014/main" id="{C3951E92-33C5-4E76-B46E-15C22B39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3896361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202D666E-43C6-45F9-AE08-ED079C40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42" y="2815415"/>
            <a:ext cx="609600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8" name="Oval 22">
            <a:extLst>
              <a:ext uri="{FF2B5EF4-FFF2-40B4-BE49-F238E27FC236}">
                <a16:creationId xmlns:a16="http://schemas.microsoft.com/office/drawing/2014/main" id="{CB6D9761-725C-4469-AD4C-7973C184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42" y="1743753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39" name="Line 23">
            <a:extLst>
              <a:ext uri="{FF2B5EF4-FFF2-40B4-BE49-F238E27FC236}">
                <a16:creationId xmlns:a16="http://schemas.microsoft.com/office/drawing/2014/main" id="{5C782791-780C-411D-8C8C-C05D8C98B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1642" y="1819953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67B7E9F3-5068-40F9-8DE5-5421394C4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563" y="2372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1" name="Line 30">
            <a:extLst>
              <a:ext uri="{FF2B5EF4-FFF2-40B4-BE49-F238E27FC236}">
                <a16:creationId xmlns:a16="http://schemas.microsoft.com/office/drawing/2014/main" id="{221A008E-048C-4197-A899-6E7953966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3896361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10264A20-788A-4238-8B85-391CCE6D0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8563" y="2219961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F3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5857413A-BC92-4CB5-B2F8-56E9C6F9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3743961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F2</a:t>
            </a:r>
          </a:p>
        </p:txBody>
      </p:sp>
      <p:sp>
        <p:nvSpPr>
          <p:cNvPr id="44" name="Text Box 52">
            <a:extLst>
              <a:ext uri="{FF2B5EF4-FFF2-40B4-BE49-F238E27FC236}">
                <a16:creationId xmlns:a16="http://schemas.microsoft.com/office/drawing/2014/main" id="{48CEE6D9-4ECF-4868-ADC9-0CA12154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1247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749D025B-D57D-4874-8B13-A6480E07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42" y="242955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i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46" name="Line 54">
            <a:extLst>
              <a:ext uri="{FF2B5EF4-FFF2-40B4-BE49-F238E27FC236}">
                <a16:creationId xmlns:a16="http://schemas.microsoft.com/office/drawing/2014/main" id="{64DFE47C-099E-472F-AE41-E76819A76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682" y="2200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C8C141F-6859-40C7-874E-6484AD31D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013" y="3326848"/>
            <a:ext cx="553419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it-IT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2D8F8E2A-322F-4FC0-89B6-87F6CA59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20" y="3323196"/>
            <a:ext cx="11249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00" b="0" dirty="0">
                <a:solidFill>
                  <a:schemeClr val="bg1">
                    <a:lumMod val="75000"/>
                  </a:schemeClr>
                </a:solidFill>
              </a:rPr>
              <a:t>Open / Closed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99B1257-02AE-4C04-B43A-83A97C04E867}"/>
              </a:ext>
            </a:extLst>
          </p:cNvPr>
          <p:cNvSpPr txBox="1"/>
          <p:nvPr/>
        </p:nvSpPr>
        <p:spPr>
          <a:xfrm>
            <a:off x="847707" y="1794202"/>
            <a:ext cx="5335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174625" indent="-174625" eaLnBrk="1" hangingPunct="1">
              <a:buFont typeface="Arial" panose="020B0604020202020204" pitchFamily="34" charset="0"/>
              <a:buChar char="•"/>
            </a:pPr>
            <a:r>
              <a:rPr lang="en-US" sz="1800" i="1" dirty="0" err="1">
                <a:latin typeface="Cambria Math" panose="02040503050406030204" pitchFamily="18" charset="0"/>
                <a:cs typeface="Arial" panose="020B0604020202020204" pitchFamily="34" charset="0"/>
              </a:rPr>
              <a:t>still_down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motor continue to lower the cabin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Cambria Math" panose="02040503050406030204" pitchFamily="18" charset="0"/>
                <a:cs typeface="Arial" panose="020B0604020202020204" pitchFamily="34" charset="0"/>
              </a:rPr>
              <a:t>still_up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motor continue to lift the cabin</a:t>
            </a:r>
          </a:p>
        </p:txBody>
      </p:sp>
      <p:sp>
        <p:nvSpPr>
          <p:cNvPr id="5" name="Rectangle 9" descr="Diagonali chiare verso l'alto">
            <a:extLst>
              <a:ext uri="{FF2B5EF4-FFF2-40B4-BE49-F238E27FC236}">
                <a16:creationId xmlns:a16="http://schemas.microsoft.com/office/drawing/2014/main" id="{F73E8560-0EC3-AD3A-EDD1-1C39EA6CD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3" y="5288394"/>
            <a:ext cx="152400" cy="30480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rgbClr val="FFFFFF"/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6" name="Line 29">
            <a:extLst>
              <a:ext uri="{FF2B5EF4-FFF2-40B4-BE49-F238E27FC236}">
                <a16:creationId xmlns:a16="http://schemas.microsoft.com/office/drawing/2014/main" id="{F7B90117-ABCD-6EB8-29FC-4A3BDF56B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723" y="5288394"/>
            <a:ext cx="7620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329FD347-0011-DD6E-C18E-94A32E0B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3" y="5135994"/>
            <a:ext cx="38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0" dirty="0">
                <a:solidFill>
                  <a:schemeClr val="bg1">
                    <a:lumMod val="75000"/>
                  </a:schemeClr>
                </a:solidFill>
              </a:rPr>
              <a:t>F1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11336E-5144-95DA-48EF-F95AE8C6590D}"/>
              </a:ext>
            </a:extLst>
          </p:cNvPr>
          <p:cNvSpPr/>
          <p:nvPr/>
        </p:nvSpPr>
        <p:spPr>
          <a:xfrm>
            <a:off x="7211233" y="2431461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E80CBC-01AF-8085-695A-03EF7598B10C}"/>
              </a:ext>
            </a:extLst>
          </p:cNvPr>
          <p:cNvSpPr/>
          <p:nvPr/>
        </p:nvSpPr>
        <p:spPr>
          <a:xfrm>
            <a:off x="7263324" y="2489651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7A148F-FC7E-459F-2CAF-C28C16A93E45}"/>
              </a:ext>
            </a:extLst>
          </p:cNvPr>
          <p:cNvSpPr/>
          <p:nvPr/>
        </p:nvSpPr>
        <p:spPr>
          <a:xfrm>
            <a:off x="7211233" y="3952484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AA9BE89-0D88-7FCB-D847-07C16E9A0C07}"/>
              </a:ext>
            </a:extLst>
          </p:cNvPr>
          <p:cNvSpPr/>
          <p:nvPr/>
        </p:nvSpPr>
        <p:spPr>
          <a:xfrm>
            <a:off x="7263324" y="4010674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0BBB1A1-0E73-25D0-4C30-7433A4B9149B}"/>
              </a:ext>
            </a:extLst>
          </p:cNvPr>
          <p:cNvSpPr/>
          <p:nvPr/>
        </p:nvSpPr>
        <p:spPr>
          <a:xfrm>
            <a:off x="7211233" y="5357080"/>
            <a:ext cx="167623" cy="204929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0C2641D-269B-E369-187E-5995E8F096DC}"/>
              </a:ext>
            </a:extLst>
          </p:cNvPr>
          <p:cNvSpPr/>
          <p:nvPr/>
        </p:nvSpPr>
        <p:spPr>
          <a:xfrm>
            <a:off x="7263324" y="5415270"/>
            <a:ext cx="63002" cy="761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CC696B-34FD-50C9-6F50-D69142914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9069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6ECC806-E9F9-5BFA-4A49-8304EC018F4B}"/>
              </a:ext>
            </a:extLst>
          </p:cNvPr>
          <p:cNvGrpSpPr/>
          <p:nvPr/>
        </p:nvGrpSpPr>
        <p:grpSpPr>
          <a:xfrm>
            <a:off x="1001515" y="4209404"/>
            <a:ext cx="6235763" cy="2157730"/>
            <a:chOff x="938178" y="3924808"/>
            <a:chExt cx="6235763" cy="2157730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87B4D1E4-2173-3355-6592-E5CAED546C13}"/>
                </a:ext>
              </a:extLst>
            </p:cNvPr>
            <p:cNvGrpSpPr/>
            <p:nvPr/>
          </p:nvGrpSpPr>
          <p:grpSpPr>
            <a:xfrm>
              <a:off x="1343858" y="4191128"/>
              <a:ext cx="5192500" cy="1891410"/>
              <a:chOff x="747627" y="4194077"/>
              <a:chExt cx="5192500" cy="1891410"/>
            </a:xfrm>
          </p:grpSpPr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9AE48293-C183-56A8-DECE-5E5B55461395}"/>
                  </a:ext>
                </a:extLst>
              </p:cNvPr>
              <p:cNvSpPr/>
              <p:nvPr/>
            </p:nvSpPr>
            <p:spPr>
              <a:xfrm>
                <a:off x="747627" y="4728583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Down</a:t>
                </a:r>
              </a:p>
            </p:txBody>
          </p:sp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B86D195B-FB38-2996-07BE-9A1A5CC99F13}"/>
                  </a:ext>
                </a:extLst>
              </p:cNvPr>
              <p:cNvCxnSpPr/>
              <p:nvPr/>
            </p:nvCxnSpPr>
            <p:spPr>
              <a:xfrm>
                <a:off x="3016263" y="4339271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B1062C18-35DF-9CB1-50DF-4326460D0F54}"/>
                  </a:ext>
                </a:extLst>
              </p:cNvPr>
              <p:cNvSpPr/>
              <p:nvPr/>
            </p:nvSpPr>
            <p:spPr>
              <a:xfrm>
                <a:off x="2692563" y="4728583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Off</a:t>
                </a:r>
              </a:p>
            </p:txBody>
          </p:sp>
          <p:cxnSp>
            <p:nvCxnSpPr>
              <p:cNvPr id="23" name="Connettore 7 4">
                <a:extLst>
                  <a:ext uri="{FF2B5EF4-FFF2-40B4-BE49-F238E27FC236}">
                    <a16:creationId xmlns:a16="http://schemas.microsoft.com/office/drawing/2014/main" id="{C176FD8B-C4A9-0261-944D-03545D9369F8}"/>
                  </a:ext>
                </a:extLst>
              </p:cNvPr>
              <p:cNvCxnSpPr>
                <a:stCxn id="20" idx="7"/>
                <a:endCxn id="22" idx="1"/>
              </p:cNvCxnSpPr>
              <p:nvPr/>
            </p:nvCxnSpPr>
            <p:spPr>
              <a:xfrm rot="5400000" flipH="1" flipV="1">
                <a:off x="2435197" y="4361251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ttore 7 21">
                <a:extLst>
                  <a:ext uri="{FF2B5EF4-FFF2-40B4-BE49-F238E27FC236}">
                    <a16:creationId xmlns:a16="http://schemas.microsoft.com/office/drawing/2014/main" id="{ECA0BBCD-4EEB-84A8-7ABC-B31FD177C15D}"/>
                  </a:ext>
                </a:extLst>
              </p:cNvPr>
              <p:cNvCxnSpPr>
                <a:stCxn id="22" idx="3"/>
                <a:endCxn id="20" idx="5"/>
              </p:cNvCxnSpPr>
              <p:nvPr/>
            </p:nvCxnSpPr>
            <p:spPr>
              <a:xfrm rot="5400000">
                <a:off x="2435198" y="479769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sellaDiTesto 50">
                <a:extLst>
                  <a:ext uri="{FF2B5EF4-FFF2-40B4-BE49-F238E27FC236}">
                    <a16:creationId xmlns:a16="http://schemas.microsoft.com/office/drawing/2014/main" id="{F91F8ADB-E8B1-A424-BD72-9097870F2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823" y="4194077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CasellaDiTesto 50">
                <a:extLst>
                  <a:ext uri="{FF2B5EF4-FFF2-40B4-BE49-F238E27FC236}">
                    <a16:creationId xmlns:a16="http://schemas.microsoft.com/office/drawing/2014/main" id="{8898CE55-30C6-A41D-20F7-9370BBCC4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987" y="5558517"/>
                <a:ext cx="103227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52E2A5A1-B4DD-A794-DD90-5DE045B64649}"/>
                  </a:ext>
                </a:extLst>
              </p:cNvPr>
              <p:cNvSpPr/>
              <p:nvPr/>
            </p:nvSpPr>
            <p:spPr>
              <a:xfrm>
                <a:off x="4572000" y="473985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Up</a:t>
                </a:r>
              </a:p>
            </p:txBody>
          </p:sp>
          <p:cxnSp>
            <p:nvCxnSpPr>
              <p:cNvPr id="28" name="Connettore 7 4">
                <a:extLst>
                  <a:ext uri="{FF2B5EF4-FFF2-40B4-BE49-F238E27FC236}">
                    <a16:creationId xmlns:a16="http://schemas.microsoft.com/office/drawing/2014/main" id="{84140A54-E4E9-3F1E-9700-27C92FDD29EF}"/>
                  </a:ext>
                </a:extLst>
              </p:cNvPr>
              <p:cNvCxnSpPr>
                <a:endCxn id="27" idx="1"/>
              </p:cNvCxnSpPr>
              <p:nvPr/>
            </p:nvCxnSpPr>
            <p:spPr>
              <a:xfrm rot="5400000" flipH="1" flipV="1">
                <a:off x="4314634" y="4372522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7 21">
                <a:extLst>
                  <a:ext uri="{FF2B5EF4-FFF2-40B4-BE49-F238E27FC236}">
                    <a16:creationId xmlns:a16="http://schemas.microsoft.com/office/drawing/2014/main" id="{2845092D-D555-9171-16B3-A4C69A7278D8}"/>
                  </a:ext>
                </a:extLst>
              </p:cNvPr>
              <p:cNvCxnSpPr>
                <a:stCxn id="27" idx="3"/>
              </p:cNvCxnSpPr>
              <p:nvPr/>
            </p:nvCxnSpPr>
            <p:spPr>
              <a:xfrm rot="5400000">
                <a:off x="4314635" y="4808966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CasellaDiTesto 50">
                <a:extLst>
                  <a:ext uri="{FF2B5EF4-FFF2-40B4-BE49-F238E27FC236}">
                    <a16:creationId xmlns:a16="http://schemas.microsoft.com/office/drawing/2014/main" id="{A06F9A4C-8999-56DB-9EAD-C7B472716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754" y="4204348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CasellaDiTesto 50">
                <a:extLst>
                  <a:ext uri="{FF2B5EF4-FFF2-40B4-BE49-F238E27FC236}">
                    <a16:creationId xmlns:a16="http://schemas.microsoft.com/office/drawing/2014/main" id="{0A770C8D-1659-7D5A-F614-468E7F5F0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754" y="5562267"/>
                <a:ext cx="7875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Arco 157">
              <a:extLst>
                <a:ext uri="{FF2B5EF4-FFF2-40B4-BE49-F238E27FC236}">
                  <a16:creationId xmlns:a16="http://schemas.microsoft.com/office/drawing/2014/main" id="{1F2F6B2E-C218-1DC8-B591-C6E3E419EAFD}"/>
                </a:ext>
              </a:extLst>
            </p:cNvPr>
            <p:cNvSpPr/>
            <p:nvPr/>
          </p:nvSpPr>
          <p:spPr>
            <a:xfrm flipH="1">
              <a:off x="1527875" y="4180379"/>
              <a:ext cx="808617" cy="635065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7" name="CasellaDiTesto 50">
              <a:extLst>
                <a:ext uri="{FF2B5EF4-FFF2-40B4-BE49-F238E27FC236}">
                  <a16:creationId xmlns:a16="http://schemas.microsoft.com/office/drawing/2014/main" id="{4DE9AA66-2102-B156-A57F-7D6C56968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178" y="3962991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still_down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asellaDiTesto 50">
              <a:extLst>
                <a:ext uri="{FF2B5EF4-FFF2-40B4-BE49-F238E27FC236}">
                  <a16:creationId xmlns:a16="http://schemas.microsoft.com/office/drawing/2014/main" id="{CB8973EE-60D6-DDA5-9FA4-FD61CB217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041" y="3924808"/>
              <a:ext cx="1053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still_up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Arco 157">
              <a:extLst>
                <a:ext uri="{FF2B5EF4-FFF2-40B4-BE49-F238E27FC236}">
                  <a16:creationId xmlns:a16="http://schemas.microsoft.com/office/drawing/2014/main" id="{B878620D-502C-525B-EC17-6B7E01071966}"/>
                </a:ext>
              </a:extLst>
            </p:cNvPr>
            <p:cNvSpPr/>
            <p:nvPr/>
          </p:nvSpPr>
          <p:spPr>
            <a:xfrm rot="601563">
              <a:off x="5739083" y="4203077"/>
              <a:ext cx="808617" cy="657282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</p:grp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F254F48-9ED3-9027-76E4-E4FD9DDDAF0B}"/>
              </a:ext>
            </a:extLst>
          </p:cNvPr>
          <p:cNvSpPr txBox="1"/>
          <p:nvPr/>
        </p:nvSpPr>
        <p:spPr>
          <a:xfrm>
            <a:off x="758822" y="2550292"/>
            <a:ext cx="6223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addition of these two events is necessary when the elevator has to pass through more than one floor consecutively. </a:t>
            </a:r>
          </a:p>
          <a:p>
            <a:endParaRPr lang="en-US" dirty="0"/>
          </a:p>
          <a:p>
            <a:r>
              <a:rPr lang="en-US" dirty="0"/>
              <a:t>They allow us to obtain controllability of the overall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315951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80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analyze the synchronous compositions.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F560A0-C587-6C75-89C9-03567A7185A6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CONSTRAINTS AND SPECIFICATIONS: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45C6F8-10F4-CABB-B62D-20D1F6D07916}"/>
              </a:ext>
            </a:extLst>
          </p:cNvPr>
          <p:cNvSpPr/>
          <p:nvPr/>
        </p:nvSpPr>
        <p:spPr>
          <a:xfrm>
            <a:off x="729740" y="3778045"/>
            <a:ext cx="7342544" cy="74479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04192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81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DoorSensor</a:t>
            </a:r>
            <a:r>
              <a:rPr lang="it-IT" b="1" dirty="0"/>
              <a:t> || </a:t>
            </a:r>
            <a:r>
              <a:rPr lang="it-IT" b="1" dirty="0" err="1"/>
              <a:t>ObstructionSensor</a:t>
            </a:r>
            <a:endParaRPr lang="it-IT" b="1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3CBE215D-37B1-9056-3E8A-68188F082B7D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Physical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constraint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Fumetto: ovale 4">
            <a:extLst>
              <a:ext uri="{FF2B5EF4-FFF2-40B4-BE49-F238E27FC236}">
                <a16:creationId xmlns:a16="http://schemas.microsoft.com/office/drawing/2014/main" id="{E70E3ED6-887F-FE25-9D7C-1B7E4B9D0A26}"/>
              </a:ext>
            </a:extLst>
          </p:cNvPr>
          <p:cNvSpPr/>
          <p:nvPr/>
        </p:nvSpPr>
        <p:spPr>
          <a:xfrm>
            <a:off x="1563051" y="4937063"/>
            <a:ext cx="3478587" cy="1247491"/>
          </a:xfrm>
          <a:prstGeom prst="wedgeEllipseCallout">
            <a:avLst>
              <a:gd name="adj1" fmla="val 9032"/>
              <a:gd name="adj2" fmla="val -104588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 can close only if no object is between them</a:t>
            </a:r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C0459D-4254-BB6A-5FB8-311BA24F9A07}"/>
              </a:ext>
            </a:extLst>
          </p:cNvPr>
          <p:cNvGrpSpPr/>
          <p:nvPr/>
        </p:nvGrpSpPr>
        <p:grpSpPr>
          <a:xfrm>
            <a:off x="1802541" y="2535405"/>
            <a:ext cx="6055174" cy="2589059"/>
            <a:chOff x="2224572" y="3045358"/>
            <a:chExt cx="6055174" cy="258905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0F9919A-0DB5-7DE5-E97D-6ACCF435F80E}"/>
                </a:ext>
              </a:extLst>
            </p:cNvPr>
            <p:cNvGrpSpPr/>
            <p:nvPr/>
          </p:nvGrpSpPr>
          <p:grpSpPr>
            <a:xfrm>
              <a:off x="2224572" y="3045358"/>
              <a:ext cx="6055174" cy="2589059"/>
              <a:chOff x="1117891" y="1995784"/>
              <a:chExt cx="5959774" cy="2589059"/>
            </a:xfrm>
          </p:grpSpPr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7AF7F941-FB80-ACDA-D93E-01E32D386F58}"/>
                  </a:ext>
                </a:extLst>
              </p:cNvPr>
              <p:cNvSpPr/>
              <p:nvPr/>
            </p:nvSpPr>
            <p:spPr>
              <a:xfrm>
                <a:off x="5009910" y="358566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Open-</a:t>
                </a:r>
                <a:r>
                  <a:rPr lang="en-GB" sz="1600" i="1" dirty="0" err="1"/>
                  <a:t>Obstr</a:t>
                </a:r>
                <a:endParaRPr lang="en-GB" sz="1600" i="1" dirty="0"/>
              </a:p>
            </p:txBody>
          </p:sp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E57599DC-48D3-839A-AA90-6BC4CD2E5CAF}"/>
                  </a:ext>
                </a:extLst>
              </p:cNvPr>
              <p:cNvGrpSpPr/>
              <p:nvPr/>
            </p:nvGrpSpPr>
            <p:grpSpPr>
              <a:xfrm>
                <a:off x="1117891" y="1995784"/>
                <a:ext cx="3304239" cy="2216827"/>
                <a:chOff x="869183" y="1968581"/>
                <a:chExt cx="3304239" cy="2216827"/>
              </a:xfrm>
            </p:grpSpPr>
            <p:sp>
              <p:nvSpPr>
                <p:cNvPr id="41" name="Ovale 40">
                  <a:extLst>
                    <a:ext uri="{FF2B5EF4-FFF2-40B4-BE49-F238E27FC236}">
                      <a16:creationId xmlns:a16="http://schemas.microsoft.com/office/drawing/2014/main" id="{39A06275-AE0D-B98F-3C44-E13F6B7F681F}"/>
                    </a:ext>
                  </a:extLst>
                </p:cNvPr>
                <p:cNvSpPr/>
                <p:nvPr/>
              </p:nvSpPr>
              <p:spPr>
                <a:xfrm>
                  <a:off x="884162" y="2359095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 err="1"/>
                    <a:t>Closed</a:t>
                  </a:r>
                  <a:r>
                    <a:rPr lang="it-IT" sz="1600" i="1" dirty="0"/>
                    <a:t>-Free</a:t>
                  </a:r>
                  <a:endParaRPr lang="en-GB" sz="1600" i="1" dirty="0"/>
                </a:p>
              </p:txBody>
            </p:sp>
            <p:cxnSp>
              <p:nvCxnSpPr>
                <p:cNvPr id="42" name="Connettore 2 41">
                  <a:extLst>
                    <a:ext uri="{FF2B5EF4-FFF2-40B4-BE49-F238E27FC236}">
                      <a16:creationId xmlns:a16="http://schemas.microsoft.com/office/drawing/2014/main" id="{98C820D1-31D0-BF85-44D9-B16EF5657B69}"/>
                    </a:ext>
                  </a:extLst>
                </p:cNvPr>
                <p:cNvCxnSpPr/>
                <p:nvPr/>
              </p:nvCxnSpPr>
              <p:spPr>
                <a:xfrm>
                  <a:off x="869183" y="1968581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ABA25E7B-F9A1-E68C-EA04-793D7E37B13F}"/>
                    </a:ext>
                  </a:extLst>
                </p:cNvPr>
                <p:cNvSpPr/>
                <p:nvPr/>
              </p:nvSpPr>
              <p:spPr>
                <a:xfrm>
                  <a:off x="874817" y="3568182"/>
                  <a:ext cx="1440855" cy="61722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 err="1">
                      <a:solidFill>
                        <a:schemeClr val="tx1"/>
                      </a:solidFill>
                    </a:rPr>
                    <a:t>Closed-Obstr</a:t>
                  </a:r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Connettore 7 4">
                  <a:extLst>
                    <a:ext uri="{FF2B5EF4-FFF2-40B4-BE49-F238E27FC236}">
                      <a16:creationId xmlns:a16="http://schemas.microsoft.com/office/drawing/2014/main" id="{3443F8C9-96F1-D6BC-4CAA-263D0968A352}"/>
                    </a:ext>
                  </a:extLst>
                </p:cNvPr>
                <p:cNvCxnSpPr>
                  <a:cxnSpLocks/>
                  <a:stCxn id="43" idx="1"/>
                  <a:endCxn id="41" idx="3"/>
                </p:cNvCxnSpPr>
                <p:nvPr/>
              </p:nvCxnSpPr>
              <p:spPr>
                <a:xfrm flipV="1">
                  <a:off x="1085825" y="2885930"/>
                  <a:ext cx="9345" cy="772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7 21">
                  <a:extLst>
                    <a:ext uri="{FF2B5EF4-FFF2-40B4-BE49-F238E27FC236}">
                      <a16:creationId xmlns:a16="http://schemas.microsoft.com/office/drawing/2014/main" id="{FA556E41-B383-0C9D-393C-84AFFC9A596C}"/>
                    </a:ext>
                  </a:extLst>
                </p:cNvPr>
                <p:cNvCxnSpPr>
                  <a:cxnSpLocks/>
                  <a:stCxn id="41" idx="5"/>
                  <a:endCxn id="43" idx="7"/>
                </p:cNvCxnSpPr>
                <p:nvPr/>
              </p:nvCxnSpPr>
              <p:spPr>
                <a:xfrm flipH="1">
                  <a:off x="2104663" y="2885930"/>
                  <a:ext cx="9345" cy="772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CasellaDiTesto 50">
                  <a:extLst>
                    <a:ext uri="{FF2B5EF4-FFF2-40B4-BE49-F238E27FC236}">
                      <a16:creationId xmlns:a16="http://schemas.microsoft.com/office/drawing/2014/main" id="{04720F72-26DB-FE68-C854-8D82EC6205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8790" y="2564030"/>
                  <a:ext cx="91544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fullyopen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CasellaDiTesto 50">
                  <a:extLst>
                    <a:ext uri="{FF2B5EF4-FFF2-40B4-BE49-F238E27FC236}">
                      <a16:creationId xmlns:a16="http://schemas.microsoft.com/office/drawing/2014/main" id="{24BF68DD-E6C1-A760-B4CF-D4BE3A05B1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8790" y="2125001"/>
                  <a:ext cx="10546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fullyclosed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5" name="Connettore 7 4">
                <a:extLst>
                  <a:ext uri="{FF2B5EF4-FFF2-40B4-BE49-F238E27FC236}">
                    <a16:creationId xmlns:a16="http://schemas.microsoft.com/office/drawing/2014/main" id="{BD17B638-4AE9-D034-1198-DD34486F2C24}"/>
                  </a:ext>
                </a:extLst>
              </p:cNvPr>
              <p:cNvCxnSpPr>
                <a:cxnSpLocks/>
                <a:stCxn id="21" idx="3"/>
                <a:endCxn id="43" idx="5"/>
              </p:cNvCxnSpPr>
              <p:nvPr/>
            </p:nvCxnSpPr>
            <p:spPr>
              <a:xfrm flipH="1">
                <a:off x="2353371" y="4112499"/>
                <a:ext cx="2856897" cy="9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281CB6CA-078A-E321-82B2-B8191FDA9A66}"/>
                  </a:ext>
                </a:extLst>
              </p:cNvPr>
              <p:cNvSpPr/>
              <p:nvPr/>
            </p:nvSpPr>
            <p:spPr>
              <a:xfrm>
                <a:off x="5009910" y="2388291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Open-Free</a:t>
                </a:r>
              </a:p>
            </p:txBody>
          </p:sp>
          <p:cxnSp>
            <p:nvCxnSpPr>
              <p:cNvPr id="27" name="Connettore 7 4">
                <a:extLst>
                  <a:ext uri="{FF2B5EF4-FFF2-40B4-BE49-F238E27FC236}">
                    <a16:creationId xmlns:a16="http://schemas.microsoft.com/office/drawing/2014/main" id="{BA53303E-D3E8-4967-8700-EB3145CCB843}"/>
                  </a:ext>
                </a:extLst>
              </p:cNvPr>
              <p:cNvCxnSpPr>
                <a:cxnSpLocks/>
                <a:stCxn id="21" idx="6"/>
                <a:endCxn id="21" idx="5"/>
              </p:cNvCxnSpPr>
              <p:nvPr/>
            </p:nvCxnSpPr>
            <p:spPr>
              <a:xfrm flipH="1">
                <a:off x="6177679" y="3894277"/>
                <a:ext cx="200358" cy="218222"/>
              </a:xfrm>
              <a:prstGeom prst="curvedConnector4">
                <a:avLst>
                  <a:gd name="adj1" fmla="val -112298"/>
                  <a:gd name="adj2" fmla="val 18708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CasellaDiTesto 50">
                <a:extLst>
                  <a:ext uri="{FF2B5EF4-FFF2-40B4-BE49-F238E27FC236}">
                    <a16:creationId xmlns:a16="http://schemas.microsoft.com/office/drawing/2014/main" id="{AE1BA71C-B0AA-7BF3-94E1-8E5817504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2217" y="4277066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Connettore 7 4">
                <a:extLst>
                  <a:ext uri="{FF2B5EF4-FFF2-40B4-BE49-F238E27FC236}">
                    <a16:creationId xmlns:a16="http://schemas.microsoft.com/office/drawing/2014/main" id="{3DF435A2-CCF7-4F0A-C70D-4D030102C4AF}"/>
                  </a:ext>
                </a:extLst>
              </p:cNvPr>
              <p:cNvCxnSpPr>
                <a:cxnSpLocks/>
                <a:stCxn id="21" idx="1"/>
                <a:endCxn id="26" idx="3"/>
              </p:cNvCxnSpPr>
              <p:nvPr/>
            </p:nvCxnSpPr>
            <p:spPr>
              <a:xfrm flipV="1">
                <a:off x="5210268" y="2915126"/>
                <a:ext cx="0" cy="76092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ttore 7 21">
                <a:extLst>
                  <a:ext uri="{FF2B5EF4-FFF2-40B4-BE49-F238E27FC236}">
                    <a16:creationId xmlns:a16="http://schemas.microsoft.com/office/drawing/2014/main" id="{DFA0E8D5-F38D-2633-4EE1-22BD115BF9E7}"/>
                  </a:ext>
                </a:extLst>
              </p:cNvPr>
              <p:cNvCxnSpPr>
                <a:cxnSpLocks/>
                <a:stCxn id="26" idx="5"/>
                <a:endCxn id="21" idx="7"/>
              </p:cNvCxnSpPr>
              <p:nvPr/>
            </p:nvCxnSpPr>
            <p:spPr>
              <a:xfrm>
                <a:off x="6177679" y="2915126"/>
                <a:ext cx="0" cy="7609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CasellaDiTesto 50">
                <a:extLst>
                  <a:ext uri="{FF2B5EF4-FFF2-40B4-BE49-F238E27FC236}">
                    <a16:creationId xmlns:a16="http://schemas.microsoft.com/office/drawing/2014/main" id="{2EF74F36-CD38-1FE3-2DCE-007D31060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660" y="3704925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Connettore 7 4">
                <a:extLst>
                  <a:ext uri="{FF2B5EF4-FFF2-40B4-BE49-F238E27FC236}">
                    <a16:creationId xmlns:a16="http://schemas.microsoft.com/office/drawing/2014/main" id="{B248A076-71E0-E88C-6D76-CA465AE7DB9C}"/>
                  </a:ext>
                </a:extLst>
              </p:cNvPr>
              <p:cNvCxnSpPr>
                <a:cxnSpLocks/>
                <a:stCxn id="26" idx="3"/>
                <a:endCxn id="41" idx="5"/>
              </p:cNvCxnSpPr>
              <p:nvPr/>
            </p:nvCxnSpPr>
            <p:spPr>
              <a:xfrm flipH="1" flipV="1">
                <a:off x="2362716" y="2913133"/>
                <a:ext cx="2847551" cy="199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nettore 7 4">
              <a:extLst>
                <a:ext uri="{FF2B5EF4-FFF2-40B4-BE49-F238E27FC236}">
                  <a16:creationId xmlns:a16="http://schemas.microsoft.com/office/drawing/2014/main" id="{A8843001-8A42-F5FB-24AD-660B4565F83D}"/>
                </a:ext>
              </a:extLst>
            </p:cNvPr>
            <p:cNvCxnSpPr>
              <a:cxnSpLocks/>
              <a:stCxn id="41" idx="7"/>
              <a:endCxn id="26" idx="1"/>
            </p:cNvCxnSpPr>
            <p:nvPr/>
          </p:nvCxnSpPr>
          <p:spPr>
            <a:xfrm>
              <a:off x="3489324" y="3526263"/>
              <a:ext cx="2893133" cy="199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7 4">
              <a:extLst>
                <a:ext uri="{FF2B5EF4-FFF2-40B4-BE49-F238E27FC236}">
                  <a16:creationId xmlns:a16="http://schemas.microsoft.com/office/drawing/2014/main" id="{57F727FA-AAF1-948F-106A-F41C832FDC5F}"/>
                </a:ext>
              </a:extLst>
            </p:cNvPr>
            <p:cNvCxnSpPr>
              <a:cxnSpLocks/>
              <a:stCxn id="43" idx="7"/>
              <a:endCxn id="21" idx="1"/>
            </p:cNvCxnSpPr>
            <p:nvPr/>
          </p:nvCxnSpPr>
          <p:spPr>
            <a:xfrm flipV="1">
              <a:off x="3479829" y="4725629"/>
              <a:ext cx="2902628" cy="972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sellaDiTesto 50">
              <a:extLst>
                <a:ext uri="{FF2B5EF4-FFF2-40B4-BE49-F238E27FC236}">
                  <a16:creationId xmlns:a16="http://schemas.microsoft.com/office/drawing/2014/main" id="{3B1D671F-DDA3-F2E2-8AA8-2A27214AB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638" y="4109821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asellaDiTesto 50">
              <a:extLst>
                <a:ext uri="{FF2B5EF4-FFF2-40B4-BE49-F238E27FC236}">
                  <a16:creationId xmlns:a16="http://schemas.microsoft.com/office/drawing/2014/main" id="{FA18227A-A87F-05B2-1448-8ACA7077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251" y="4102810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sellaDiTesto 50">
              <a:extLst>
                <a:ext uri="{FF2B5EF4-FFF2-40B4-BE49-F238E27FC236}">
                  <a16:creationId xmlns:a16="http://schemas.microsoft.com/office/drawing/2014/main" id="{7B57A568-A24D-A6AF-2CFE-C0DCA7BFC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511" y="4086593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asellaDiTesto 50">
              <a:extLst>
                <a:ext uri="{FF2B5EF4-FFF2-40B4-BE49-F238E27FC236}">
                  <a16:creationId xmlns:a16="http://schemas.microsoft.com/office/drawing/2014/main" id="{E1A01D12-0772-EF66-061E-09C2C9F44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9363" y="4091096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asellaDiTesto 50">
              <a:extLst>
                <a:ext uri="{FF2B5EF4-FFF2-40B4-BE49-F238E27FC236}">
                  <a16:creationId xmlns:a16="http://schemas.microsoft.com/office/drawing/2014/main" id="{3A9C8781-149F-19B8-CA55-B5EB293CC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985" y="5177590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Connettore 7 4">
              <a:extLst>
                <a:ext uri="{FF2B5EF4-FFF2-40B4-BE49-F238E27FC236}">
                  <a16:creationId xmlns:a16="http://schemas.microsoft.com/office/drawing/2014/main" id="{89B233AF-E6BC-4B7F-2CDD-A5CE85C14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6747" y="3706997"/>
              <a:ext cx="203565" cy="218222"/>
            </a:xfrm>
            <a:prstGeom prst="curvedConnector4">
              <a:avLst>
                <a:gd name="adj1" fmla="val -112298"/>
                <a:gd name="adj2" fmla="val 1870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asellaDiTesto 50">
              <a:extLst>
                <a:ext uri="{FF2B5EF4-FFF2-40B4-BE49-F238E27FC236}">
                  <a16:creationId xmlns:a16="http://schemas.microsoft.com/office/drawing/2014/main" id="{8D7322B7-55B0-7638-AC95-793D0BB5D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9644" y="4068019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233961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82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PhCd1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DoorSensor</a:t>
                </a:r>
                <a:r>
                  <a:rPr lang="it-IT" b="1" dirty="0"/>
                  <a:t> || </a:t>
                </a:r>
                <a:r>
                  <a:rPr lang="it-IT" b="1" dirty="0" err="1"/>
                  <a:t>ObstructionSensor</a:t>
                </a:r>
                <a:endParaRPr lang="it-IT" b="1" dirty="0"/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FFACEF-AB15-4FF7-C6AA-2E5C8DA6B90B}"/>
              </a:ext>
            </a:extLst>
          </p:cNvPr>
          <p:cNvSpPr txBox="1"/>
          <p:nvPr/>
        </p:nvSpPr>
        <p:spPr>
          <a:xfrm>
            <a:off x="838859" y="1658034"/>
            <a:ext cx="404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A2DA3DB-429D-516A-4F5A-74D7845FDC7E}"/>
              </a:ext>
            </a:extLst>
          </p:cNvPr>
          <p:cNvGrpSpPr/>
          <p:nvPr/>
        </p:nvGrpSpPr>
        <p:grpSpPr>
          <a:xfrm>
            <a:off x="1802541" y="2535405"/>
            <a:ext cx="6055174" cy="2589059"/>
            <a:chOff x="2224572" y="3045358"/>
            <a:chExt cx="6055174" cy="2589059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A94794F4-4F83-7FE6-B9CD-8BBBAFE50B09}"/>
                </a:ext>
              </a:extLst>
            </p:cNvPr>
            <p:cNvGrpSpPr/>
            <p:nvPr/>
          </p:nvGrpSpPr>
          <p:grpSpPr>
            <a:xfrm>
              <a:off x="2224572" y="3045358"/>
              <a:ext cx="6055174" cy="2589059"/>
              <a:chOff x="1117891" y="1995784"/>
              <a:chExt cx="5959774" cy="2589059"/>
            </a:xfrm>
          </p:grpSpPr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C9D4877F-C4B0-63E2-6CE2-09CCED749044}"/>
                  </a:ext>
                </a:extLst>
              </p:cNvPr>
              <p:cNvSpPr/>
              <p:nvPr/>
            </p:nvSpPr>
            <p:spPr>
              <a:xfrm>
                <a:off x="5009910" y="358566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Open-</a:t>
                </a:r>
                <a:r>
                  <a:rPr lang="en-GB" sz="1600" i="1" dirty="0" err="1"/>
                  <a:t>Obstr</a:t>
                </a:r>
                <a:endParaRPr lang="en-GB" sz="1600" i="1" dirty="0"/>
              </a:p>
            </p:txBody>
          </p: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ABA493CC-7B10-E91B-E755-0A526D5F3B0E}"/>
                  </a:ext>
                </a:extLst>
              </p:cNvPr>
              <p:cNvGrpSpPr/>
              <p:nvPr/>
            </p:nvGrpSpPr>
            <p:grpSpPr>
              <a:xfrm>
                <a:off x="1117891" y="1995784"/>
                <a:ext cx="3304239" cy="2216827"/>
                <a:chOff x="869183" y="1968581"/>
                <a:chExt cx="3304239" cy="2216827"/>
              </a:xfrm>
            </p:grpSpPr>
            <p:sp>
              <p:nvSpPr>
                <p:cNvPr id="52" name="Ovale 51">
                  <a:extLst>
                    <a:ext uri="{FF2B5EF4-FFF2-40B4-BE49-F238E27FC236}">
                      <a16:creationId xmlns:a16="http://schemas.microsoft.com/office/drawing/2014/main" id="{72599111-2825-C561-C2AE-C29E90DEEA63}"/>
                    </a:ext>
                  </a:extLst>
                </p:cNvPr>
                <p:cNvSpPr/>
                <p:nvPr/>
              </p:nvSpPr>
              <p:spPr>
                <a:xfrm>
                  <a:off x="884162" y="2359095"/>
                  <a:ext cx="1440855" cy="617226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 err="1"/>
                    <a:t>Closed</a:t>
                  </a:r>
                  <a:r>
                    <a:rPr lang="it-IT" sz="1600" i="1" dirty="0"/>
                    <a:t>-Free</a:t>
                  </a:r>
                  <a:endParaRPr lang="en-GB" sz="1600" i="1" dirty="0"/>
                </a:p>
              </p:txBody>
            </p: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6F121A7C-2DB8-29C0-BD9D-8AE04CF628FE}"/>
                    </a:ext>
                  </a:extLst>
                </p:cNvPr>
                <p:cNvCxnSpPr/>
                <p:nvPr/>
              </p:nvCxnSpPr>
              <p:spPr>
                <a:xfrm>
                  <a:off x="869183" y="1968581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e 53">
                  <a:extLst>
                    <a:ext uri="{FF2B5EF4-FFF2-40B4-BE49-F238E27FC236}">
                      <a16:creationId xmlns:a16="http://schemas.microsoft.com/office/drawing/2014/main" id="{6175DAB4-DFD7-CCA0-983B-225A590C611D}"/>
                    </a:ext>
                  </a:extLst>
                </p:cNvPr>
                <p:cNvSpPr/>
                <p:nvPr/>
              </p:nvSpPr>
              <p:spPr>
                <a:xfrm>
                  <a:off x="874817" y="3568182"/>
                  <a:ext cx="1440855" cy="61722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 err="1">
                      <a:solidFill>
                        <a:schemeClr val="tx1"/>
                      </a:solidFill>
                    </a:rPr>
                    <a:t>Closed-Obstr</a:t>
                  </a:r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Connettore 7 4">
                  <a:extLst>
                    <a:ext uri="{FF2B5EF4-FFF2-40B4-BE49-F238E27FC236}">
                      <a16:creationId xmlns:a16="http://schemas.microsoft.com/office/drawing/2014/main" id="{8BCC1CF9-CA11-2358-2C33-9A3BF45FDA6D}"/>
                    </a:ext>
                  </a:extLst>
                </p:cNvPr>
                <p:cNvCxnSpPr>
                  <a:cxnSpLocks/>
                  <a:stCxn id="54" idx="1"/>
                  <a:endCxn id="52" idx="3"/>
                </p:cNvCxnSpPr>
                <p:nvPr/>
              </p:nvCxnSpPr>
              <p:spPr>
                <a:xfrm flipV="1">
                  <a:off x="1085825" y="2885930"/>
                  <a:ext cx="9345" cy="772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7 21">
                  <a:extLst>
                    <a:ext uri="{FF2B5EF4-FFF2-40B4-BE49-F238E27FC236}">
                      <a16:creationId xmlns:a16="http://schemas.microsoft.com/office/drawing/2014/main" id="{47659184-ADCA-57A2-9D39-750C250774C2}"/>
                    </a:ext>
                  </a:extLst>
                </p:cNvPr>
                <p:cNvCxnSpPr>
                  <a:cxnSpLocks/>
                  <a:stCxn id="52" idx="5"/>
                  <a:endCxn id="54" idx="7"/>
                </p:cNvCxnSpPr>
                <p:nvPr/>
              </p:nvCxnSpPr>
              <p:spPr>
                <a:xfrm flipH="1">
                  <a:off x="2104663" y="2885930"/>
                  <a:ext cx="9345" cy="772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CasellaDiTesto 50">
                  <a:extLst>
                    <a:ext uri="{FF2B5EF4-FFF2-40B4-BE49-F238E27FC236}">
                      <a16:creationId xmlns:a16="http://schemas.microsoft.com/office/drawing/2014/main" id="{402805F4-6CC0-77D6-E234-099BCC9D5D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8790" y="2564030"/>
                  <a:ext cx="91544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fullyopen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CasellaDiTesto 50">
                  <a:extLst>
                    <a:ext uri="{FF2B5EF4-FFF2-40B4-BE49-F238E27FC236}">
                      <a16:creationId xmlns:a16="http://schemas.microsoft.com/office/drawing/2014/main" id="{EAC51D80-254B-090A-6F55-D5975C4A83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8790" y="2125001"/>
                  <a:ext cx="10546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fullyclosed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7" name="Connettore 7 4">
                <a:extLst>
                  <a:ext uri="{FF2B5EF4-FFF2-40B4-BE49-F238E27FC236}">
                    <a16:creationId xmlns:a16="http://schemas.microsoft.com/office/drawing/2014/main" id="{9436A6E8-E1AC-7343-EFBF-62CAAF7FAB62}"/>
                  </a:ext>
                </a:extLst>
              </p:cNvPr>
              <p:cNvCxnSpPr>
                <a:cxnSpLocks/>
                <a:stCxn id="34" idx="3"/>
                <a:endCxn id="54" idx="5"/>
              </p:cNvCxnSpPr>
              <p:nvPr/>
            </p:nvCxnSpPr>
            <p:spPr>
              <a:xfrm flipH="1">
                <a:off x="2353371" y="4112499"/>
                <a:ext cx="2856897" cy="9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DE4DAE9C-D35D-108D-9921-7758ED8AC1A9}"/>
                  </a:ext>
                </a:extLst>
              </p:cNvPr>
              <p:cNvSpPr/>
              <p:nvPr/>
            </p:nvSpPr>
            <p:spPr>
              <a:xfrm>
                <a:off x="5009910" y="2388291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Open-Free</a:t>
                </a:r>
              </a:p>
            </p:txBody>
          </p:sp>
          <p:cxnSp>
            <p:nvCxnSpPr>
              <p:cNvPr id="46" name="Connettore 7 4">
                <a:extLst>
                  <a:ext uri="{FF2B5EF4-FFF2-40B4-BE49-F238E27FC236}">
                    <a16:creationId xmlns:a16="http://schemas.microsoft.com/office/drawing/2014/main" id="{A56D6CD7-1A47-D92E-569E-3882BE6989B1}"/>
                  </a:ext>
                </a:extLst>
              </p:cNvPr>
              <p:cNvCxnSpPr>
                <a:cxnSpLocks/>
                <a:stCxn id="34" idx="6"/>
                <a:endCxn id="34" idx="5"/>
              </p:cNvCxnSpPr>
              <p:nvPr/>
            </p:nvCxnSpPr>
            <p:spPr>
              <a:xfrm flipH="1">
                <a:off x="6177679" y="3894277"/>
                <a:ext cx="200358" cy="218222"/>
              </a:xfrm>
              <a:prstGeom prst="curvedConnector4">
                <a:avLst>
                  <a:gd name="adj1" fmla="val -112298"/>
                  <a:gd name="adj2" fmla="val 18708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CasellaDiTesto 50">
                <a:extLst>
                  <a:ext uri="{FF2B5EF4-FFF2-40B4-BE49-F238E27FC236}">
                    <a16:creationId xmlns:a16="http://schemas.microsoft.com/office/drawing/2014/main" id="{957B6311-66CD-47EC-2A4C-2072DDC74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2217" y="4277066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Connettore 7 4">
                <a:extLst>
                  <a:ext uri="{FF2B5EF4-FFF2-40B4-BE49-F238E27FC236}">
                    <a16:creationId xmlns:a16="http://schemas.microsoft.com/office/drawing/2014/main" id="{2EE12480-6BE7-2D9D-F859-3FB0C744EB24}"/>
                  </a:ext>
                </a:extLst>
              </p:cNvPr>
              <p:cNvCxnSpPr>
                <a:cxnSpLocks/>
                <a:stCxn id="34" idx="1"/>
                <a:endCxn id="38" idx="3"/>
              </p:cNvCxnSpPr>
              <p:nvPr/>
            </p:nvCxnSpPr>
            <p:spPr>
              <a:xfrm flipV="1">
                <a:off x="5210268" y="2915126"/>
                <a:ext cx="0" cy="76092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7 21">
                <a:extLst>
                  <a:ext uri="{FF2B5EF4-FFF2-40B4-BE49-F238E27FC236}">
                    <a16:creationId xmlns:a16="http://schemas.microsoft.com/office/drawing/2014/main" id="{84EFA467-D91C-2F88-A938-8675F31D77A3}"/>
                  </a:ext>
                </a:extLst>
              </p:cNvPr>
              <p:cNvCxnSpPr>
                <a:cxnSpLocks/>
                <a:stCxn id="38" idx="5"/>
                <a:endCxn id="34" idx="7"/>
              </p:cNvCxnSpPr>
              <p:nvPr/>
            </p:nvCxnSpPr>
            <p:spPr>
              <a:xfrm>
                <a:off x="6177679" y="2915126"/>
                <a:ext cx="0" cy="7609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ttore 7 4">
                <a:extLst>
                  <a:ext uri="{FF2B5EF4-FFF2-40B4-BE49-F238E27FC236}">
                    <a16:creationId xmlns:a16="http://schemas.microsoft.com/office/drawing/2014/main" id="{BA260D9D-A55F-977A-04F2-33C396F18C25}"/>
                  </a:ext>
                </a:extLst>
              </p:cNvPr>
              <p:cNvCxnSpPr>
                <a:cxnSpLocks/>
                <a:stCxn id="38" idx="3"/>
                <a:endCxn id="52" idx="5"/>
              </p:cNvCxnSpPr>
              <p:nvPr/>
            </p:nvCxnSpPr>
            <p:spPr>
              <a:xfrm flipH="1" flipV="1">
                <a:off x="2362716" y="2913133"/>
                <a:ext cx="2847551" cy="199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nettore 7 4">
              <a:extLst>
                <a:ext uri="{FF2B5EF4-FFF2-40B4-BE49-F238E27FC236}">
                  <a16:creationId xmlns:a16="http://schemas.microsoft.com/office/drawing/2014/main" id="{CE4B1E3F-08B0-F86F-F03F-7A309332BF6C}"/>
                </a:ext>
              </a:extLst>
            </p:cNvPr>
            <p:cNvCxnSpPr>
              <a:cxnSpLocks/>
              <a:stCxn id="52" idx="7"/>
              <a:endCxn id="38" idx="1"/>
            </p:cNvCxnSpPr>
            <p:nvPr/>
          </p:nvCxnSpPr>
          <p:spPr>
            <a:xfrm>
              <a:off x="3489324" y="3526263"/>
              <a:ext cx="2893133" cy="199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sellaDiTesto 50">
              <a:extLst>
                <a:ext uri="{FF2B5EF4-FFF2-40B4-BE49-F238E27FC236}">
                  <a16:creationId xmlns:a16="http://schemas.microsoft.com/office/drawing/2014/main" id="{F9D71A66-B392-1550-D5A8-E9B04438B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638" y="4109821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sellaDiTesto 50">
              <a:extLst>
                <a:ext uri="{FF2B5EF4-FFF2-40B4-BE49-F238E27FC236}">
                  <a16:creationId xmlns:a16="http://schemas.microsoft.com/office/drawing/2014/main" id="{23977974-C27D-6B92-708E-B4671E60E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251" y="4102810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sellaDiTesto 50">
              <a:extLst>
                <a:ext uri="{FF2B5EF4-FFF2-40B4-BE49-F238E27FC236}">
                  <a16:creationId xmlns:a16="http://schemas.microsoft.com/office/drawing/2014/main" id="{5E284F96-7FBD-3CDF-4B21-1329C8A0F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511" y="4086593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sellaDiTesto 50">
              <a:extLst>
                <a:ext uri="{FF2B5EF4-FFF2-40B4-BE49-F238E27FC236}">
                  <a16:creationId xmlns:a16="http://schemas.microsoft.com/office/drawing/2014/main" id="{4F9AC9BB-0615-36DD-8646-8A812FAE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9363" y="4091096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sellaDiTesto 50">
              <a:extLst>
                <a:ext uri="{FF2B5EF4-FFF2-40B4-BE49-F238E27FC236}">
                  <a16:creationId xmlns:a16="http://schemas.microsoft.com/office/drawing/2014/main" id="{7F71109A-9813-AD8F-3296-E18A69D52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985" y="5177590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Connettore 7 4">
              <a:extLst>
                <a:ext uri="{FF2B5EF4-FFF2-40B4-BE49-F238E27FC236}">
                  <a16:creationId xmlns:a16="http://schemas.microsoft.com/office/drawing/2014/main" id="{B1DDE905-A5CD-E62E-98A7-357C3E48B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6747" y="3706997"/>
              <a:ext cx="203565" cy="218222"/>
            </a:xfrm>
            <a:prstGeom prst="curvedConnector4">
              <a:avLst>
                <a:gd name="adj1" fmla="val -112298"/>
                <a:gd name="adj2" fmla="val 1870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50">
              <a:extLst>
                <a:ext uri="{FF2B5EF4-FFF2-40B4-BE49-F238E27FC236}">
                  <a16:creationId xmlns:a16="http://schemas.microsoft.com/office/drawing/2014/main" id="{14241D1C-EFC3-A841-A386-5E71C1020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9644" y="4068019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67522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83</a:t>
            </a:fld>
            <a:endParaRPr lang="it-IT" dirty="0"/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EDAAD341-AE49-5ACD-4761-9E35EEC14CE2}"/>
              </a:ext>
            </a:extLst>
          </p:cNvPr>
          <p:cNvGrpSpPr/>
          <p:nvPr/>
        </p:nvGrpSpPr>
        <p:grpSpPr>
          <a:xfrm>
            <a:off x="608647" y="2116783"/>
            <a:ext cx="8311850" cy="4137607"/>
            <a:chOff x="-389380" y="1230926"/>
            <a:chExt cx="8180896" cy="4137607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D6259D55-47B2-F6C0-BFAD-BAF657998A41}"/>
                </a:ext>
              </a:extLst>
            </p:cNvPr>
            <p:cNvSpPr/>
            <p:nvPr/>
          </p:nvSpPr>
          <p:spPr>
            <a:xfrm>
              <a:off x="5009910" y="359933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Opening-Open</a:t>
              </a:r>
            </a:p>
          </p:txBody>
        </p:sp>
        <p:cxnSp>
          <p:nvCxnSpPr>
            <p:cNvPr id="24" name="Connettore 7 21">
              <a:extLst>
                <a:ext uri="{FF2B5EF4-FFF2-40B4-BE49-F238E27FC236}">
                  <a16:creationId xmlns:a16="http://schemas.microsoft.com/office/drawing/2014/main" id="{91F821C0-4C3F-A124-EB67-F236E9EC20B2}"/>
                </a:ext>
              </a:extLst>
            </p:cNvPr>
            <p:cNvCxnSpPr>
              <a:cxnSpLocks/>
              <a:stCxn id="22" idx="3"/>
              <a:endCxn id="67" idx="7"/>
            </p:cNvCxnSpPr>
            <p:nvPr/>
          </p:nvCxnSpPr>
          <p:spPr>
            <a:xfrm flipH="1">
              <a:off x="4214296" y="4126171"/>
              <a:ext cx="995971" cy="36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C4752AEC-F83C-D57C-C586-D6AE0474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320" y="4425657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sellaDiTesto 50">
              <a:extLst>
                <a:ext uri="{FF2B5EF4-FFF2-40B4-BE49-F238E27FC236}">
                  <a16:creationId xmlns:a16="http://schemas.microsoft.com/office/drawing/2014/main" id="{0523ABB3-0BE0-0501-3765-8B888596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392" y="4032230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sellaDiTesto 50">
              <a:extLst>
                <a:ext uri="{FF2B5EF4-FFF2-40B4-BE49-F238E27FC236}">
                  <a16:creationId xmlns:a16="http://schemas.microsoft.com/office/drawing/2014/main" id="{17DBA4A1-E022-7B8F-D3CF-A48C396F9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01" y="3590902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46F4B5-AFDB-C3E2-143F-38303F3A5D3F}"/>
                </a:ext>
              </a:extLst>
            </p:cNvPr>
            <p:cNvGrpSpPr/>
            <p:nvPr/>
          </p:nvGrpSpPr>
          <p:grpSpPr>
            <a:xfrm>
              <a:off x="1123525" y="1230926"/>
              <a:ext cx="4163597" cy="3790641"/>
              <a:chOff x="874817" y="1203723"/>
              <a:chExt cx="4163597" cy="3790641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D413092D-2C2B-8B80-2494-45C50E2E9E70}"/>
                  </a:ext>
                </a:extLst>
              </p:cNvPr>
              <p:cNvSpPr/>
              <p:nvPr/>
            </p:nvSpPr>
            <p:spPr>
              <a:xfrm>
                <a:off x="884162" y="2359095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</a:t>
                </a:r>
                <a:r>
                  <a:rPr lang="it-IT" sz="1600" i="1" dirty="0" err="1"/>
                  <a:t>Closed</a:t>
                </a:r>
                <a:endParaRPr lang="en-GB" sz="1600" i="1" dirty="0"/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B65483A-EACB-A645-1D33-F5B6ABBB647E}"/>
                  </a:ext>
                </a:extLst>
              </p:cNvPr>
              <p:cNvCxnSpPr/>
              <p:nvPr/>
            </p:nvCxnSpPr>
            <p:spPr>
              <a:xfrm>
                <a:off x="2825041" y="1203723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62900CEA-88DC-DF7B-2CD1-77CD37989331}"/>
                  </a:ext>
                </a:extLst>
              </p:cNvPr>
              <p:cNvSpPr/>
              <p:nvPr/>
            </p:nvSpPr>
            <p:spPr>
              <a:xfrm>
                <a:off x="2806248" y="158827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Off-Closed</a:t>
                </a:r>
              </a:p>
            </p:txBody>
          </p:sp>
          <p:cxnSp>
            <p:nvCxnSpPr>
              <p:cNvPr id="18" name="Connettore 7 4">
                <a:extLst>
                  <a:ext uri="{FF2B5EF4-FFF2-40B4-BE49-F238E27FC236}">
                    <a16:creationId xmlns:a16="http://schemas.microsoft.com/office/drawing/2014/main" id="{E056E085-9861-0432-EACE-D65E655127D8}"/>
                  </a:ext>
                </a:extLst>
              </p:cNvPr>
              <p:cNvCxnSpPr>
                <a:cxnSpLocks/>
                <a:stCxn id="15" idx="0"/>
                <a:endCxn id="17" idx="2"/>
              </p:cNvCxnSpPr>
              <p:nvPr/>
            </p:nvCxnSpPr>
            <p:spPr>
              <a:xfrm flipV="1">
                <a:off x="1604590" y="1896890"/>
                <a:ext cx="1201658" cy="4622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7 21">
                <a:extLst>
                  <a:ext uri="{FF2B5EF4-FFF2-40B4-BE49-F238E27FC236}">
                    <a16:creationId xmlns:a16="http://schemas.microsoft.com/office/drawing/2014/main" id="{58A8D35B-4779-2FEF-6C9A-3BCAE0B635AA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2114009" y="2115112"/>
                <a:ext cx="892597" cy="33437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CasellaDiTesto 50">
                <a:extLst>
                  <a:ext uri="{FF2B5EF4-FFF2-40B4-BE49-F238E27FC236}">
                    <a16:creationId xmlns:a16="http://schemas.microsoft.com/office/drawing/2014/main" id="{64A64541-C395-009A-EE62-E12462E24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147" y="1802477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sellaDiTesto 50">
                <a:extLst>
                  <a:ext uri="{FF2B5EF4-FFF2-40B4-BE49-F238E27FC236}">
                    <a16:creationId xmlns:a16="http://schemas.microsoft.com/office/drawing/2014/main" id="{90E38E00-F512-68AB-4C9E-157487426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805" y="4404287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240642DF-F125-9789-85C1-52898A802327}"/>
                  </a:ext>
                </a:extLst>
              </p:cNvPr>
              <p:cNvSpPr/>
              <p:nvPr/>
            </p:nvSpPr>
            <p:spPr>
              <a:xfrm>
                <a:off x="874817" y="3568182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Closing-Open</a:t>
                </a:r>
                <a:endParaRPr lang="en-GB" sz="1600" i="1" dirty="0"/>
              </a:p>
            </p:txBody>
          </p:sp>
          <p:cxnSp>
            <p:nvCxnSpPr>
              <p:cNvPr id="52" name="Connettore 7 4">
                <a:extLst>
                  <a:ext uri="{FF2B5EF4-FFF2-40B4-BE49-F238E27FC236}">
                    <a16:creationId xmlns:a16="http://schemas.microsoft.com/office/drawing/2014/main" id="{C7A022DF-764D-95E4-6A4E-29D33E9675B4}"/>
                  </a:ext>
                </a:extLst>
              </p:cNvPr>
              <p:cNvCxnSpPr>
                <a:cxnSpLocks/>
                <a:stCxn id="51" idx="1"/>
                <a:endCxn id="15" idx="3"/>
              </p:cNvCxnSpPr>
              <p:nvPr/>
            </p:nvCxnSpPr>
            <p:spPr>
              <a:xfrm flipV="1">
                <a:off x="1085825" y="2885930"/>
                <a:ext cx="9345" cy="7726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7 21">
                <a:extLst>
                  <a:ext uri="{FF2B5EF4-FFF2-40B4-BE49-F238E27FC236}">
                    <a16:creationId xmlns:a16="http://schemas.microsoft.com/office/drawing/2014/main" id="{1DA109D6-5DC2-BC86-92FF-076E5B4537B3}"/>
                  </a:ext>
                </a:extLst>
              </p:cNvPr>
              <p:cNvCxnSpPr>
                <a:cxnSpLocks/>
                <a:stCxn id="15" idx="5"/>
                <a:endCxn id="51" idx="7"/>
              </p:cNvCxnSpPr>
              <p:nvPr/>
            </p:nvCxnSpPr>
            <p:spPr>
              <a:xfrm flipH="1">
                <a:off x="2104663" y="2885930"/>
                <a:ext cx="9345" cy="77264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CasellaDiTesto 50">
                <a:extLst>
                  <a:ext uri="{FF2B5EF4-FFF2-40B4-BE49-F238E27FC236}">
                    <a16:creationId xmlns:a16="http://schemas.microsoft.com/office/drawing/2014/main" id="{5B83CD33-7A3A-0563-4F7F-7B224F30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966" y="3017250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CasellaDiTesto 50">
                <a:extLst>
                  <a:ext uri="{FF2B5EF4-FFF2-40B4-BE49-F238E27FC236}">
                    <a16:creationId xmlns:a16="http://schemas.microsoft.com/office/drawing/2014/main" id="{3DC93A8A-ED94-096B-F76C-FA3834FDD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317" y="3016521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0E4CCFE3-D103-076F-5454-40EAC71058B4}"/>
                  </a:ext>
                </a:extLst>
              </p:cNvPr>
              <p:cNvSpPr/>
              <p:nvPr/>
            </p:nvSpPr>
            <p:spPr>
              <a:xfrm>
                <a:off x="2735742" y="4377138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Off-Open</a:t>
                </a:r>
                <a:endParaRPr lang="en-GB" sz="1600" i="1" dirty="0"/>
              </a:p>
            </p:txBody>
          </p:sp>
          <p:cxnSp>
            <p:nvCxnSpPr>
              <p:cNvPr id="68" name="Connettore 7 4">
                <a:extLst>
                  <a:ext uri="{FF2B5EF4-FFF2-40B4-BE49-F238E27FC236}">
                    <a16:creationId xmlns:a16="http://schemas.microsoft.com/office/drawing/2014/main" id="{6067F0B1-6797-4CB7-EA4D-611A97313E65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H="1" flipV="1">
                <a:off x="1618480" y="4168229"/>
                <a:ext cx="1117262" cy="517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ttore 7 21">
                <a:extLst>
                  <a:ext uri="{FF2B5EF4-FFF2-40B4-BE49-F238E27FC236}">
                    <a16:creationId xmlns:a16="http://schemas.microsoft.com/office/drawing/2014/main" id="{7AD2D2FA-1A6E-AD8E-E2A0-72D3AF9AE4BD}"/>
                  </a:ext>
                </a:extLst>
              </p:cNvPr>
              <p:cNvCxnSpPr>
                <a:cxnSpLocks/>
                <a:stCxn id="51" idx="5"/>
                <a:endCxn id="67" idx="1"/>
              </p:cNvCxnSpPr>
              <p:nvPr/>
            </p:nvCxnSpPr>
            <p:spPr>
              <a:xfrm>
                <a:off x="2104664" y="4095017"/>
                <a:ext cx="842087" cy="372512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CasellaDiTesto 50">
                <a:extLst>
                  <a:ext uri="{FF2B5EF4-FFF2-40B4-BE49-F238E27FC236}">
                    <a16:creationId xmlns:a16="http://schemas.microsoft.com/office/drawing/2014/main" id="{2E144254-15F3-A731-C97F-8CAA965E2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849" y="2199631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asellaDiTesto 50">
                <a:extLst>
                  <a:ext uri="{FF2B5EF4-FFF2-40B4-BE49-F238E27FC236}">
                    <a16:creationId xmlns:a16="http://schemas.microsoft.com/office/drawing/2014/main" id="{61BEB96A-7BA9-0F29-0CEB-A3EA47538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092" y="4019565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4" name="Connettore 7 4">
              <a:extLst>
                <a:ext uri="{FF2B5EF4-FFF2-40B4-BE49-F238E27FC236}">
                  <a16:creationId xmlns:a16="http://schemas.microsoft.com/office/drawing/2014/main" id="{B4F636B1-26E2-9FB8-4837-2AED706C67C4}"/>
                </a:ext>
              </a:extLst>
            </p:cNvPr>
            <p:cNvCxnSpPr>
              <a:cxnSpLocks/>
              <a:stCxn id="67" idx="5"/>
              <a:endCxn id="17" idx="7"/>
            </p:cNvCxnSpPr>
            <p:nvPr/>
          </p:nvCxnSpPr>
          <p:spPr>
            <a:xfrm rot="5400000" flipH="1" flipV="1">
              <a:off x="2605858" y="3314309"/>
              <a:ext cx="3225305" cy="8429"/>
            </a:xfrm>
            <a:prstGeom prst="curvedConnector5">
              <a:avLst>
                <a:gd name="adj1" fmla="val -7088"/>
                <a:gd name="adj2" fmla="val 31693566"/>
                <a:gd name="adj3" fmla="val 107088"/>
              </a:avLst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asellaDiTesto 50">
              <a:extLst>
                <a:ext uri="{FF2B5EF4-FFF2-40B4-BE49-F238E27FC236}">
                  <a16:creationId xmlns:a16="http://schemas.microsoft.com/office/drawing/2014/main" id="{5F5FE4AA-DE9B-D115-92D8-4F8F376E1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885" y="430585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Connettore 7 21">
              <a:extLst>
                <a:ext uri="{FF2B5EF4-FFF2-40B4-BE49-F238E27FC236}">
                  <a16:creationId xmlns:a16="http://schemas.microsoft.com/office/drawing/2014/main" id="{54C1F459-F97E-E96D-363F-2830304A8A2B}"/>
                </a:ext>
              </a:extLst>
            </p:cNvPr>
            <p:cNvCxnSpPr>
              <a:cxnSpLocks/>
              <a:stCxn id="67" idx="3"/>
              <a:endCxn id="17" idx="1"/>
            </p:cNvCxnSpPr>
            <p:nvPr/>
          </p:nvCxnSpPr>
          <p:spPr>
            <a:xfrm rot="5400000" flipH="1" flipV="1">
              <a:off x="1612733" y="3288596"/>
              <a:ext cx="3225305" cy="59856"/>
            </a:xfrm>
            <a:prstGeom prst="curvedConnector5">
              <a:avLst>
                <a:gd name="adj1" fmla="val -7088"/>
                <a:gd name="adj2" fmla="val -4327545"/>
                <a:gd name="adj3" fmla="val 10708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CasellaDiTesto 50">
              <a:extLst>
                <a:ext uri="{FF2B5EF4-FFF2-40B4-BE49-F238E27FC236}">
                  <a16:creationId xmlns:a16="http://schemas.microsoft.com/office/drawing/2014/main" id="{E91123B2-08FF-7575-B5A4-5378B711A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460" y="3059492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Connettore 7 4">
              <a:extLst>
                <a:ext uri="{FF2B5EF4-FFF2-40B4-BE49-F238E27FC236}">
                  <a16:creationId xmlns:a16="http://schemas.microsoft.com/office/drawing/2014/main" id="{889D2134-ED8E-21F0-3E48-05F516961241}"/>
                </a:ext>
              </a:extLst>
            </p:cNvPr>
            <p:cNvCxnSpPr>
              <a:cxnSpLocks/>
              <a:stCxn id="22" idx="2"/>
              <a:endCxn id="51" idx="6"/>
            </p:cNvCxnSpPr>
            <p:nvPr/>
          </p:nvCxnSpPr>
          <p:spPr>
            <a:xfrm rot="10800000">
              <a:off x="2564380" y="3903999"/>
              <a:ext cx="2445530" cy="3951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7 4">
              <a:extLst>
                <a:ext uri="{FF2B5EF4-FFF2-40B4-BE49-F238E27FC236}">
                  <a16:creationId xmlns:a16="http://schemas.microsoft.com/office/drawing/2014/main" id="{3E2A852F-1FC2-B34D-9575-A52D6DBDBAD9}"/>
                </a:ext>
              </a:extLst>
            </p:cNvPr>
            <p:cNvCxnSpPr>
              <a:cxnSpLocks/>
              <a:stCxn id="22" idx="4"/>
              <a:endCxn id="67" idx="6"/>
            </p:cNvCxnSpPr>
            <p:nvPr/>
          </p:nvCxnSpPr>
          <p:spPr>
            <a:xfrm flipH="1">
              <a:off x="4425305" y="4216562"/>
              <a:ext cx="1268669" cy="496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ttore 7 4">
              <a:extLst>
                <a:ext uri="{FF2B5EF4-FFF2-40B4-BE49-F238E27FC236}">
                  <a16:creationId xmlns:a16="http://schemas.microsoft.com/office/drawing/2014/main" id="{6CAEAA6F-8427-492F-BC9A-FA7D71852FD6}"/>
                </a:ext>
              </a:extLst>
            </p:cNvPr>
            <p:cNvCxnSpPr>
              <a:cxnSpLocks/>
              <a:stCxn id="67" idx="5"/>
              <a:endCxn id="67" idx="4"/>
            </p:cNvCxnSpPr>
            <p:nvPr/>
          </p:nvCxnSpPr>
          <p:spPr>
            <a:xfrm rot="5400000">
              <a:off x="3914393" y="4721662"/>
              <a:ext cx="90391" cy="509419"/>
            </a:xfrm>
            <a:prstGeom prst="curvedConnector3">
              <a:avLst>
                <a:gd name="adj1" fmla="val 35290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asellaDiTesto 50">
              <a:extLst>
                <a:ext uri="{FF2B5EF4-FFF2-40B4-BE49-F238E27FC236}">
                  <a16:creationId xmlns:a16="http://schemas.microsoft.com/office/drawing/2014/main" id="{77C68259-9F84-D948-2335-177F6389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713" y="506075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CasellaDiTesto 50">
              <a:extLst>
                <a:ext uri="{FF2B5EF4-FFF2-40B4-BE49-F238E27FC236}">
                  <a16:creationId xmlns:a16="http://schemas.microsoft.com/office/drawing/2014/main" id="{3E2F15AF-28DE-B090-DEC5-5A4DD958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073" y="3041162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AA7854A4-DCCE-AF88-08EF-EF1D181D138D}"/>
                </a:ext>
              </a:extLst>
            </p:cNvPr>
            <p:cNvSpPr/>
            <p:nvPr/>
          </p:nvSpPr>
          <p:spPr>
            <a:xfrm>
              <a:off x="5009910" y="2388291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Opening-Closed</a:t>
              </a:r>
            </a:p>
          </p:txBody>
        </p:sp>
        <p:cxnSp>
          <p:nvCxnSpPr>
            <p:cNvPr id="139" name="Connettore 7 4">
              <a:extLst>
                <a:ext uri="{FF2B5EF4-FFF2-40B4-BE49-F238E27FC236}">
                  <a16:creationId xmlns:a16="http://schemas.microsoft.com/office/drawing/2014/main" id="{77401249-40BA-2DB2-D354-3B51D7A75AED}"/>
                </a:ext>
              </a:extLst>
            </p:cNvPr>
            <p:cNvCxnSpPr>
              <a:cxnSpLocks/>
              <a:stCxn id="22" idx="6"/>
              <a:endCxn id="22" idx="5"/>
            </p:cNvCxnSpPr>
            <p:nvPr/>
          </p:nvCxnSpPr>
          <p:spPr>
            <a:xfrm flipH="1">
              <a:off x="6177679" y="3907949"/>
              <a:ext cx="200358" cy="218222"/>
            </a:xfrm>
            <a:prstGeom prst="curvedConnector4">
              <a:avLst>
                <a:gd name="adj1" fmla="val -112298"/>
                <a:gd name="adj2" fmla="val 20112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CasellaDiTesto 50">
              <a:extLst>
                <a:ext uri="{FF2B5EF4-FFF2-40B4-BE49-F238E27FC236}">
                  <a16:creationId xmlns:a16="http://schemas.microsoft.com/office/drawing/2014/main" id="{4BCC4C20-5E66-B9F8-FC04-8397C67B9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87" y="4288992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Connettore 7 4">
              <a:extLst>
                <a:ext uri="{FF2B5EF4-FFF2-40B4-BE49-F238E27FC236}">
                  <a16:creationId xmlns:a16="http://schemas.microsoft.com/office/drawing/2014/main" id="{7CD464EE-3D2E-47AF-F1CA-72A6DFE83009}"/>
                </a:ext>
              </a:extLst>
            </p:cNvPr>
            <p:cNvCxnSpPr>
              <a:cxnSpLocks/>
              <a:stCxn id="22" idx="1"/>
              <a:endCxn id="137" idx="3"/>
            </p:cNvCxnSpPr>
            <p:nvPr/>
          </p:nvCxnSpPr>
          <p:spPr>
            <a:xfrm flipV="1">
              <a:off x="5210267" y="2915126"/>
              <a:ext cx="0" cy="77460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CasellaDiTesto 50">
              <a:extLst>
                <a:ext uri="{FF2B5EF4-FFF2-40B4-BE49-F238E27FC236}">
                  <a16:creationId xmlns:a16="http://schemas.microsoft.com/office/drawing/2014/main" id="{7BE3CDF0-2BEE-EDB3-9940-1E802D5E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068" y="3077554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Connettore 7 21">
              <a:extLst>
                <a:ext uri="{FF2B5EF4-FFF2-40B4-BE49-F238E27FC236}">
                  <a16:creationId xmlns:a16="http://schemas.microsoft.com/office/drawing/2014/main" id="{7900D0E9-CC1E-E286-5123-D14D6746ED08}"/>
                </a:ext>
              </a:extLst>
            </p:cNvPr>
            <p:cNvCxnSpPr>
              <a:cxnSpLocks/>
              <a:stCxn id="137" idx="5"/>
              <a:endCxn id="22" idx="7"/>
            </p:cNvCxnSpPr>
            <p:nvPr/>
          </p:nvCxnSpPr>
          <p:spPr>
            <a:xfrm>
              <a:off x="6177679" y="2915126"/>
              <a:ext cx="0" cy="77460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CasellaDiTesto 50">
              <a:extLst>
                <a:ext uri="{FF2B5EF4-FFF2-40B4-BE49-F238E27FC236}">
                  <a16:creationId xmlns:a16="http://schemas.microsoft.com/office/drawing/2014/main" id="{563342E9-D310-5DBE-C51C-4E6A28A4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9380" y="3078565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Connettore 7 4">
              <a:extLst>
                <a:ext uri="{FF2B5EF4-FFF2-40B4-BE49-F238E27FC236}">
                  <a16:creationId xmlns:a16="http://schemas.microsoft.com/office/drawing/2014/main" id="{68BF7EC2-7977-DB10-F756-5C3E66253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4557" y="2695735"/>
              <a:ext cx="2436185" cy="19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CasellaDiTesto 50">
              <a:extLst>
                <a:ext uri="{FF2B5EF4-FFF2-40B4-BE49-F238E27FC236}">
                  <a16:creationId xmlns:a16="http://schemas.microsoft.com/office/drawing/2014/main" id="{11802B9A-2896-7C48-43C9-9955A500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622" y="2710810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Connettore 7 4">
              <a:extLst>
                <a:ext uri="{FF2B5EF4-FFF2-40B4-BE49-F238E27FC236}">
                  <a16:creationId xmlns:a16="http://schemas.microsoft.com/office/drawing/2014/main" id="{7DCAF4A4-2B04-D591-FECF-CE5D020B01C9}"/>
                </a:ext>
              </a:extLst>
            </p:cNvPr>
            <p:cNvCxnSpPr>
              <a:cxnSpLocks/>
              <a:stCxn id="137" idx="1"/>
              <a:endCxn id="17" idx="5"/>
            </p:cNvCxnSpPr>
            <p:nvPr/>
          </p:nvCxnSpPr>
          <p:spPr>
            <a:xfrm flipH="1" flipV="1">
              <a:off x="4222725" y="2142315"/>
              <a:ext cx="987542" cy="3363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7 21">
              <a:extLst>
                <a:ext uri="{FF2B5EF4-FFF2-40B4-BE49-F238E27FC236}">
                  <a16:creationId xmlns:a16="http://schemas.microsoft.com/office/drawing/2014/main" id="{9A4F56F9-2EDD-7AF0-77F7-AA66450C719D}"/>
                </a:ext>
              </a:extLst>
            </p:cNvPr>
            <p:cNvCxnSpPr>
              <a:cxnSpLocks/>
              <a:stCxn id="17" idx="6"/>
              <a:endCxn id="137" idx="0"/>
            </p:cNvCxnSpPr>
            <p:nvPr/>
          </p:nvCxnSpPr>
          <p:spPr>
            <a:xfrm>
              <a:off x="4423083" y="1924093"/>
              <a:ext cx="1270890" cy="4641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CasellaDiTesto 50">
              <a:extLst>
                <a:ext uri="{FF2B5EF4-FFF2-40B4-BE49-F238E27FC236}">
                  <a16:creationId xmlns:a16="http://schemas.microsoft.com/office/drawing/2014/main" id="{9D69A0BE-9843-E9B4-F9C9-F419A461B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589" y="2203632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CasellaDiTesto 50">
              <a:extLst>
                <a:ext uri="{FF2B5EF4-FFF2-40B4-BE49-F238E27FC236}">
                  <a16:creationId xmlns:a16="http://schemas.microsoft.com/office/drawing/2014/main" id="{DFC14762-6962-7A73-EF3A-27AF381B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567" y="1816133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DoorSensor</a:t>
            </a:r>
            <a:r>
              <a:rPr lang="it-IT" b="1" dirty="0"/>
              <a:t> || </a:t>
            </a:r>
            <a:r>
              <a:rPr lang="it-IT" b="1" dirty="0" err="1"/>
              <a:t>DoorMotor</a:t>
            </a:r>
            <a:endParaRPr lang="it-IT" b="1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3CBE215D-37B1-9056-3E8A-68188F082B7D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Physical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constraint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86" name="Connettore 7 4">
            <a:extLst>
              <a:ext uri="{FF2B5EF4-FFF2-40B4-BE49-F238E27FC236}">
                <a16:creationId xmlns:a16="http://schemas.microsoft.com/office/drawing/2014/main" id="{8D030401-5814-208A-7B4A-22410AAB1486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10800000" flipH="1" flipV="1">
            <a:off x="2145769" y="4789855"/>
            <a:ext cx="214386" cy="218222"/>
          </a:xfrm>
          <a:prstGeom prst="curvedConnector4">
            <a:avLst>
              <a:gd name="adj1" fmla="val -106630"/>
              <a:gd name="adj2" fmla="val 2101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26227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84</a:t>
            </a:fld>
            <a:endParaRPr lang="it-IT" dirty="0"/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EDAAD341-AE49-5ACD-4761-9E35EEC14CE2}"/>
              </a:ext>
            </a:extLst>
          </p:cNvPr>
          <p:cNvGrpSpPr/>
          <p:nvPr/>
        </p:nvGrpSpPr>
        <p:grpSpPr>
          <a:xfrm>
            <a:off x="2145770" y="2116783"/>
            <a:ext cx="5338622" cy="3790641"/>
            <a:chOff x="1123525" y="1230926"/>
            <a:chExt cx="5254512" cy="3790641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D6259D55-47B2-F6C0-BFAD-BAF657998A41}"/>
                </a:ext>
              </a:extLst>
            </p:cNvPr>
            <p:cNvSpPr/>
            <p:nvPr/>
          </p:nvSpPr>
          <p:spPr>
            <a:xfrm>
              <a:off x="5009910" y="359933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Opening-Open</a:t>
              </a:r>
            </a:p>
          </p:txBody>
        </p:sp>
        <p:cxnSp>
          <p:nvCxnSpPr>
            <p:cNvPr id="24" name="Connettore 7 21">
              <a:extLst>
                <a:ext uri="{FF2B5EF4-FFF2-40B4-BE49-F238E27FC236}">
                  <a16:creationId xmlns:a16="http://schemas.microsoft.com/office/drawing/2014/main" id="{91F821C0-4C3F-A124-EB67-F236E9EC20B2}"/>
                </a:ext>
              </a:extLst>
            </p:cNvPr>
            <p:cNvCxnSpPr>
              <a:cxnSpLocks/>
              <a:stCxn id="22" idx="3"/>
              <a:endCxn id="67" idx="7"/>
            </p:cNvCxnSpPr>
            <p:nvPr/>
          </p:nvCxnSpPr>
          <p:spPr>
            <a:xfrm flipH="1">
              <a:off x="4214296" y="4126171"/>
              <a:ext cx="995971" cy="36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C4752AEC-F83C-D57C-C586-D6AE0474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320" y="4425657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sellaDiTesto 50">
              <a:extLst>
                <a:ext uri="{FF2B5EF4-FFF2-40B4-BE49-F238E27FC236}">
                  <a16:creationId xmlns:a16="http://schemas.microsoft.com/office/drawing/2014/main" id="{0523ABB3-0BE0-0501-3765-8B888596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392" y="4032230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sellaDiTesto 50">
              <a:extLst>
                <a:ext uri="{FF2B5EF4-FFF2-40B4-BE49-F238E27FC236}">
                  <a16:creationId xmlns:a16="http://schemas.microsoft.com/office/drawing/2014/main" id="{17DBA4A1-E022-7B8F-D3CF-A48C396F9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01" y="3590902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46F4B5-AFDB-C3E2-143F-38303F3A5D3F}"/>
                </a:ext>
              </a:extLst>
            </p:cNvPr>
            <p:cNvGrpSpPr/>
            <p:nvPr/>
          </p:nvGrpSpPr>
          <p:grpSpPr>
            <a:xfrm>
              <a:off x="1123525" y="1230926"/>
              <a:ext cx="4163597" cy="3790641"/>
              <a:chOff x="874817" y="1203723"/>
              <a:chExt cx="4163597" cy="3790641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D413092D-2C2B-8B80-2494-45C50E2E9E70}"/>
                  </a:ext>
                </a:extLst>
              </p:cNvPr>
              <p:cNvSpPr/>
              <p:nvPr/>
            </p:nvSpPr>
            <p:spPr>
              <a:xfrm>
                <a:off x="884162" y="2359095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</a:t>
                </a:r>
                <a:r>
                  <a:rPr lang="it-IT" sz="1600" i="1" dirty="0" err="1"/>
                  <a:t>Closed</a:t>
                </a:r>
                <a:endParaRPr lang="en-GB" sz="1600" i="1" dirty="0"/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B65483A-EACB-A645-1D33-F5B6ABBB647E}"/>
                  </a:ext>
                </a:extLst>
              </p:cNvPr>
              <p:cNvCxnSpPr/>
              <p:nvPr/>
            </p:nvCxnSpPr>
            <p:spPr>
              <a:xfrm>
                <a:off x="2825041" y="1203723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62900CEA-88DC-DF7B-2CD1-77CD37989331}"/>
                  </a:ext>
                </a:extLst>
              </p:cNvPr>
              <p:cNvSpPr/>
              <p:nvPr/>
            </p:nvSpPr>
            <p:spPr>
              <a:xfrm>
                <a:off x="2806248" y="158827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Off-Closed</a:t>
                </a:r>
              </a:p>
            </p:txBody>
          </p:sp>
          <p:cxnSp>
            <p:nvCxnSpPr>
              <p:cNvPr id="18" name="Connettore 7 4">
                <a:extLst>
                  <a:ext uri="{FF2B5EF4-FFF2-40B4-BE49-F238E27FC236}">
                    <a16:creationId xmlns:a16="http://schemas.microsoft.com/office/drawing/2014/main" id="{E056E085-9861-0432-EACE-D65E655127D8}"/>
                  </a:ext>
                </a:extLst>
              </p:cNvPr>
              <p:cNvCxnSpPr>
                <a:cxnSpLocks/>
                <a:stCxn id="15" idx="0"/>
                <a:endCxn id="17" idx="2"/>
              </p:cNvCxnSpPr>
              <p:nvPr/>
            </p:nvCxnSpPr>
            <p:spPr>
              <a:xfrm flipV="1">
                <a:off x="1604590" y="1896890"/>
                <a:ext cx="1201658" cy="4622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7 21">
                <a:extLst>
                  <a:ext uri="{FF2B5EF4-FFF2-40B4-BE49-F238E27FC236}">
                    <a16:creationId xmlns:a16="http://schemas.microsoft.com/office/drawing/2014/main" id="{58A8D35B-4779-2FEF-6C9A-3BCAE0B635AA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2114009" y="2115112"/>
                <a:ext cx="892597" cy="33437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CasellaDiTesto 50">
                <a:extLst>
                  <a:ext uri="{FF2B5EF4-FFF2-40B4-BE49-F238E27FC236}">
                    <a16:creationId xmlns:a16="http://schemas.microsoft.com/office/drawing/2014/main" id="{64A64541-C395-009A-EE62-E12462E24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147" y="1802477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sellaDiTesto 50">
                <a:extLst>
                  <a:ext uri="{FF2B5EF4-FFF2-40B4-BE49-F238E27FC236}">
                    <a16:creationId xmlns:a16="http://schemas.microsoft.com/office/drawing/2014/main" id="{90E38E00-F512-68AB-4C9E-157487426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805" y="4404287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240642DF-F125-9789-85C1-52898A802327}"/>
                  </a:ext>
                </a:extLst>
              </p:cNvPr>
              <p:cNvSpPr/>
              <p:nvPr/>
            </p:nvSpPr>
            <p:spPr>
              <a:xfrm>
                <a:off x="874817" y="3568182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Closing-Open</a:t>
                </a:r>
                <a:endParaRPr lang="en-GB" sz="1600" i="1" dirty="0"/>
              </a:p>
            </p:txBody>
          </p:sp>
          <p:cxnSp>
            <p:nvCxnSpPr>
              <p:cNvPr id="56" name="Connettore 7 21">
                <a:extLst>
                  <a:ext uri="{FF2B5EF4-FFF2-40B4-BE49-F238E27FC236}">
                    <a16:creationId xmlns:a16="http://schemas.microsoft.com/office/drawing/2014/main" id="{1DA109D6-5DC2-BC86-92FF-076E5B4537B3}"/>
                  </a:ext>
                </a:extLst>
              </p:cNvPr>
              <p:cNvCxnSpPr>
                <a:cxnSpLocks/>
                <a:stCxn id="15" idx="5"/>
                <a:endCxn id="51" idx="7"/>
              </p:cNvCxnSpPr>
              <p:nvPr/>
            </p:nvCxnSpPr>
            <p:spPr>
              <a:xfrm flipH="1">
                <a:off x="2104663" y="2885930"/>
                <a:ext cx="9345" cy="77264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CasellaDiTesto 50">
                <a:extLst>
                  <a:ext uri="{FF2B5EF4-FFF2-40B4-BE49-F238E27FC236}">
                    <a16:creationId xmlns:a16="http://schemas.microsoft.com/office/drawing/2014/main" id="{5B83CD33-7A3A-0563-4F7F-7B224F30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966" y="3017250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CasellaDiTesto 50">
                <a:extLst>
                  <a:ext uri="{FF2B5EF4-FFF2-40B4-BE49-F238E27FC236}">
                    <a16:creationId xmlns:a16="http://schemas.microsoft.com/office/drawing/2014/main" id="{3DC93A8A-ED94-096B-F76C-FA3834FDD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317" y="3016521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0E4CCFE3-D103-076F-5454-40EAC71058B4}"/>
                  </a:ext>
                </a:extLst>
              </p:cNvPr>
              <p:cNvSpPr/>
              <p:nvPr/>
            </p:nvSpPr>
            <p:spPr>
              <a:xfrm>
                <a:off x="2735742" y="4377138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Off-Open</a:t>
                </a:r>
                <a:endParaRPr lang="en-GB" sz="1600" i="1" dirty="0"/>
              </a:p>
            </p:txBody>
          </p:sp>
          <p:cxnSp>
            <p:nvCxnSpPr>
              <p:cNvPr id="68" name="Connettore 7 4">
                <a:extLst>
                  <a:ext uri="{FF2B5EF4-FFF2-40B4-BE49-F238E27FC236}">
                    <a16:creationId xmlns:a16="http://schemas.microsoft.com/office/drawing/2014/main" id="{6067F0B1-6797-4CB7-EA4D-611A97313E65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H="1" flipV="1">
                <a:off x="1618480" y="4168229"/>
                <a:ext cx="1117262" cy="517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ttore 7 21">
                <a:extLst>
                  <a:ext uri="{FF2B5EF4-FFF2-40B4-BE49-F238E27FC236}">
                    <a16:creationId xmlns:a16="http://schemas.microsoft.com/office/drawing/2014/main" id="{7AD2D2FA-1A6E-AD8E-E2A0-72D3AF9AE4BD}"/>
                  </a:ext>
                </a:extLst>
              </p:cNvPr>
              <p:cNvCxnSpPr>
                <a:cxnSpLocks/>
                <a:stCxn id="51" idx="5"/>
                <a:endCxn id="67" idx="1"/>
              </p:cNvCxnSpPr>
              <p:nvPr/>
            </p:nvCxnSpPr>
            <p:spPr>
              <a:xfrm>
                <a:off x="2104664" y="4095017"/>
                <a:ext cx="842087" cy="372512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CasellaDiTesto 50">
                <a:extLst>
                  <a:ext uri="{FF2B5EF4-FFF2-40B4-BE49-F238E27FC236}">
                    <a16:creationId xmlns:a16="http://schemas.microsoft.com/office/drawing/2014/main" id="{2E144254-15F3-A731-C97F-8CAA965E2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849" y="2199631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asellaDiTesto 50">
                <a:extLst>
                  <a:ext uri="{FF2B5EF4-FFF2-40B4-BE49-F238E27FC236}">
                    <a16:creationId xmlns:a16="http://schemas.microsoft.com/office/drawing/2014/main" id="{61BEB96A-7BA9-0F29-0CEB-A3EA47538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092" y="4019565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4" name="Connettore 7 4">
              <a:extLst>
                <a:ext uri="{FF2B5EF4-FFF2-40B4-BE49-F238E27FC236}">
                  <a16:creationId xmlns:a16="http://schemas.microsoft.com/office/drawing/2014/main" id="{889D2134-ED8E-21F0-3E48-05F516961241}"/>
                </a:ext>
              </a:extLst>
            </p:cNvPr>
            <p:cNvCxnSpPr>
              <a:cxnSpLocks/>
              <a:stCxn id="22" idx="2"/>
              <a:endCxn id="51" idx="6"/>
            </p:cNvCxnSpPr>
            <p:nvPr/>
          </p:nvCxnSpPr>
          <p:spPr>
            <a:xfrm rot="10800000">
              <a:off x="2564380" y="3903999"/>
              <a:ext cx="2445530" cy="3951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7 4">
              <a:extLst>
                <a:ext uri="{FF2B5EF4-FFF2-40B4-BE49-F238E27FC236}">
                  <a16:creationId xmlns:a16="http://schemas.microsoft.com/office/drawing/2014/main" id="{3E2A852F-1FC2-B34D-9575-A52D6DBDBAD9}"/>
                </a:ext>
              </a:extLst>
            </p:cNvPr>
            <p:cNvCxnSpPr>
              <a:cxnSpLocks/>
              <a:stCxn id="22" idx="4"/>
              <a:endCxn id="67" idx="6"/>
            </p:cNvCxnSpPr>
            <p:nvPr/>
          </p:nvCxnSpPr>
          <p:spPr>
            <a:xfrm flipH="1">
              <a:off x="4425305" y="4216562"/>
              <a:ext cx="1268669" cy="496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AA7854A4-DCCE-AF88-08EF-EF1D181D138D}"/>
                </a:ext>
              </a:extLst>
            </p:cNvPr>
            <p:cNvSpPr/>
            <p:nvPr/>
          </p:nvSpPr>
          <p:spPr>
            <a:xfrm>
              <a:off x="5009910" y="2388291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Opening-Closed</a:t>
              </a:r>
            </a:p>
          </p:txBody>
        </p:sp>
        <p:cxnSp>
          <p:nvCxnSpPr>
            <p:cNvPr id="143" name="Connettore 7 4">
              <a:extLst>
                <a:ext uri="{FF2B5EF4-FFF2-40B4-BE49-F238E27FC236}">
                  <a16:creationId xmlns:a16="http://schemas.microsoft.com/office/drawing/2014/main" id="{7CD464EE-3D2E-47AF-F1CA-72A6DFE83009}"/>
                </a:ext>
              </a:extLst>
            </p:cNvPr>
            <p:cNvCxnSpPr>
              <a:cxnSpLocks/>
              <a:stCxn id="22" idx="1"/>
              <a:endCxn id="137" idx="3"/>
            </p:cNvCxnSpPr>
            <p:nvPr/>
          </p:nvCxnSpPr>
          <p:spPr>
            <a:xfrm flipV="1">
              <a:off x="5210267" y="2915126"/>
              <a:ext cx="0" cy="77460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ttore 7 4">
              <a:extLst>
                <a:ext uri="{FF2B5EF4-FFF2-40B4-BE49-F238E27FC236}">
                  <a16:creationId xmlns:a16="http://schemas.microsoft.com/office/drawing/2014/main" id="{68BF7EC2-7977-DB10-F756-5C3E66253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4557" y="2695735"/>
              <a:ext cx="2436185" cy="19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CasellaDiTesto 50">
              <a:extLst>
                <a:ext uri="{FF2B5EF4-FFF2-40B4-BE49-F238E27FC236}">
                  <a16:creationId xmlns:a16="http://schemas.microsoft.com/office/drawing/2014/main" id="{11802B9A-2896-7C48-43C9-9955A500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622" y="2710810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Connettore 7 4">
              <a:extLst>
                <a:ext uri="{FF2B5EF4-FFF2-40B4-BE49-F238E27FC236}">
                  <a16:creationId xmlns:a16="http://schemas.microsoft.com/office/drawing/2014/main" id="{7DCAF4A4-2B04-D591-FECF-CE5D020B01C9}"/>
                </a:ext>
              </a:extLst>
            </p:cNvPr>
            <p:cNvCxnSpPr>
              <a:cxnSpLocks/>
              <a:stCxn id="137" idx="1"/>
              <a:endCxn id="17" idx="5"/>
            </p:cNvCxnSpPr>
            <p:nvPr/>
          </p:nvCxnSpPr>
          <p:spPr>
            <a:xfrm flipH="1" flipV="1">
              <a:off x="4222725" y="2142315"/>
              <a:ext cx="987542" cy="3363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7 21">
              <a:extLst>
                <a:ext uri="{FF2B5EF4-FFF2-40B4-BE49-F238E27FC236}">
                  <a16:creationId xmlns:a16="http://schemas.microsoft.com/office/drawing/2014/main" id="{9A4F56F9-2EDD-7AF0-77F7-AA66450C719D}"/>
                </a:ext>
              </a:extLst>
            </p:cNvPr>
            <p:cNvCxnSpPr>
              <a:cxnSpLocks/>
              <a:stCxn id="17" idx="6"/>
              <a:endCxn id="137" idx="0"/>
            </p:cNvCxnSpPr>
            <p:nvPr/>
          </p:nvCxnSpPr>
          <p:spPr>
            <a:xfrm>
              <a:off x="4423083" y="1924093"/>
              <a:ext cx="1270890" cy="4641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CasellaDiTesto 50">
              <a:extLst>
                <a:ext uri="{FF2B5EF4-FFF2-40B4-BE49-F238E27FC236}">
                  <a16:creationId xmlns:a16="http://schemas.microsoft.com/office/drawing/2014/main" id="{9D69A0BE-9843-E9B4-F9C9-F419A461B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589" y="2203632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CasellaDiTesto 50">
              <a:extLst>
                <a:ext uri="{FF2B5EF4-FFF2-40B4-BE49-F238E27FC236}">
                  <a16:creationId xmlns:a16="http://schemas.microsoft.com/office/drawing/2014/main" id="{DFC14762-6962-7A73-EF3A-27AF381B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567" y="1816133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PhCd2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DoorSensor</a:t>
                </a:r>
                <a:r>
                  <a:rPr lang="it-IT" b="1" dirty="0"/>
                  <a:t> || </a:t>
                </a:r>
                <a:r>
                  <a:rPr lang="it-IT" b="1" dirty="0" err="1"/>
                  <a:t>DoorMotor</a:t>
                </a:r>
                <a:endParaRPr lang="it-IT" b="1" dirty="0"/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F6A9B3-67F6-E9FE-AEA1-4EE8F81DEB50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2761601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85</a:t>
            </a:fld>
            <a:endParaRPr lang="it-IT" dirty="0"/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EDAAD341-AE49-5ACD-4761-9E35EEC14CE2}"/>
              </a:ext>
            </a:extLst>
          </p:cNvPr>
          <p:cNvGrpSpPr/>
          <p:nvPr/>
        </p:nvGrpSpPr>
        <p:grpSpPr>
          <a:xfrm>
            <a:off x="608647" y="2116783"/>
            <a:ext cx="8311850" cy="4137607"/>
            <a:chOff x="-389380" y="1230926"/>
            <a:chExt cx="8180896" cy="4137607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D6259D55-47B2-F6C0-BFAD-BAF657998A41}"/>
                </a:ext>
              </a:extLst>
            </p:cNvPr>
            <p:cNvSpPr/>
            <p:nvPr/>
          </p:nvSpPr>
          <p:spPr>
            <a:xfrm>
              <a:off x="5009910" y="359933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Opening-Open</a:t>
              </a:r>
            </a:p>
          </p:txBody>
        </p:sp>
        <p:cxnSp>
          <p:nvCxnSpPr>
            <p:cNvPr id="24" name="Connettore 7 21">
              <a:extLst>
                <a:ext uri="{FF2B5EF4-FFF2-40B4-BE49-F238E27FC236}">
                  <a16:creationId xmlns:a16="http://schemas.microsoft.com/office/drawing/2014/main" id="{91F821C0-4C3F-A124-EB67-F236E9EC20B2}"/>
                </a:ext>
              </a:extLst>
            </p:cNvPr>
            <p:cNvCxnSpPr>
              <a:cxnSpLocks/>
              <a:stCxn id="22" idx="3"/>
              <a:endCxn id="67" idx="7"/>
            </p:cNvCxnSpPr>
            <p:nvPr/>
          </p:nvCxnSpPr>
          <p:spPr>
            <a:xfrm flipH="1">
              <a:off x="4214296" y="4126171"/>
              <a:ext cx="995971" cy="36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C4752AEC-F83C-D57C-C586-D6AE0474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320" y="4425657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sellaDiTesto 50">
              <a:extLst>
                <a:ext uri="{FF2B5EF4-FFF2-40B4-BE49-F238E27FC236}">
                  <a16:creationId xmlns:a16="http://schemas.microsoft.com/office/drawing/2014/main" id="{0523ABB3-0BE0-0501-3765-8B888596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392" y="4032230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sellaDiTesto 50">
              <a:extLst>
                <a:ext uri="{FF2B5EF4-FFF2-40B4-BE49-F238E27FC236}">
                  <a16:creationId xmlns:a16="http://schemas.microsoft.com/office/drawing/2014/main" id="{17DBA4A1-E022-7B8F-D3CF-A48C396F9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01" y="3590902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46F4B5-AFDB-C3E2-143F-38303F3A5D3F}"/>
                </a:ext>
              </a:extLst>
            </p:cNvPr>
            <p:cNvGrpSpPr/>
            <p:nvPr/>
          </p:nvGrpSpPr>
          <p:grpSpPr>
            <a:xfrm>
              <a:off x="1123525" y="1230926"/>
              <a:ext cx="4163597" cy="3790641"/>
              <a:chOff x="874817" y="1203723"/>
              <a:chExt cx="4163597" cy="3790641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D413092D-2C2B-8B80-2494-45C50E2E9E70}"/>
                  </a:ext>
                </a:extLst>
              </p:cNvPr>
              <p:cNvSpPr/>
              <p:nvPr/>
            </p:nvSpPr>
            <p:spPr>
              <a:xfrm>
                <a:off x="884162" y="2359095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</a:t>
                </a:r>
                <a:r>
                  <a:rPr lang="it-IT" sz="1600" i="1" dirty="0" err="1"/>
                  <a:t>Closed</a:t>
                </a:r>
                <a:endParaRPr lang="en-GB" sz="1600" i="1" dirty="0"/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B65483A-EACB-A645-1D33-F5B6ABBB647E}"/>
                  </a:ext>
                </a:extLst>
              </p:cNvPr>
              <p:cNvCxnSpPr/>
              <p:nvPr/>
            </p:nvCxnSpPr>
            <p:spPr>
              <a:xfrm>
                <a:off x="2825041" y="1203723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62900CEA-88DC-DF7B-2CD1-77CD37989331}"/>
                  </a:ext>
                </a:extLst>
              </p:cNvPr>
              <p:cNvSpPr/>
              <p:nvPr/>
            </p:nvSpPr>
            <p:spPr>
              <a:xfrm>
                <a:off x="2806248" y="158827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Off-Closed</a:t>
                </a:r>
              </a:p>
            </p:txBody>
          </p:sp>
          <p:cxnSp>
            <p:nvCxnSpPr>
              <p:cNvPr id="18" name="Connettore 7 4">
                <a:extLst>
                  <a:ext uri="{FF2B5EF4-FFF2-40B4-BE49-F238E27FC236}">
                    <a16:creationId xmlns:a16="http://schemas.microsoft.com/office/drawing/2014/main" id="{E056E085-9861-0432-EACE-D65E655127D8}"/>
                  </a:ext>
                </a:extLst>
              </p:cNvPr>
              <p:cNvCxnSpPr>
                <a:cxnSpLocks/>
                <a:stCxn id="15" idx="0"/>
                <a:endCxn id="17" idx="2"/>
              </p:cNvCxnSpPr>
              <p:nvPr/>
            </p:nvCxnSpPr>
            <p:spPr>
              <a:xfrm flipV="1">
                <a:off x="1604590" y="1896890"/>
                <a:ext cx="1201658" cy="462205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7 21">
                <a:extLst>
                  <a:ext uri="{FF2B5EF4-FFF2-40B4-BE49-F238E27FC236}">
                    <a16:creationId xmlns:a16="http://schemas.microsoft.com/office/drawing/2014/main" id="{58A8D35B-4779-2FEF-6C9A-3BCAE0B635AA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2114009" y="2115112"/>
                <a:ext cx="892597" cy="33437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CasellaDiTesto 50">
                <a:extLst>
                  <a:ext uri="{FF2B5EF4-FFF2-40B4-BE49-F238E27FC236}">
                    <a16:creationId xmlns:a16="http://schemas.microsoft.com/office/drawing/2014/main" id="{64A64541-C395-009A-EE62-E12462E24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147" y="1802477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sellaDiTesto 50">
                <a:extLst>
                  <a:ext uri="{FF2B5EF4-FFF2-40B4-BE49-F238E27FC236}">
                    <a16:creationId xmlns:a16="http://schemas.microsoft.com/office/drawing/2014/main" id="{90E38E00-F512-68AB-4C9E-157487426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805" y="4404287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240642DF-F125-9789-85C1-52898A802327}"/>
                  </a:ext>
                </a:extLst>
              </p:cNvPr>
              <p:cNvSpPr/>
              <p:nvPr/>
            </p:nvSpPr>
            <p:spPr>
              <a:xfrm>
                <a:off x="874817" y="3568182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Closing-Open</a:t>
                </a:r>
                <a:endParaRPr lang="en-GB" sz="1600" i="1" dirty="0"/>
              </a:p>
            </p:txBody>
          </p:sp>
          <p:cxnSp>
            <p:nvCxnSpPr>
              <p:cNvPr id="52" name="Connettore 7 4">
                <a:extLst>
                  <a:ext uri="{FF2B5EF4-FFF2-40B4-BE49-F238E27FC236}">
                    <a16:creationId xmlns:a16="http://schemas.microsoft.com/office/drawing/2014/main" id="{C7A022DF-764D-95E4-6A4E-29D33E9675B4}"/>
                  </a:ext>
                </a:extLst>
              </p:cNvPr>
              <p:cNvCxnSpPr>
                <a:cxnSpLocks/>
                <a:stCxn id="51" idx="1"/>
                <a:endCxn id="15" idx="3"/>
              </p:cNvCxnSpPr>
              <p:nvPr/>
            </p:nvCxnSpPr>
            <p:spPr>
              <a:xfrm flipV="1">
                <a:off x="1085825" y="2885930"/>
                <a:ext cx="9345" cy="7726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7 21">
                <a:extLst>
                  <a:ext uri="{FF2B5EF4-FFF2-40B4-BE49-F238E27FC236}">
                    <a16:creationId xmlns:a16="http://schemas.microsoft.com/office/drawing/2014/main" id="{1DA109D6-5DC2-BC86-92FF-076E5B4537B3}"/>
                  </a:ext>
                </a:extLst>
              </p:cNvPr>
              <p:cNvCxnSpPr>
                <a:cxnSpLocks/>
                <a:stCxn id="15" idx="5"/>
                <a:endCxn id="51" idx="7"/>
              </p:cNvCxnSpPr>
              <p:nvPr/>
            </p:nvCxnSpPr>
            <p:spPr>
              <a:xfrm flipH="1">
                <a:off x="2104663" y="2885930"/>
                <a:ext cx="9345" cy="77264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CasellaDiTesto 50">
                <a:extLst>
                  <a:ext uri="{FF2B5EF4-FFF2-40B4-BE49-F238E27FC236}">
                    <a16:creationId xmlns:a16="http://schemas.microsoft.com/office/drawing/2014/main" id="{5B83CD33-7A3A-0563-4F7F-7B224F30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966" y="3017250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CasellaDiTesto 50">
                <a:extLst>
                  <a:ext uri="{FF2B5EF4-FFF2-40B4-BE49-F238E27FC236}">
                    <a16:creationId xmlns:a16="http://schemas.microsoft.com/office/drawing/2014/main" id="{3DC93A8A-ED94-096B-F76C-FA3834FDD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317" y="3016521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0E4CCFE3-D103-076F-5454-40EAC71058B4}"/>
                  </a:ext>
                </a:extLst>
              </p:cNvPr>
              <p:cNvSpPr/>
              <p:nvPr/>
            </p:nvSpPr>
            <p:spPr>
              <a:xfrm>
                <a:off x="2735742" y="4377138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Off-Open</a:t>
                </a:r>
                <a:endParaRPr lang="en-GB" sz="1600" i="1" dirty="0"/>
              </a:p>
            </p:txBody>
          </p:sp>
          <p:cxnSp>
            <p:nvCxnSpPr>
              <p:cNvPr id="68" name="Connettore 7 4">
                <a:extLst>
                  <a:ext uri="{FF2B5EF4-FFF2-40B4-BE49-F238E27FC236}">
                    <a16:creationId xmlns:a16="http://schemas.microsoft.com/office/drawing/2014/main" id="{6067F0B1-6797-4CB7-EA4D-611A97313E65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H="1" flipV="1">
                <a:off x="1618480" y="4168229"/>
                <a:ext cx="1117262" cy="517522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ttore 7 21">
                <a:extLst>
                  <a:ext uri="{FF2B5EF4-FFF2-40B4-BE49-F238E27FC236}">
                    <a16:creationId xmlns:a16="http://schemas.microsoft.com/office/drawing/2014/main" id="{7AD2D2FA-1A6E-AD8E-E2A0-72D3AF9AE4BD}"/>
                  </a:ext>
                </a:extLst>
              </p:cNvPr>
              <p:cNvCxnSpPr>
                <a:cxnSpLocks/>
                <a:stCxn id="51" idx="5"/>
                <a:endCxn id="67" idx="1"/>
              </p:cNvCxnSpPr>
              <p:nvPr/>
            </p:nvCxnSpPr>
            <p:spPr>
              <a:xfrm>
                <a:off x="2104664" y="4095017"/>
                <a:ext cx="842087" cy="372512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CasellaDiTesto 50">
                <a:extLst>
                  <a:ext uri="{FF2B5EF4-FFF2-40B4-BE49-F238E27FC236}">
                    <a16:creationId xmlns:a16="http://schemas.microsoft.com/office/drawing/2014/main" id="{2E144254-15F3-A731-C97F-8CAA965E2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849" y="2199631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asellaDiTesto 50">
                <a:extLst>
                  <a:ext uri="{FF2B5EF4-FFF2-40B4-BE49-F238E27FC236}">
                    <a16:creationId xmlns:a16="http://schemas.microsoft.com/office/drawing/2014/main" id="{61BEB96A-7BA9-0F29-0CEB-A3EA47538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092" y="4019565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4" name="Connettore 7 4">
              <a:extLst>
                <a:ext uri="{FF2B5EF4-FFF2-40B4-BE49-F238E27FC236}">
                  <a16:creationId xmlns:a16="http://schemas.microsoft.com/office/drawing/2014/main" id="{B4F636B1-26E2-9FB8-4837-2AED706C67C4}"/>
                </a:ext>
              </a:extLst>
            </p:cNvPr>
            <p:cNvCxnSpPr>
              <a:cxnSpLocks/>
              <a:stCxn id="67" idx="5"/>
              <a:endCxn id="17" idx="7"/>
            </p:cNvCxnSpPr>
            <p:nvPr/>
          </p:nvCxnSpPr>
          <p:spPr>
            <a:xfrm rot="5400000" flipH="1" flipV="1">
              <a:off x="2605858" y="3314309"/>
              <a:ext cx="3225305" cy="8429"/>
            </a:xfrm>
            <a:prstGeom prst="curvedConnector5">
              <a:avLst>
                <a:gd name="adj1" fmla="val -7088"/>
                <a:gd name="adj2" fmla="val 31693566"/>
                <a:gd name="adj3" fmla="val 107088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asellaDiTesto 50">
              <a:extLst>
                <a:ext uri="{FF2B5EF4-FFF2-40B4-BE49-F238E27FC236}">
                  <a16:creationId xmlns:a16="http://schemas.microsoft.com/office/drawing/2014/main" id="{5F5FE4AA-DE9B-D115-92D8-4F8F376E1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885" y="430585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Connettore 7 21">
              <a:extLst>
                <a:ext uri="{FF2B5EF4-FFF2-40B4-BE49-F238E27FC236}">
                  <a16:creationId xmlns:a16="http://schemas.microsoft.com/office/drawing/2014/main" id="{54C1F459-F97E-E96D-363F-2830304A8A2B}"/>
                </a:ext>
              </a:extLst>
            </p:cNvPr>
            <p:cNvCxnSpPr>
              <a:cxnSpLocks/>
              <a:stCxn id="67" idx="3"/>
              <a:endCxn id="17" idx="1"/>
            </p:cNvCxnSpPr>
            <p:nvPr/>
          </p:nvCxnSpPr>
          <p:spPr>
            <a:xfrm rot="5400000" flipH="1" flipV="1">
              <a:off x="1612733" y="3288596"/>
              <a:ext cx="3225305" cy="59856"/>
            </a:xfrm>
            <a:prstGeom prst="curvedConnector5">
              <a:avLst>
                <a:gd name="adj1" fmla="val -7088"/>
                <a:gd name="adj2" fmla="val -4327545"/>
                <a:gd name="adj3" fmla="val 1070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CasellaDiTesto 50">
              <a:extLst>
                <a:ext uri="{FF2B5EF4-FFF2-40B4-BE49-F238E27FC236}">
                  <a16:creationId xmlns:a16="http://schemas.microsoft.com/office/drawing/2014/main" id="{E91123B2-08FF-7575-B5A4-5378B711A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460" y="3059492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Connettore 7 4">
              <a:extLst>
                <a:ext uri="{FF2B5EF4-FFF2-40B4-BE49-F238E27FC236}">
                  <a16:creationId xmlns:a16="http://schemas.microsoft.com/office/drawing/2014/main" id="{889D2134-ED8E-21F0-3E48-05F516961241}"/>
                </a:ext>
              </a:extLst>
            </p:cNvPr>
            <p:cNvCxnSpPr>
              <a:cxnSpLocks/>
              <a:stCxn id="22" idx="2"/>
              <a:endCxn id="51" idx="6"/>
            </p:cNvCxnSpPr>
            <p:nvPr/>
          </p:nvCxnSpPr>
          <p:spPr>
            <a:xfrm rot="10800000">
              <a:off x="2564380" y="3903999"/>
              <a:ext cx="2445530" cy="3951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7 4">
              <a:extLst>
                <a:ext uri="{FF2B5EF4-FFF2-40B4-BE49-F238E27FC236}">
                  <a16:creationId xmlns:a16="http://schemas.microsoft.com/office/drawing/2014/main" id="{3E2A852F-1FC2-B34D-9575-A52D6DBDBAD9}"/>
                </a:ext>
              </a:extLst>
            </p:cNvPr>
            <p:cNvCxnSpPr>
              <a:cxnSpLocks/>
              <a:stCxn id="22" idx="4"/>
              <a:endCxn id="67" idx="6"/>
            </p:cNvCxnSpPr>
            <p:nvPr/>
          </p:nvCxnSpPr>
          <p:spPr>
            <a:xfrm flipH="1">
              <a:off x="4425305" y="4216562"/>
              <a:ext cx="1268669" cy="496392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ttore 7 4">
              <a:extLst>
                <a:ext uri="{FF2B5EF4-FFF2-40B4-BE49-F238E27FC236}">
                  <a16:creationId xmlns:a16="http://schemas.microsoft.com/office/drawing/2014/main" id="{6CAEAA6F-8427-492F-BC9A-FA7D71852FD6}"/>
                </a:ext>
              </a:extLst>
            </p:cNvPr>
            <p:cNvCxnSpPr>
              <a:cxnSpLocks/>
              <a:stCxn id="67" idx="5"/>
              <a:endCxn id="67" idx="4"/>
            </p:cNvCxnSpPr>
            <p:nvPr/>
          </p:nvCxnSpPr>
          <p:spPr>
            <a:xfrm rot="5400000">
              <a:off x="3914393" y="4721662"/>
              <a:ext cx="90391" cy="509419"/>
            </a:xfrm>
            <a:prstGeom prst="curvedConnector3">
              <a:avLst>
                <a:gd name="adj1" fmla="val 3529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asellaDiTesto 50">
              <a:extLst>
                <a:ext uri="{FF2B5EF4-FFF2-40B4-BE49-F238E27FC236}">
                  <a16:creationId xmlns:a16="http://schemas.microsoft.com/office/drawing/2014/main" id="{77C68259-9F84-D948-2335-177F6389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713" y="506075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CasellaDiTesto 50">
              <a:extLst>
                <a:ext uri="{FF2B5EF4-FFF2-40B4-BE49-F238E27FC236}">
                  <a16:creationId xmlns:a16="http://schemas.microsoft.com/office/drawing/2014/main" id="{3E2F15AF-28DE-B090-DEC5-5A4DD958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073" y="3041162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AA7854A4-DCCE-AF88-08EF-EF1D181D138D}"/>
                </a:ext>
              </a:extLst>
            </p:cNvPr>
            <p:cNvSpPr/>
            <p:nvPr/>
          </p:nvSpPr>
          <p:spPr>
            <a:xfrm>
              <a:off x="5009910" y="2388291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Opening-Closed</a:t>
              </a:r>
            </a:p>
          </p:txBody>
        </p:sp>
        <p:cxnSp>
          <p:nvCxnSpPr>
            <p:cNvPr id="139" name="Connettore 7 4">
              <a:extLst>
                <a:ext uri="{FF2B5EF4-FFF2-40B4-BE49-F238E27FC236}">
                  <a16:creationId xmlns:a16="http://schemas.microsoft.com/office/drawing/2014/main" id="{77401249-40BA-2DB2-D354-3B51D7A75AED}"/>
                </a:ext>
              </a:extLst>
            </p:cNvPr>
            <p:cNvCxnSpPr>
              <a:cxnSpLocks/>
              <a:stCxn id="22" idx="6"/>
              <a:endCxn id="22" idx="5"/>
            </p:cNvCxnSpPr>
            <p:nvPr/>
          </p:nvCxnSpPr>
          <p:spPr>
            <a:xfrm flipH="1">
              <a:off x="6177679" y="3907949"/>
              <a:ext cx="200358" cy="218222"/>
            </a:xfrm>
            <a:prstGeom prst="curvedConnector4">
              <a:avLst>
                <a:gd name="adj1" fmla="val -112298"/>
                <a:gd name="adj2" fmla="val 2011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CasellaDiTesto 50">
              <a:extLst>
                <a:ext uri="{FF2B5EF4-FFF2-40B4-BE49-F238E27FC236}">
                  <a16:creationId xmlns:a16="http://schemas.microsoft.com/office/drawing/2014/main" id="{4BCC4C20-5E66-B9F8-FC04-8397C67B9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87" y="4288992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Connettore 7 4">
              <a:extLst>
                <a:ext uri="{FF2B5EF4-FFF2-40B4-BE49-F238E27FC236}">
                  <a16:creationId xmlns:a16="http://schemas.microsoft.com/office/drawing/2014/main" id="{7CD464EE-3D2E-47AF-F1CA-72A6DFE83009}"/>
                </a:ext>
              </a:extLst>
            </p:cNvPr>
            <p:cNvCxnSpPr>
              <a:cxnSpLocks/>
              <a:stCxn id="22" idx="1"/>
              <a:endCxn id="137" idx="3"/>
            </p:cNvCxnSpPr>
            <p:nvPr/>
          </p:nvCxnSpPr>
          <p:spPr>
            <a:xfrm flipV="1">
              <a:off x="5210267" y="2915126"/>
              <a:ext cx="0" cy="77460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CasellaDiTesto 50">
              <a:extLst>
                <a:ext uri="{FF2B5EF4-FFF2-40B4-BE49-F238E27FC236}">
                  <a16:creationId xmlns:a16="http://schemas.microsoft.com/office/drawing/2014/main" id="{7BE3CDF0-2BEE-EDB3-9940-1E802D5E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068" y="3077554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Connettore 7 21">
              <a:extLst>
                <a:ext uri="{FF2B5EF4-FFF2-40B4-BE49-F238E27FC236}">
                  <a16:creationId xmlns:a16="http://schemas.microsoft.com/office/drawing/2014/main" id="{7900D0E9-CC1E-E286-5123-D14D6746ED08}"/>
                </a:ext>
              </a:extLst>
            </p:cNvPr>
            <p:cNvCxnSpPr>
              <a:cxnSpLocks/>
              <a:stCxn id="137" idx="5"/>
              <a:endCxn id="22" idx="7"/>
            </p:cNvCxnSpPr>
            <p:nvPr/>
          </p:nvCxnSpPr>
          <p:spPr>
            <a:xfrm>
              <a:off x="6177679" y="2915126"/>
              <a:ext cx="0" cy="77460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CasellaDiTesto 50">
              <a:extLst>
                <a:ext uri="{FF2B5EF4-FFF2-40B4-BE49-F238E27FC236}">
                  <a16:creationId xmlns:a16="http://schemas.microsoft.com/office/drawing/2014/main" id="{563342E9-D310-5DBE-C51C-4E6A28A4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9380" y="3078565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Connettore 7 4">
              <a:extLst>
                <a:ext uri="{FF2B5EF4-FFF2-40B4-BE49-F238E27FC236}">
                  <a16:creationId xmlns:a16="http://schemas.microsoft.com/office/drawing/2014/main" id="{68BF7EC2-7977-DB10-F756-5C3E66253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4557" y="2695735"/>
              <a:ext cx="2436185" cy="19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CasellaDiTesto 50">
              <a:extLst>
                <a:ext uri="{FF2B5EF4-FFF2-40B4-BE49-F238E27FC236}">
                  <a16:creationId xmlns:a16="http://schemas.microsoft.com/office/drawing/2014/main" id="{11802B9A-2896-7C48-43C9-9955A500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622" y="2710810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Connettore 7 4">
              <a:extLst>
                <a:ext uri="{FF2B5EF4-FFF2-40B4-BE49-F238E27FC236}">
                  <a16:creationId xmlns:a16="http://schemas.microsoft.com/office/drawing/2014/main" id="{7DCAF4A4-2B04-D591-FECF-CE5D020B01C9}"/>
                </a:ext>
              </a:extLst>
            </p:cNvPr>
            <p:cNvCxnSpPr>
              <a:cxnSpLocks/>
              <a:stCxn id="137" idx="1"/>
              <a:endCxn id="17" idx="5"/>
            </p:cNvCxnSpPr>
            <p:nvPr/>
          </p:nvCxnSpPr>
          <p:spPr>
            <a:xfrm flipH="1" flipV="1">
              <a:off x="4222725" y="2142315"/>
              <a:ext cx="987542" cy="3363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7 21">
              <a:extLst>
                <a:ext uri="{FF2B5EF4-FFF2-40B4-BE49-F238E27FC236}">
                  <a16:creationId xmlns:a16="http://schemas.microsoft.com/office/drawing/2014/main" id="{9A4F56F9-2EDD-7AF0-77F7-AA66450C719D}"/>
                </a:ext>
              </a:extLst>
            </p:cNvPr>
            <p:cNvCxnSpPr>
              <a:cxnSpLocks/>
              <a:stCxn id="17" idx="6"/>
              <a:endCxn id="137" idx="0"/>
            </p:cNvCxnSpPr>
            <p:nvPr/>
          </p:nvCxnSpPr>
          <p:spPr>
            <a:xfrm>
              <a:off x="4423083" y="1924093"/>
              <a:ext cx="1270890" cy="464198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CasellaDiTesto 50">
              <a:extLst>
                <a:ext uri="{FF2B5EF4-FFF2-40B4-BE49-F238E27FC236}">
                  <a16:creationId xmlns:a16="http://schemas.microsoft.com/office/drawing/2014/main" id="{9D69A0BE-9843-E9B4-F9C9-F419A461B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589" y="2203632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CasellaDiTesto 50">
              <a:extLst>
                <a:ext uri="{FF2B5EF4-FFF2-40B4-BE49-F238E27FC236}">
                  <a16:creationId xmlns:a16="http://schemas.microsoft.com/office/drawing/2014/main" id="{DFC14762-6962-7A73-EF3A-27AF381B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567" y="1816133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DoorSensor</a:t>
            </a:r>
            <a:r>
              <a:rPr lang="it-IT" b="1" dirty="0"/>
              <a:t> || </a:t>
            </a:r>
            <a:r>
              <a:rPr lang="it-IT" b="1" dirty="0" err="1"/>
              <a:t>DoorMotor</a:t>
            </a:r>
            <a:endParaRPr lang="it-IT" b="1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3CBE215D-37B1-9056-3E8A-68188F082B7D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  <p:cxnSp>
        <p:nvCxnSpPr>
          <p:cNvPr id="186" name="Connettore 7 4">
            <a:extLst>
              <a:ext uri="{FF2B5EF4-FFF2-40B4-BE49-F238E27FC236}">
                <a16:creationId xmlns:a16="http://schemas.microsoft.com/office/drawing/2014/main" id="{8D030401-5814-208A-7B4A-22410AAB1486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10800000" flipH="1" flipV="1">
            <a:off x="2145769" y="4789855"/>
            <a:ext cx="214386" cy="218222"/>
          </a:xfrm>
          <a:prstGeom prst="curvedConnector4">
            <a:avLst>
              <a:gd name="adj1" fmla="val -106630"/>
              <a:gd name="adj2" fmla="val 210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08833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86</a:t>
            </a:fld>
            <a:endParaRPr lang="it-IT" dirty="0"/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EDAAD341-AE49-5ACD-4761-9E35EEC14CE2}"/>
              </a:ext>
            </a:extLst>
          </p:cNvPr>
          <p:cNvGrpSpPr/>
          <p:nvPr/>
        </p:nvGrpSpPr>
        <p:grpSpPr>
          <a:xfrm>
            <a:off x="608647" y="2116783"/>
            <a:ext cx="8311850" cy="4137607"/>
            <a:chOff x="-389380" y="1230926"/>
            <a:chExt cx="8180896" cy="4137607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D6259D55-47B2-F6C0-BFAD-BAF657998A41}"/>
                </a:ext>
              </a:extLst>
            </p:cNvPr>
            <p:cNvSpPr/>
            <p:nvPr/>
          </p:nvSpPr>
          <p:spPr>
            <a:xfrm>
              <a:off x="5009910" y="359933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Opening-Open</a:t>
              </a:r>
            </a:p>
          </p:txBody>
        </p:sp>
        <p:cxnSp>
          <p:nvCxnSpPr>
            <p:cNvPr id="24" name="Connettore 7 21">
              <a:extLst>
                <a:ext uri="{FF2B5EF4-FFF2-40B4-BE49-F238E27FC236}">
                  <a16:creationId xmlns:a16="http://schemas.microsoft.com/office/drawing/2014/main" id="{91F821C0-4C3F-A124-EB67-F236E9EC20B2}"/>
                </a:ext>
              </a:extLst>
            </p:cNvPr>
            <p:cNvCxnSpPr>
              <a:cxnSpLocks/>
              <a:stCxn id="22" idx="3"/>
              <a:endCxn id="67" idx="7"/>
            </p:cNvCxnSpPr>
            <p:nvPr/>
          </p:nvCxnSpPr>
          <p:spPr>
            <a:xfrm flipH="1">
              <a:off x="4214296" y="4126171"/>
              <a:ext cx="995971" cy="36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sellaDiTesto 50">
              <a:extLst>
                <a:ext uri="{FF2B5EF4-FFF2-40B4-BE49-F238E27FC236}">
                  <a16:creationId xmlns:a16="http://schemas.microsoft.com/office/drawing/2014/main" id="{0523ABB3-0BE0-0501-3765-8B888596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392" y="4032230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sellaDiTesto 50">
              <a:extLst>
                <a:ext uri="{FF2B5EF4-FFF2-40B4-BE49-F238E27FC236}">
                  <a16:creationId xmlns:a16="http://schemas.microsoft.com/office/drawing/2014/main" id="{17DBA4A1-E022-7B8F-D3CF-A48C396F9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01" y="3590902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46F4B5-AFDB-C3E2-143F-38303F3A5D3F}"/>
                </a:ext>
              </a:extLst>
            </p:cNvPr>
            <p:cNvGrpSpPr/>
            <p:nvPr/>
          </p:nvGrpSpPr>
          <p:grpSpPr>
            <a:xfrm>
              <a:off x="1123525" y="1230926"/>
              <a:ext cx="4163597" cy="3790641"/>
              <a:chOff x="874817" y="1203723"/>
              <a:chExt cx="4163597" cy="3790641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D413092D-2C2B-8B80-2494-45C50E2E9E70}"/>
                  </a:ext>
                </a:extLst>
              </p:cNvPr>
              <p:cNvSpPr/>
              <p:nvPr/>
            </p:nvSpPr>
            <p:spPr>
              <a:xfrm>
                <a:off x="884162" y="2359095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</a:t>
                </a:r>
                <a:r>
                  <a:rPr lang="it-IT" sz="1600" i="1" dirty="0" err="1"/>
                  <a:t>Closed</a:t>
                </a:r>
                <a:endParaRPr lang="en-GB" sz="1600" i="1" dirty="0"/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B65483A-EACB-A645-1D33-F5B6ABBB647E}"/>
                  </a:ext>
                </a:extLst>
              </p:cNvPr>
              <p:cNvCxnSpPr/>
              <p:nvPr/>
            </p:nvCxnSpPr>
            <p:spPr>
              <a:xfrm>
                <a:off x="2825041" y="1203723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62900CEA-88DC-DF7B-2CD1-77CD37989331}"/>
                  </a:ext>
                </a:extLst>
              </p:cNvPr>
              <p:cNvSpPr/>
              <p:nvPr/>
            </p:nvSpPr>
            <p:spPr>
              <a:xfrm>
                <a:off x="2806248" y="158827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Off-Closed</a:t>
                </a:r>
              </a:p>
            </p:txBody>
          </p:sp>
          <p:cxnSp>
            <p:nvCxnSpPr>
              <p:cNvPr id="19" name="Connettore 7 21">
                <a:extLst>
                  <a:ext uri="{FF2B5EF4-FFF2-40B4-BE49-F238E27FC236}">
                    <a16:creationId xmlns:a16="http://schemas.microsoft.com/office/drawing/2014/main" id="{58A8D35B-4779-2FEF-6C9A-3BCAE0B635AA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2114009" y="2115112"/>
                <a:ext cx="892597" cy="33437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240642DF-F125-9789-85C1-52898A802327}"/>
                  </a:ext>
                </a:extLst>
              </p:cNvPr>
              <p:cNvSpPr/>
              <p:nvPr/>
            </p:nvSpPr>
            <p:spPr>
              <a:xfrm>
                <a:off x="874817" y="3568182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Closing-Open</a:t>
                </a:r>
                <a:endParaRPr lang="en-GB" sz="1600" i="1" dirty="0"/>
              </a:p>
            </p:txBody>
          </p:sp>
          <p:cxnSp>
            <p:nvCxnSpPr>
              <p:cNvPr id="52" name="Connettore 7 4">
                <a:extLst>
                  <a:ext uri="{FF2B5EF4-FFF2-40B4-BE49-F238E27FC236}">
                    <a16:creationId xmlns:a16="http://schemas.microsoft.com/office/drawing/2014/main" id="{C7A022DF-764D-95E4-6A4E-29D33E9675B4}"/>
                  </a:ext>
                </a:extLst>
              </p:cNvPr>
              <p:cNvCxnSpPr>
                <a:cxnSpLocks/>
                <a:stCxn id="51" idx="1"/>
                <a:endCxn id="15" idx="3"/>
              </p:cNvCxnSpPr>
              <p:nvPr/>
            </p:nvCxnSpPr>
            <p:spPr>
              <a:xfrm flipV="1">
                <a:off x="1085825" y="2885930"/>
                <a:ext cx="9345" cy="7726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7 21">
                <a:extLst>
                  <a:ext uri="{FF2B5EF4-FFF2-40B4-BE49-F238E27FC236}">
                    <a16:creationId xmlns:a16="http://schemas.microsoft.com/office/drawing/2014/main" id="{1DA109D6-5DC2-BC86-92FF-076E5B4537B3}"/>
                  </a:ext>
                </a:extLst>
              </p:cNvPr>
              <p:cNvCxnSpPr>
                <a:cxnSpLocks/>
                <a:stCxn id="15" idx="5"/>
                <a:endCxn id="51" idx="7"/>
              </p:cNvCxnSpPr>
              <p:nvPr/>
            </p:nvCxnSpPr>
            <p:spPr>
              <a:xfrm flipH="1">
                <a:off x="2104663" y="2885930"/>
                <a:ext cx="9345" cy="77264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CasellaDiTesto 50">
                <a:extLst>
                  <a:ext uri="{FF2B5EF4-FFF2-40B4-BE49-F238E27FC236}">
                    <a16:creationId xmlns:a16="http://schemas.microsoft.com/office/drawing/2014/main" id="{5B83CD33-7A3A-0563-4F7F-7B224F30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966" y="3017250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CasellaDiTesto 50">
                <a:extLst>
                  <a:ext uri="{FF2B5EF4-FFF2-40B4-BE49-F238E27FC236}">
                    <a16:creationId xmlns:a16="http://schemas.microsoft.com/office/drawing/2014/main" id="{3DC93A8A-ED94-096B-F76C-FA3834FDD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317" y="3016521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0E4CCFE3-D103-076F-5454-40EAC71058B4}"/>
                  </a:ext>
                </a:extLst>
              </p:cNvPr>
              <p:cNvSpPr/>
              <p:nvPr/>
            </p:nvSpPr>
            <p:spPr>
              <a:xfrm>
                <a:off x="2735742" y="4377138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Off-Open</a:t>
                </a:r>
                <a:endParaRPr lang="en-GB" sz="1600" i="1" dirty="0"/>
              </a:p>
            </p:txBody>
          </p:sp>
          <p:cxnSp>
            <p:nvCxnSpPr>
              <p:cNvPr id="74" name="Connettore 7 21">
                <a:extLst>
                  <a:ext uri="{FF2B5EF4-FFF2-40B4-BE49-F238E27FC236}">
                    <a16:creationId xmlns:a16="http://schemas.microsoft.com/office/drawing/2014/main" id="{7AD2D2FA-1A6E-AD8E-E2A0-72D3AF9AE4BD}"/>
                  </a:ext>
                </a:extLst>
              </p:cNvPr>
              <p:cNvCxnSpPr>
                <a:cxnSpLocks/>
                <a:stCxn id="51" idx="5"/>
                <a:endCxn id="67" idx="1"/>
              </p:cNvCxnSpPr>
              <p:nvPr/>
            </p:nvCxnSpPr>
            <p:spPr>
              <a:xfrm>
                <a:off x="2104664" y="4095017"/>
                <a:ext cx="842087" cy="372512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CasellaDiTesto 50">
                <a:extLst>
                  <a:ext uri="{FF2B5EF4-FFF2-40B4-BE49-F238E27FC236}">
                    <a16:creationId xmlns:a16="http://schemas.microsoft.com/office/drawing/2014/main" id="{2E144254-15F3-A731-C97F-8CAA965E2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849" y="2199631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asellaDiTesto 50">
                <a:extLst>
                  <a:ext uri="{FF2B5EF4-FFF2-40B4-BE49-F238E27FC236}">
                    <a16:creationId xmlns:a16="http://schemas.microsoft.com/office/drawing/2014/main" id="{61BEB96A-7BA9-0F29-0CEB-A3EA47538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092" y="4019565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4" name="Connettore 7 4">
              <a:extLst>
                <a:ext uri="{FF2B5EF4-FFF2-40B4-BE49-F238E27FC236}">
                  <a16:creationId xmlns:a16="http://schemas.microsoft.com/office/drawing/2014/main" id="{B4F636B1-26E2-9FB8-4837-2AED706C67C4}"/>
                </a:ext>
              </a:extLst>
            </p:cNvPr>
            <p:cNvCxnSpPr>
              <a:cxnSpLocks/>
              <a:stCxn id="67" idx="5"/>
              <a:endCxn id="17" idx="7"/>
            </p:cNvCxnSpPr>
            <p:nvPr/>
          </p:nvCxnSpPr>
          <p:spPr>
            <a:xfrm rot="5400000" flipH="1" flipV="1">
              <a:off x="2605858" y="3314309"/>
              <a:ext cx="3225305" cy="8429"/>
            </a:xfrm>
            <a:prstGeom prst="curvedConnector5">
              <a:avLst>
                <a:gd name="adj1" fmla="val -7088"/>
                <a:gd name="adj2" fmla="val 31693566"/>
                <a:gd name="adj3" fmla="val 107088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asellaDiTesto 50">
              <a:extLst>
                <a:ext uri="{FF2B5EF4-FFF2-40B4-BE49-F238E27FC236}">
                  <a16:creationId xmlns:a16="http://schemas.microsoft.com/office/drawing/2014/main" id="{5F5FE4AA-DE9B-D115-92D8-4F8F376E1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885" y="430585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Connettore 7 21">
              <a:extLst>
                <a:ext uri="{FF2B5EF4-FFF2-40B4-BE49-F238E27FC236}">
                  <a16:creationId xmlns:a16="http://schemas.microsoft.com/office/drawing/2014/main" id="{54C1F459-F97E-E96D-363F-2830304A8A2B}"/>
                </a:ext>
              </a:extLst>
            </p:cNvPr>
            <p:cNvCxnSpPr>
              <a:cxnSpLocks/>
              <a:stCxn id="67" idx="3"/>
              <a:endCxn id="17" idx="1"/>
            </p:cNvCxnSpPr>
            <p:nvPr/>
          </p:nvCxnSpPr>
          <p:spPr>
            <a:xfrm rot="5400000" flipH="1" flipV="1">
              <a:off x="1612733" y="3288596"/>
              <a:ext cx="3225305" cy="59856"/>
            </a:xfrm>
            <a:prstGeom prst="curvedConnector5">
              <a:avLst>
                <a:gd name="adj1" fmla="val -7088"/>
                <a:gd name="adj2" fmla="val -4327545"/>
                <a:gd name="adj3" fmla="val 1070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CasellaDiTesto 50">
              <a:extLst>
                <a:ext uri="{FF2B5EF4-FFF2-40B4-BE49-F238E27FC236}">
                  <a16:creationId xmlns:a16="http://schemas.microsoft.com/office/drawing/2014/main" id="{E91123B2-08FF-7575-B5A4-5378B711A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460" y="3059492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Connettore 7 4">
              <a:extLst>
                <a:ext uri="{FF2B5EF4-FFF2-40B4-BE49-F238E27FC236}">
                  <a16:creationId xmlns:a16="http://schemas.microsoft.com/office/drawing/2014/main" id="{889D2134-ED8E-21F0-3E48-05F516961241}"/>
                </a:ext>
              </a:extLst>
            </p:cNvPr>
            <p:cNvCxnSpPr>
              <a:cxnSpLocks/>
              <a:stCxn id="22" idx="2"/>
              <a:endCxn id="51" idx="6"/>
            </p:cNvCxnSpPr>
            <p:nvPr/>
          </p:nvCxnSpPr>
          <p:spPr>
            <a:xfrm rot="10800000">
              <a:off x="2564380" y="3903999"/>
              <a:ext cx="2445530" cy="3951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ttore 7 4">
              <a:extLst>
                <a:ext uri="{FF2B5EF4-FFF2-40B4-BE49-F238E27FC236}">
                  <a16:creationId xmlns:a16="http://schemas.microsoft.com/office/drawing/2014/main" id="{6CAEAA6F-8427-492F-BC9A-FA7D71852FD6}"/>
                </a:ext>
              </a:extLst>
            </p:cNvPr>
            <p:cNvCxnSpPr>
              <a:cxnSpLocks/>
              <a:stCxn id="67" idx="5"/>
              <a:endCxn id="67" idx="4"/>
            </p:cNvCxnSpPr>
            <p:nvPr/>
          </p:nvCxnSpPr>
          <p:spPr>
            <a:xfrm rot="5400000">
              <a:off x="3914393" y="4721662"/>
              <a:ext cx="90391" cy="509419"/>
            </a:xfrm>
            <a:prstGeom prst="curvedConnector3">
              <a:avLst>
                <a:gd name="adj1" fmla="val 3529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asellaDiTesto 50">
              <a:extLst>
                <a:ext uri="{FF2B5EF4-FFF2-40B4-BE49-F238E27FC236}">
                  <a16:creationId xmlns:a16="http://schemas.microsoft.com/office/drawing/2014/main" id="{77C68259-9F84-D948-2335-177F6389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713" y="5060756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CasellaDiTesto 50">
              <a:extLst>
                <a:ext uri="{FF2B5EF4-FFF2-40B4-BE49-F238E27FC236}">
                  <a16:creationId xmlns:a16="http://schemas.microsoft.com/office/drawing/2014/main" id="{3E2F15AF-28DE-B090-DEC5-5A4DD958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073" y="3041162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AA7854A4-DCCE-AF88-08EF-EF1D181D138D}"/>
                </a:ext>
              </a:extLst>
            </p:cNvPr>
            <p:cNvSpPr/>
            <p:nvPr/>
          </p:nvSpPr>
          <p:spPr>
            <a:xfrm>
              <a:off x="5009910" y="2388291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Opening-Closed</a:t>
              </a:r>
            </a:p>
          </p:txBody>
        </p:sp>
        <p:cxnSp>
          <p:nvCxnSpPr>
            <p:cNvPr id="139" name="Connettore 7 4">
              <a:extLst>
                <a:ext uri="{FF2B5EF4-FFF2-40B4-BE49-F238E27FC236}">
                  <a16:creationId xmlns:a16="http://schemas.microsoft.com/office/drawing/2014/main" id="{77401249-40BA-2DB2-D354-3B51D7A75AED}"/>
                </a:ext>
              </a:extLst>
            </p:cNvPr>
            <p:cNvCxnSpPr>
              <a:cxnSpLocks/>
              <a:stCxn id="22" idx="6"/>
              <a:endCxn id="22" idx="5"/>
            </p:cNvCxnSpPr>
            <p:nvPr/>
          </p:nvCxnSpPr>
          <p:spPr>
            <a:xfrm flipH="1">
              <a:off x="6177679" y="3907949"/>
              <a:ext cx="200358" cy="218222"/>
            </a:xfrm>
            <a:prstGeom prst="curvedConnector4">
              <a:avLst>
                <a:gd name="adj1" fmla="val -112298"/>
                <a:gd name="adj2" fmla="val 2011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CasellaDiTesto 50">
              <a:extLst>
                <a:ext uri="{FF2B5EF4-FFF2-40B4-BE49-F238E27FC236}">
                  <a16:creationId xmlns:a16="http://schemas.microsoft.com/office/drawing/2014/main" id="{4BCC4C20-5E66-B9F8-FC04-8397C67B9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87" y="4288992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Connettore 7 4">
              <a:extLst>
                <a:ext uri="{FF2B5EF4-FFF2-40B4-BE49-F238E27FC236}">
                  <a16:creationId xmlns:a16="http://schemas.microsoft.com/office/drawing/2014/main" id="{7CD464EE-3D2E-47AF-F1CA-72A6DFE83009}"/>
                </a:ext>
              </a:extLst>
            </p:cNvPr>
            <p:cNvCxnSpPr>
              <a:cxnSpLocks/>
              <a:stCxn id="22" idx="1"/>
              <a:endCxn id="137" idx="3"/>
            </p:cNvCxnSpPr>
            <p:nvPr/>
          </p:nvCxnSpPr>
          <p:spPr>
            <a:xfrm flipV="1">
              <a:off x="5210267" y="2915126"/>
              <a:ext cx="0" cy="77460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CasellaDiTesto 50">
              <a:extLst>
                <a:ext uri="{FF2B5EF4-FFF2-40B4-BE49-F238E27FC236}">
                  <a16:creationId xmlns:a16="http://schemas.microsoft.com/office/drawing/2014/main" id="{7BE3CDF0-2BEE-EDB3-9940-1E802D5E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068" y="3077554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Connettore 7 21">
              <a:extLst>
                <a:ext uri="{FF2B5EF4-FFF2-40B4-BE49-F238E27FC236}">
                  <a16:creationId xmlns:a16="http://schemas.microsoft.com/office/drawing/2014/main" id="{7900D0E9-CC1E-E286-5123-D14D6746ED08}"/>
                </a:ext>
              </a:extLst>
            </p:cNvPr>
            <p:cNvCxnSpPr>
              <a:cxnSpLocks/>
              <a:stCxn id="137" idx="5"/>
              <a:endCxn id="22" idx="7"/>
            </p:cNvCxnSpPr>
            <p:nvPr/>
          </p:nvCxnSpPr>
          <p:spPr>
            <a:xfrm>
              <a:off x="6177679" y="2915126"/>
              <a:ext cx="0" cy="77460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CasellaDiTesto 50">
              <a:extLst>
                <a:ext uri="{FF2B5EF4-FFF2-40B4-BE49-F238E27FC236}">
                  <a16:creationId xmlns:a16="http://schemas.microsoft.com/office/drawing/2014/main" id="{563342E9-D310-5DBE-C51C-4E6A28A4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9380" y="3078565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Connettore 7 4">
              <a:extLst>
                <a:ext uri="{FF2B5EF4-FFF2-40B4-BE49-F238E27FC236}">
                  <a16:creationId xmlns:a16="http://schemas.microsoft.com/office/drawing/2014/main" id="{7DCAF4A4-2B04-D591-FECF-CE5D020B01C9}"/>
                </a:ext>
              </a:extLst>
            </p:cNvPr>
            <p:cNvCxnSpPr>
              <a:cxnSpLocks/>
              <a:stCxn id="137" idx="1"/>
              <a:endCxn id="17" idx="5"/>
            </p:cNvCxnSpPr>
            <p:nvPr/>
          </p:nvCxnSpPr>
          <p:spPr>
            <a:xfrm flipH="1" flipV="1">
              <a:off x="4222725" y="2142315"/>
              <a:ext cx="987542" cy="3363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CasellaDiTesto 50">
              <a:extLst>
                <a:ext uri="{FF2B5EF4-FFF2-40B4-BE49-F238E27FC236}">
                  <a16:creationId xmlns:a16="http://schemas.microsoft.com/office/drawing/2014/main" id="{9D69A0BE-9843-E9B4-F9C9-F419A461B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589" y="2203632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/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Spd2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DoorSensor</a:t>
                </a:r>
                <a:r>
                  <a:rPr lang="it-IT" b="1" dirty="0"/>
                  <a:t> || </a:t>
                </a:r>
                <a:r>
                  <a:rPr lang="it-IT" b="1" dirty="0" err="1"/>
                  <a:t>DoorMotor</a:t>
                </a:r>
                <a:endParaRPr lang="it-IT" b="1" dirty="0"/>
              </a:p>
            </p:txBody>
          </p:sp>
        </mc:Choice>
        <mc:Fallback>
          <p:sp>
            <p:nvSpPr>
              <p:cNvPr id="172" name="CasellaDiTesto 171">
                <a:extLst>
                  <a:ext uri="{FF2B5EF4-FFF2-40B4-BE49-F238E27FC236}">
                    <a16:creationId xmlns:a16="http://schemas.microsoft.com/office/drawing/2014/main" id="{21E88B0F-CABA-7250-DD7B-5846749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" y="1223583"/>
                <a:ext cx="7757652" cy="369332"/>
              </a:xfrm>
              <a:prstGeom prst="rect">
                <a:avLst/>
              </a:prstGeom>
              <a:blipFill>
                <a:blip r:embed="rId2"/>
                <a:stretch>
                  <a:fillRect l="-70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Connettore 7 4">
            <a:extLst>
              <a:ext uri="{FF2B5EF4-FFF2-40B4-BE49-F238E27FC236}">
                <a16:creationId xmlns:a16="http://schemas.microsoft.com/office/drawing/2014/main" id="{8D030401-5814-208A-7B4A-22410AAB1486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10800000" flipH="1" flipV="1">
            <a:off x="2145769" y="4789855"/>
            <a:ext cx="214386" cy="218222"/>
          </a:xfrm>
          <a:prstGeom prst="curvedConnector4">
            <a:avLst>
              <a:gd name="adj1" fmla="val -106630"/>
              <a:gd name="adj2" fmla="val 210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EC27EB-84DA-B9DB-D25B-29C9D7EFA259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Refined</a:t>
            </a:r>
            <a:r>
              <a:rPr lang="it-IT" dirty="0"/>
              <a:t> </a:t>
            </a:r>
            <a:r>
              <a:rPr lang="it-IT" dirty="0" err="1"/>
              <a:t>automaton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804329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87</a:t>
            </a:fld>
            <a:endParaRPr lang="it-IT" dirty="0"/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EDAAD341-AE49-5ACD-4761-9E35EEC14CE2}"/>
              </a:ext>
            </a:extLst>
          </p:cNvPr>
          <p:cNvGrpSpPr/>
          <p:nvPr/>
        </p:nvGrpSpPr>
        <p:grpSpPr>
          <a:xfrm>
            <a:off x="1545270" y="1850426"/>
            <a:ext cx="6216214" cy="3991986"/>
            <a:chOff x="1673118" y="1246237"/>
            <a:chExt cx="6216214" cy="3991986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D6259D55-47B2-F6C0-BFAD-BAF657998A41}"/>
                </a:ext>
              </a:extLst>
            </p:cNvPr>
            <p:cNvSpPr/>
            <p:nvPr/>
          </p:nvSpPr>
          <p:spPr>
            <a:xfrm>
              <a:off x="6277821" y="3564400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Opening-Open</a:t>
              </a:r>
            </a:p>
          </p:txBody>
        </p:sp>
        <p:cxnSp>
          <p:nvCxnSpPr>
            <p:cNvPr id="24" name="Connettore 7 21">
              <a:extLst>
                <a:ext uri="{FF2B5EF4-FFF2-40B4-BE49-F238E27FC236}">
                  <a16:creationId xmlns:a16="http://schemas.microsoft.com/office/drawing/2014/main" id="{91F821C0-4C3F-A124-EB67-F236E9EC20B2}"/>
                </a:ext>
              </a:extLst>
            </p:cNvPr>
            <p:cNvCxnSpPr>
              <a:cxnSpLocks/>
              <a:stCxn id="22" idx="4"/>
              <a:endCxn id="67" idx="7"/>
            </p:cNvCxnSpPr>
            <p:nvPr/>
          </p:nvCxnSpPr>
          <p:spPr>
            <a:xfrm flipH="1">
              <a:off x="5179721" y="4181626"/>
              <a:ext cx="1782164" cy="529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sellaDiTesto 50">
              <a:extLst>
                <a:ext uri="{FF2B5EF4-FFF2-40B4-BE49-F238E27FC236}">
                  <a16:creationId xmlns:a16="http://schemas.microsoft.com/office/drawing/2014/main" id="{0523ABB3-0BE0-0501-3765-8B888596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962" y="4488351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sellaDiTesto 50">
              <a:extLst>
                <a:ext uri="{FF2B5EF4-FFF2-40B4-BE49-F238E27FC236}">
                  <a16:creationId xmlns:a16="http://schemas.microsoft.com/office/drawing/2014/main" id="{17DBA4A1-E022-7B8F-D3CF-A48C396F9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595" y="3953077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46F4B5-AFDB-C3E2-143F-38303F3A5D3F}"/>
                </a:ext>
              </a:extLst>
            </p:cNvPr>
            <p:cNvGrpSpPr/>
            <p:nvPr/>
          </p:nvGrpSpPr>
          <p:grpSpPr>
            <a:xfrm>
              <a:off x="1673118" y="1246237"/>
              <a:ext cx="3706961" cy="3991986"/>
              <a:chOff x="1424410" y="1219034"/>
              <a:chExt cx="3706961" cy="3991986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D413092D-2C2B-8B80-2494-45C50E2E9E70}"/>
                  </a:ext>
                </a:extLst>
              </p:cNvPr>
              <p:cNvSpPr/>
              <p:nvPr/>
            </p:nvSpPr>
            <p:spPr>
              <a:xfrm>
                <a:off x="1428678" y="2276486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</a:t>
                </a:r>
                <a:r>
                  <a:rPr lang="it-IT" sz="1600" i="1" dirty="0" err="1"/>
                  <a:t>Closed</a:t>
                </a:r>
                <a:endParaRPr lang="en-GB" sz="1600" i="1" dirty="0"/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B65483A-EACB-A645-1D33-F5B6ABBB647E}"/>
                  </a:ext>
                </a:extLst>
              </p:cNvPr>
              <p:cNvCxnSpPr/>
              <p:nvPr/>
            </p:nvCxnSpPr>
            <p:spPr>
              <a:xfrm>
                <a:off x="3830570" y="1219034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62900CEA-88DC-DF7B-2CD1-77CD37989331}"/>
                  </a:ext>
                </a:extLst>
              </p:cNvPr>
              <p:cNvSpPr/>
              <p:nvPr/>
            </p:nvSpPr>
            <p:spPr>
              <a:xfrm>
                <a:off x="3763244" y="1603527"/>
                <a:ext cx="1368127" cy="61722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Off-Closed</a:t>
                </a:r>
              </a:p>
            </p:txBody>
          </p:sp>
          <p:cxnSp>
            <p:nvCxnSpPr>
              <p:cNvPr id="19" name="Connettore 7 21">
                <a:extLst>
                  <a:ext uri="{FF2B5EF4-FFF2-40B4-BE49-F238E27FC236}">
                    <a16:creationId xmlns:a16="http://schemas.microsoft.com/office/drawing/2014/main" id="{58A8D35B-4779-2FEF-6C9A-3BCAE0B635AA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2658525" y="2130362"/>
                <a:ext cx="1305077" cy="236515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sellaDiTesto 50">
                <a:extLst>
                  <a:ext uri="{FF2B5EF4-FFF2-40B4-BE49-F238E27FC236}">
                    <a16:creationId xmlns:a16="http://schemas.microsoft.com/office/drawing/2014/main" id="{90E38E00-F512-68AB-4C9E-157487426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3610" y="1922139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240642DF-F125-9789-85C1-52898A802327}"/>
                  </a:ext>
                </a:extLst>
              </p:cNvPr>
              <p:cNvSpPr/>
              <p:nvPr/>
            </p:nvSpPr>
            <p:spPr>
              <a:xfrm>
                <a:off x="1424410" y="3496157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Closing-Open</a:t>
                </a:r>
                <a:endParaRPr lang="en-GB" sz="1600" i="1" dirty="0"/>
              </a:p>
            </p:txBody>
          </p:sp>
          <p:cxnSp>
            <p:nvCxnSpPr>
              <p:cNvPr id="56" name="Connettore 7 21">
                <a:extLst>
                  <a:ext uri="{FF2B5EF4-FFF2-40B4-BE49-F238E27FC236}">
                    <a16:creationId xmlns:a16="http://schemas.microsoft.com/office/drawing/2014/main" id="{1DA109D6-5DC2-BC86-92FF-076E5B4537B3}"/>
                  </a:ext>
                </a:extLst>
              </p:cNvPr>
              <p:cNvCxnSpPr>
                <a:cxnSpLocks/>
                <a:stCxn id="15" idx="4"/>
                <a:endCxn id="51" idx="0"/>
              </p:cNvCxnSpPr>
              <p:nvPr/>
            </p:nvCxnSpPr>
            <p:spPr>
              <a:xfrm flipH="1">
                <a:off x="2144838" y="2893712"/>
                <a:ext cx="4268" cy="602445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CasellaDiTesto 50">
                <a:extLst>
                  <a:ext uri="{FF2B5EF4-FFF2-40B4-BE49-F238E27FC236}">
                    <a16:creationId xmlns:a16="http://schemas.microsoft.com/office/drawing/2014/main" id="{3DC93A8A-ED94-096B-F76C-FA3834FDD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9105" y="3066673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0E4CCFE3-D103-076F-5454-40EAC71058B4}"/>
                  </a:ext>
                </a:extLst>
              </p:cNvPr>
              <p:cNvSpPr/>
              <p:nvPr/>
            </p:nvSpPr>
            <p:spPr>
              <a:xfrm>
                <a:off x="3763244" y="4593794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Off-Open</a:t>
                </a:r>
                <a:endParaRPr lang="en-GB" sz="1600" i="1" dirty="0"/>
              </a:p>
            </p:txBody>
          </p:sp>
          <p:cxnSp>
            <p:nvCxnSpPr>
              <p:cNvPr id="74" name="Connettore 7 21">
                <a:extLst>
                  <a:ext uri="{FF2B5EF4-FFF2-40B4-BE49-F238E27FC236}">
                    <a16:creationId xmlns:a16="http://schemas.microsoft.com/office/drawing/2014/main" id="{7AD2D2FA-1A6E-AD8E-E2A0-72D3AF9AE4BD}"/>
                  </a:ext>
                </a:extLst>
              </p:cNvPr>
              <p:cNvCxnSpPr>
                <a:cxnSpLocks/>
                <a:stCxn id="51" idx="4"/>
                <a:endCxn id="67" idx="1"/>
              </p:cNvCxnSpPr>
              <p:nvPr/>
            </p:nvCxnSpPr>
            <p:spPr>
              <a:xfrm>
                <a:off x="2144838" y="4113383"/>
                <a:ext cx="1818764" cy="570802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CasellaDiTesto 50">
                <a:extLst>
                  <a:ext uri="{FF2B5EF4-FFF2-40B4-BE49-F238E27FC236}">
                    <a16:creationId xmlns:a16="http://schemas.microsoft.com/office/drawing/2014/main" id="{61BEB96A-7BA9-0F29-0CEB-A3EA47538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721" y="4439905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4" name="Connettore 7 4">
              <a:extLst>
                <a:ext uri="{FF2B5EF4-FFF2-40B4-BE49-F238E27FC236}">
                  <a16:creationId xmlns:a16="http://schemas.microsoft.com/office/drawing/2014/main" id="{889D2134-ED8E-21F0-3E48-05F516961241}"/>
                </a:ext>
              </a:extLst>
            </p:cNvPr>
            <p:cNvCxnSpPr>
              <a:cxnSpLocks/>
              <a:stCxn id="7" idx="2"/>
              <a:endCxn id="51" idx="6"/>
            </p:cNvCxnSpPr>
            <p:nvPr/>
          </p:nvCxnSpPr>
          <p:spPr>
            <a:xfrm flipH="1" flipV="1">
              <a:off x="3113973" y="3831973"/>
              <a:ext cx="897860" cy="35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AA7854A4-DCCE-AF88-08EF-EF1D181D138D}"/>
                </a:ext>
              </a:extLst>
            </p:cNvPr>
            <p:cNvSpPr/>
            <p:nvPr/>
          </p:nvSpPr>
          <p:spPr>
            <a:xfrm>
              <a:off x="6277822" y="230865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Opening-Closed</a:t>
              </a:r>
            </a:p>
          </p:txBody>
        </p:sp>
        <p:sp>
          <p:nvSpPr>
            <p:cNvPr id="142" name="CasellaDiTesto 50">
              <a:extLst>
                <a:ext uri="{FF2B5EF4-FFF2-40B4-BE49-F238E27FC236}">
                  <a16:creationId xmlns:a16="http://schemas.microsoft.com/office/drawing/2014/main" id="{4BCC4C20-5E66-B9F8-FC04-8397C67B9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3884" y="4218715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Connettore 7 4">
              <a:extLst>
                <a:ext uri="{FF2B5EF4-FFF2-40B4-BE49-F238E27FC236}">
                  <a16:creationId xmlns:a16="http://schemas.microsoft.com/office/drawing/2014/main" id="{7CD464EE-3D2E-47AF-F1CA-72A6DFE83009}"/>
                </a:ext>
              </a:extLst>
            </p:cNvPr>
            <p:cNvCxnSpPr>
              <a:cxnSpLocks/>
              <a:stCxn id="22" idx="0"/>
              <a:endCxn id="137" idx="4"/>
            </p:cNvCxnSpPr>
            <p:nvPr/>
          </p:nvCxnSpPr>
          <p:spPr>
            <a:xfrm flipV="1">
              <a:off x="6961885" y="2925882"/>
              <a:ext cx="1" cy="6385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CasellaDiTesto 50">
              <a:extLst>
                <a:ext uri="{FF2B5EF4-FFF2-40B4-BE49-F238E27FC236}">
                  <a16:creationId xmlns:a16="http://schemas.microsoft.com/office/drawing/2014/main" id="{7BE3CDF0-2BEE-EDB3-9940-1E802D5E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2706" y="3084000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CasellaDiTesto 50">
              <a:extLst>
                <a:ext uri="{FF2B5EF4-FFF2-40B4-BE49-F238E27FC236}">
                  <a16:creationId xmlns:a16="http://schemas.microsoft.com/office/drawing/2014/main" id="{11802B9A-2896-7C48-43C9-9955A500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142" y="2644316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Connettore 7 4">
              <a:extLst>
                <a:ext uri="{FF2B5EF4-FFF2-40B4-BE49-F238E27FC236}">
                  <a16:creationId xmlns:a16="http://schemas.microsoft.com/office/drawing/2014/main" id="{7DCAF4A4-2B04-D591-FECF-CE5D020B01C9}"/>
                </a:ext>
              </a:extLst>
            </p:cNvPr>
            <p:cNvCxnSpPr>
              <a:cxnSpLocks/>
              <a:stCxn id="137" idx="1"/>
              <a:endCxn id="17" idx="5"/>
            </p:cNvCxnSpPr>
            <p:nvPr/>
          </p:nvCxnSpPr>
          <p:spPr>
            <a:xfrm flipH="1" flipV="1">
              <a:off x="5179721" y="2157565"/>
              <a:ext cx="1298459" cy="24148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CasellaDiTesto 50">
              <a:extLst>
                <a:ext uri="{FF2B5EF4-FFF2-40B4-BE49-F238E27FC236}">
                  <a16:creationId xmlns:a16="http://schemas.microsoft.com/office/drawing/2014/main" id="{9D69A0BE-9843-E9B4-F9C9-F419A461B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385" y="1949034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A1A7A82-B148-C836-2755-25216441D037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Phcd2 || Spd2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466A9B8-B41F-8099-EF63-568EBEC79536}"/>
              </a:ext>
            </a:extLst>
          </p:cNvPr>
          <p:cNvSpPr/>
          <p:nvPr/>
        </p:nvSpPr>
        <p:spPr>
          <a:xfrm>
            <a:off x="3883985" y="4131119"/>
            <a:ext cx="1368127" cy="61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GB" sz="1600" i="1" dirty="0"/>
              <a:t>Opening</a:t>
            </a:r>
          </a:p>
        </p:txBody>
      </p:sp>
      <p:cxnSp>
        <p:nvCxnSpPr>
          <p:cNvPr id="33" name="Connettore 7 4">
            <a:extLst>
              <a:ext uri="{FF2B5EF4-FFF2-40B4-BE49-F238E27FC236}">
                <a16:creationId xmlns:a16="http://schemas.microsoft.com/office/drawing/2014/main" id="{8A269980-055C-761B-DF25-2135B5FB3B8C}"/>
              </a:ext>
            </a:extLst>
          </p:cNvPr>
          <p:cNvCxnSpPr>
            <a:cxnSpLocks/>
          </p:cNvCxnSpPr>
          <p:nvPr/>
        </p:nvCxnSpPr>
        <p:spPr>
          <a:xfrm flipH="1" flipV="1">
            <a:off x="5274451" y="4432592"/>
            <a:ext cx="897860" cy="35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50">
            <a:extLst>
              <a:ext uri="{FF2B5EF4-FFF2-40B4-BE49-F238E27FC236}">
                <a16:creationId xmlns:a16="http://schemas.microsoft.com/office/drawing/2014/main" id="{B13FD7AB-3424-8AA5-68DF-BE316F30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272" y="4424470"/>
            <a:ext cx="915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fullyopen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metto: ovale 4">
            <a:extLst>
              <a:ext uri="{FF2B5EF4-FFF2-40B4-BE49-F238E27FC236}">
                <a16:creationId xmlns:a16="http://schemas.microsoft.com/office/drawing/2014/main" id="{8A4F60E9-06EB-1959-8A6F-8D15673027C9}"/>
              </a:ext>
            </a:extLst>
          </p:cNvPr>
          <p:cNvSpPr/>
          <p:nvPr/>
        </p:nvSpPr>
        <p:spPr>
          <a:xfrm>
            <a:off x="6042010" y="1114222"/>
            <a:ext cx="2464733" cy="1622929"/>
          </a:xfrm>
          <a:prstGeom prst="wedgeEllipseCallout">
            <a:avLst>
              <a:gd name="adj1" fmla="val -103250"/>
              <a:gd name="adj2" fmla="val 13973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added to ensure that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openOFF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executed after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fullyopen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7865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88</a:t>
            </a:fld>
            <a:endParaRPr lang="it-IT" dirty="0"/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EDAAD341-AE49-5ACD-4761-9E35EEC14CE2}"/>
              </a:ext>
            </a:extLst>
          </p:cNvPr>
          <p:cNvGrpSpPr/>
          <p:nvPr/>
        </p:nvGrpSpPr>
        <p:grpSpPr>
          <a:xfrm>
            <a:off x="416075" y="2197498"/>
            <a:ext cx="8311850" cy="3790641"/>
            <a:chOff x="-389380" y="1230926"/>
            <a:chExt cx="8180896" cy="3790641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D6259D55-47B2-F6C0-BFAD-BAF657998A41}"/>
                </a:ext>
              </a:extLst>
            </p:cNvPr>
            <p:cNvSpPr/>
            <p:nvPr/>
          </p:nvSpPr>
          <p:spPr>
            <a:xfrm>
              <a:off x="5009910" y="3599336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</a:t>
              </a:r>
              <a:r>
                <a:rPr lang="en-GB" sz="1600" i="1" dirty="0" err="1"/>
                <a:t>Obstr</a:t>
              </a:r>
              <a:endParaRPr lang="en-GB" sz="1600" i="1" dirty="0"/>
            </a:p>
          </p:txBody>
        </p:sp>
        <p:cxnSp>
          <p:nvCxnSpPr>
            <p:cNvPr id="24" name="Connettore 7 21">
              <a:extLst>
                <a:ext uri="{FF2B5EF4-FFF2-40B4-BE49-F238E27FC236}">
                  <a16:creationId xmlns:a16="http://schemas.microsoft.com/office/drawing/2014/main" id="{91F821C0-4C3F-A124-EB67-F236E9EC20B2}"/>
                </a:ext>
              </a:extLst>
            </p:cNvPr>
            <p:cNvCxnSpPr>
              <a:cxnSpLocks/>
              <a:stCxn id="22" idx="3"/>
              <a:endCxn id="67" idx="7"/>
            </p:cNvCxnSpPr>
            <p:nvPr/>
          </p:nvCxnSpPr>
          <p:spPr>
            <a:xfrm flipH="1">
              <a:off x="4214296" y="4126171"/>
              <a:ext cx="995971" cy="36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C4752AEC-F83C-D57C-C586-D6AE0474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320" y="4425657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sellaDiTesto 50">
              <a:extLst>
                <a:ext uri="{FF2B5EF4-FFF2-40B4-BE49-F238E27FC236}">
                  <a16:creationId xmlns:a16="http://schemas.microsoft.com/office/drawing/2014/main" id="{0523ABB3-0BE0-0501-3765-8B888596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392" y="4032230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sellaDiTesto 50">
              <a:extLst>
                <a:ext uri="{FF2B5EF4-FFF2-40B4-BE49-F238E27FC236}">
                  <a16:creationId xmlns:a16="http://schemas.microsoft.com/office/drawing/2014/main" id="{17DBA4A1-E022-7B8F-D3CF-A48C396F9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01" y="3590902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46F4B5-AFDB-C3E2-143F-38303F3A5D3F}"/>
                </a:ext>
              </a:extLst>
            </p:cNvPr>
            <p:cNvGrpSpPr/>
            <p:nvPr/>
          </p:nvGrpSpPr>
          <p:grpSpPr>
            <a:xfrm>
              <a:off x="1123525" y="1230926"/>
              <a:ext cx="3301780" cy="3790641"/>
              <a:chOff x="874817" y="1203723"/>
              <a:chExt cx="3301780" cy="3790641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D413092D-2C2B-8B80-2494-45C50E2E9E70}"/>
                  </a:ext>
                </a:extLst>
              </p:cNvPr>
              <p:cNvSpPr/>
              <p:nvPr/>
            </p:nvSpPr>
            <p:spPr>
              <a:xfrm>
                <a:off x="884162" y="2359095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Closing-Free</a:t>
                </a:r>
                <a:endParaRPr lang="en-GB" sz="1600" i="1" dirty="0"/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B65483A-EACB-A645-1D33-F5B6ABBB647E}"/>
                  </a:ext>
                </a:extLst>
              </p:cNvPr>
              <p:cNvCxnSpPr/>
              <p:nvPr/>
            </p:nvCxnSpPr>
            <p:spPr>
              <a:xfrm>
                <a:off x="2825041" y="1203723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62900CEA-88DC-DF7B-2CD1-77CD37989331}"/>
                  </a:ext>
                </a:extLst>
              </p:cNvPr>
              <p:cNvSpPr/>
              <p:nvPr/>
            </p:nvSpPr>
            <p:spPr>
              <a:xfrm>
                <a:off x="2806248" y="158827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Off-Free</a:t>
                </a:r>
              </a:p>
            </p:txBody>
          </p:sp>
          <p:cxnSp>
            <p:nvCxnSpPr>
              <p:cNvPr id="18" name="Connettore 7 4">
                <a:extLst>
                  <a:ext uri="{FF2B5EF4-FFF2-40B4-BE49-F238E27FC236}">
                    <a16:creationId xmlns:a16="http://schemas.microsoft.com/office/drawing/2014/main" id="{E056E085-9861-0432-EACE-D65E655127D8}"/>
                  </a:ext>
                </a:extLst>
              </p:cNvPr>
              <p:cNvCxnSpPr>
                <a:cxnSpLocks/>
                <a:stCxn id="15" idx="0"/>
                <a:endCxn id="17" idx="2"/>
              </p:cNvCxnSpPr>
              <p:nvPr/>
            </p:nvCxnSpPr>
            <p:spPr>
              <a:xfrm flipV="1">
                <a:off x="1604590" y="1896890"/>
                <a:ext cx="1201658" cy="4622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7 21">
                <a:extLst>
                  <a:ext uri="{FF2B5EF4-FFF2-40B4-BE49-F238E27FC236}">
                    <a16:creationId xmlns:a16="http://schemas.microsoft.com/office/drawing/2014/main" id="{58A8D35B-4779-2FEF-6C9A-3BCAE0B635AA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2114009" y="2115112"/>
                <a:ext cx="892597" cy="33437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CasellaDiTesto 50">
                <a:extLst>
                  <a:ext uri="{FF2B5EF4-FFF2-40B4-BE49-F238E27FC236}">
                    <a16:creationId xmlns:a16="http://schemas.microsoft.com/office/drawing/2014/main" id="{64A64541-C395-009A-EE62-E12462E24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147" y="1802477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sellaDiTesto 50">
                <a:extLst>
                  <a:ext uri="{FF2B5EF4-FFF2-40B4-BE49-F238E27FC236}">
                    <a16:creationId xmlns:a16="http://schemas.microsoft.com/office/drawing/2014/main" id="{90E38E00-F512-68AB-4C9E-157487426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805" y="4404287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240642DF-F125-9789-85C1-52898A802327}"/>
                  </a:ext>
                </a:extLst>
              </p:cNvPr>
              <p:cNvSpPr/>
              <p:nvPr/>
            </p:nvSpPr>
            <p:spPr>
              <a:xfrm>
                <a:off x="874817" y="3568182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Closing-</a:t>
                </a:r>
                <a:r>
                  <a:rPr lang="it-IT" sz="1600" i="1" dirty="0" err="1"/>
                  <a:t>Obstr</a:t>
                </a:r>
                <a:endParaRPr lang="en-GB" sz="1600" i="1" dirty="0"/>
              </a:p>
            </p:txBody>
          </p:sp>
          <p:cxnSp>
            <p:nvCxnSpPr>
              <p:cNvPr id="52" name="Connettore 7 4">
                <a:extLst>
                  <a:ext uri="{FF2B5EF4-FFF2-40B4-BE49-F238E27FC236}">
                    <a16:creationId xmlns:a16="http://schemas.microsoft.com/office/drawing/2014/main" id="{C7A022DF-764D-95E4-6A4E-29D33E9675B4}"/>
                  </a:ext>
                </a:extLst>
              </p:cNvPr>
              <p:cNvCxnSpPr>
                <a:cxnSpLocks/>
                <a:stCxn id="51" idx="1"/>
                <a:endCxn id="15" idx="3"/>
              </p:cNvCxnSpPr>
              <p:nvPr/>
            </p:nvCxnSpPr>
            <p:spPr>
              <a:xfrm flipV="1">
                <a:off x="1085825" y="2885930"/>
                <a:ext cx="9345" cy="7726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7 21">
                <a:extLst>
                  <a:ext uri="{FF2B5EF4-FFF2-40B4-BE49-F238E27FC236}">
                    <a16:creationId xmlns:a16="http://schemas.microsoft.com/office/drawing/2014/main" id="{1DA109D6-5DC2-BC86-92FF-076E5B4537B3}"/>
                  </a:ext>
                </a:extLst>
              </p:cNvPr>
              <p:cNvCxnSpPr>
                <a:cxnSpLocks/>
                <a:stCxn id="15" idx="5"/>
                <a:endCxn id="51" idx="7"/>
              </p:cNvCxnSpPr>
              <p:nvPr/>
            </p:nvCxnSpPr>
            <p:spPr>
              <a:xfrm flipH="1">
                <a:off x="2104663" y="2885930"/>
                <a:ext cx="9345" cy="772643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CasellaDiTesto 50">
                <a:extLst>
                  <a:ext uri="{FF2B5EF4-FFF2-40B4-BE49-F238E27FC236}">
                    <a16:creationId xmlns:a16="http://schemas.microsoft.com/office/drawing/2014/main" id="{3DC93A8A-ED94-096B-F76C-FA3834FDD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317" y="3016521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0E4CCFE3-D103-076F-5454-40EAC71058B4}"/>
                  </a:ext>
                </a:extLst>
              </p:cNvPr>
              <p:cNvSpPr/>
              <p:nvPr/>
            </p:nvSpPr>
            <p:spPr>
              <a:xfrm>
                <a:off x="2735742" y="4377138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it-IT" sz="1600" i="1" dirty="0"/>
                  <a:t>Off-</a:t>
                </a:r>
                <a:r>
                  <a:rPr lang="it-IT" sz="1600" i="1" dirty="0" err="1"/>
                  <a:t>Obstr</a:t>
                </a:r>
                <a:endParaRPr lang="en-GB" sz="1600" i="1" dirty="0"/>
              </a:p>
            </p:txBody>
          </p:sp>
          <p:cxnSp>
            <p:nvCxnSpPr>
              <p:cNvPr id="68" name="Connettore 7 4">
                <a:extLst>
                  <a:ext uri="{FF2B5EF4-FFF2-40B4-BE49-F238E27FC236}">
                    <a16:creationId xmlns:a16="http://schemas.microsoft.com/office/drawing/2014/main" id="{6067F0B1-6797-4CB7-EA4D-611A97313E65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H="1" flipV="1">
                <a:off x="1618480" y="4168229"/>
                <a:ext cx="1117262" cy="517522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ttore 7 21">
                <a:extLst>
                  <a:ext uri="{FF2B5EF4-FFF2-40B4-BE49-F238E27FC236}">
                    <a16:creationId xmlns:a16="http://schemas.microsoft.com/office/drawing/2014/main" id="{7AD2D2FA-1A6E-AD8E-E2A0-72D3AF9AE4BD}"/>
                  </a:ext>
                </a:extLst>
              </p:cNvPr>
              <p:cNvCxnSpPr>
                <a:cxnSpLocks/>
                <a:stCxn id="51" idx="5"/>
                <a:endCxn id="67" idx="1"/>
              </p:cNvCxnSpPr>
              <p:nvPr/>
            </p:nvCxnSpPr>
            <p:spPr>
              <a:xfrm>
                <a:off x="2104664" y="4095017"/>
                <a:ext cx="842087" cy="372512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CasellaDiTesto 50">
                <a:extLst>
                  <a:ext uri="{FF2B5EF4-FFF2-40B4-BE49-F238E27FC236}">
                    <a16:creationId xmlns:a16="http://schemas.microsoft.com/office/drawing/2014/main" id="{2E144254-15F3-A731-C97F-8CAA965E2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849" y="2199631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asellaDiTesto 50">
                <a:extLst>
                  <a:ext uri="{FF2B5EF4-FFF2-40B4-BE49-F238E27FC236}">
                    <a16:creationId xmlns:a16="http://schemas.microsoft.com/office/drawing/2014/main" id="{61BEB96A-7BA9-0F29-0CEB-A3EA47538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092" y="4019565"/>
                <a:ext cx="109842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4" name="Connettore 7 4">
              <a:extLst>
                <a:ext uri="{FF2B5EF4-FFF2-40B4-BE49-F238E27FC236}">
                  <a16:creationId xmlns:a16="http://schemas.microsoft.com/office/drawing/2014/main" id="{B4F636B1-26E2-9FB8-4837-2AED706C67C4}"/>
                </a:ext>
              </a:extLst>
            </p:cNvPr>
            <p:cNvCxnSpPr>
              <a:cxnSpLocks/>
              <a:stCxn id="67" idx="5"/>
              <a:endCxn id="17" idx="7"/>
            </p:cNvCxnSpPr>
            <p:nvPr/>
          </p:nvCxnSpPr>
          <p:spPr>
            <a:xfrm rot="5400000" flipH="1" flipV="1">
              <a:off x="2605858" y="3314309"/>
              <a:ext cx="3225305" cy="8429"/>
            </a:xfrm>
            <a:prstGeom prst="curvedConnector5">
              <a:avLst>
                <a:gd name="adj1" fmla="val -7088"/>
                <a:gd name="adj2" fmla="val 31693566"/>
                <a:gd name="adj3" fmla="val 107088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ttore 7 21">
              <a:extLst>
                <a:ext uri="{FF2B5EF4-FFF2-40B4-BE49-F238E27FC236}">
                  <a16:creationId xmlns:a16="http://schemas.microsoft.com/office/drawing/2014/main" id="{54C1F459-F97E-E96D-363F-2830304A8A2B}"/>
                </a:ext>
              </a:extLst>
            </p:cNvPr>
            <p:cNvCxnSpPr>
              <a:cxnSpLocks/>
              <a:stCxn id="67" idx="3"/>
              <a:endCxn id="17" idx="1"/>
            </p:cNvCxnSpPr>
            <p:nvPr/>
          </p:nvCxnSpPr>
          <p:spPr>
            <a:xfrm rot="5400000" flipH="1" flipV="1">
              <a:off x="1612733" y="3288596"/>
              <a:ext cx="3225305" cy="59856"/>
            </a:xfrm>
            <a:prstGeom prst="curvedConnector5">
              <a:avLst>
                <a:gd name="adj1" fmla="val -7088"/>
                <a:gd name="adj2" fmla="val -4327545"/>
                <a:gd name="adj3" fmla="val 1070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ttore 7 4">
              <a:extLst>
                <a:ext uri="{FF2B5EF4-FFF2-40B4-BE49-F238E27FC236}">
                  <a16:creationId xmlns:a16="http://schemas.microsoft.com/office/drawing/2014/main" id="{889D2134-ED8E-21F0-3E48-05F516961241}"/>
                </a:ext>
              </a:extLst>
            </p:cNvPr>
            <p:cNvCxnSpPr>
              <a:cxnSpLocks/>
              <a:stCxn id="22" idx="2"/>
              <a:endCxn id="51" idx="6"/>
            </p:cNvCxnSpPr>
            <p:nvPr/>
          </p:nvCxnSpPr>
          <p:spPr>
            <a:xfrm rot="10800000">
              <a:off x="2564380" y="3903999"/>
              <a:ext cx="2445530" cy="3951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7 4">
              <a:extLst>
                <a:ext uri="{FF2B5EF4-FFF2-40B4-BE49-F238E27FC236}">
                  <a16:creationId xmlns:a16="http://schemas.microsoft.com/office/drawing/2014/main" id="{3E2A852F-1FC2-B34D-9575-A52D6DBDBAD9}"/>
                </a:ext>
              </a:extLst>
            </p:cNvPr>
            <p:cNvCxnSpPr>
              <a:cxnSpLocks/>
              <a:stCxn id="22" idx="4"/>
              <a:endCxn id="67" idx="6"/>
            </p:cNvCxnSpPr>
            <p:nvPr/>
          </p:nvCxnSpPr>
          <p:spPr>
            <a:xfrm flipH="1">
              <a:off x="4425305" y="4216562"/>
              <a:ext cx="1268669" cy="496392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CasellaDiTesto 50">
              <a:extLst>
                <a:ext uri="{FF2B5EF4-FFF2-40B4-BE49-F238E27FC236}">
                  <a16:creationId xmlns:a16="http://schemas.microsoft.com/office/drawing/2014/main" id="{3E2F15AF-28DE-B090-DEC5-5A4DD958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073" y="3041162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AA7854A4-DCCE-AF88-08EF-EF1D181D138D}"/>
                </a:ext>
              </a:extLst>
            </p:cNvPr>
            <p:cNvSpPr/>
            <p:nvPr/>
          </p:nvSpPr>
          <p:spPr>
            <a:xfrm>
              <a:off x="5009910" y="2388291"/>
              <a:ext cx="1368127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600" i="1" dirty="0"/>
                <a:t>Opening-Free</a:t>
              </a:r>
            </a:p>
          </p:txBody>
        </p:sp>
        <p:cxnSp>
          <p:nvCxnSpPr>
            <p:cNvPr id="143" name="Connettore 7 4">
              <a:extLst>
                <a:ext uri="{FF2B5EF4-FFF2-40B4-BE49-F238E27FC236}">
                  <a16:creationId xmlns:a16="http://schemas.microsoft.com/office/drawing/2014/main" id="{7CD464EE-3D2E-47AF-F1CA-72A6DFE83009}"/>
                </a:ext>
              </a:extLst>
            </p:cNvPr>
            <p:cNvCxnSpPr>
              <a:cxnSpLocks/>
              <a:stCxn id="22" idx="1"/>
              <a:endCxn id="137" idx="3"/>
            </p:cNvCxnSpPr>
            <p:nvPr/>
          </p:nvCxnSpPr>
          <p:spPr>
            <a:xfrm flipV="1">
              <a:off x="5210267" y="2915126"/>
              <a:ext cx="0" cy="77460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CasellaDiTesto 50">
              <a:extLst>
                <a:ext uri="{FF2B5EF4-FFF2-40B4-BE49-F238E27FC236}">
                  <a16:creationId xmlns:a16="http://schemas.microsoft.com/office/drawing/2014/main" id="{7BE3CDF0-2BEE-EDB3-9940-1E802D5E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068" y="3077554"/>
              <a:ext cx="9154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Connettore 7 21">
              <a:extLst>
                <a:ext uri="{FF2B5EF4-FFF2-40B4-BE49-F238E27FC236}">
                  <a16:creationId xmlns:a16="http://schemas.microsoft.com/office/drawing/2014/main" id="{7900D0E9-CC1E-E286-5123-D14D6746ED08}"/>
                </a:ext>
              </a:extLst>
            </p:cNvPr>
            <p:cNvCxnSpPr>
              <a:cxnSpLocks/>
              <a:stCxn id="137" idx="5"/>
              <a:endCxn id="22" idx="7"/>
            </p:cNvCxnSpPr>
            <p:nvPr/>
          </p:nvCxnSpPr>
          <p:spPr>
            <a:xfrm>
              <a:off x="6177679" y="2915126"/>
              <a:ext cx="0" cy="77460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CasellaDiTesto 50">
              <a:extLst>
                <a:ext uri="{FF2B5EF4-FFF2-40B4-BE49-F238E27FC236}">
                  <a16:creationId xmlns:a16="http://schemas.microsoft.com/office/drawing/2014/main" id="{563342E9-D310-5DBE-C51C-4E6A28A4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9380" y="3078565"/>
              <a:ext cx="10546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Connettore 7 4">
              <a:extLst>
                <a:ext uri="{FF2B5EF4-FFF2-40B4-BE49-F238E27FC236}">
                  <a16:creationId xmlns:a16="http://schemas.microsoft.com/office/drawing/2014/main" id="{68BF7EC2-7977-DB10-F756-5C3E66253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4557" y="2695735"/>
              <a:ext cx="2436185" cy="1993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CasellaDiTesto 50">
              <a:extLst>
                <a:ext uri="{FF2B5EF4-FFF2-40B4-BE49-F238E27FC236}">
                  <a16:creationId xmlns:a16="http://schemas.microsoft.com/office/drawing/2014/main" id="{11802B9A-2896-7C48-43C9-9955A500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622" y="2710810"/>
              <a:ext cx="13779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Connettore 7 4">
              <a:extLst>
                <a:ext uri="{FF2B5EF4-FFF2-40B4-BE49-F238E27FC236}">
                  <a16:creationId xmlns:a16="http://schemas.microsoft.com/office/drawing/2014/main" id="{7DCAF4A4-2B04-D591-FECF-CE5D020B01C9}"/>
                </a:ext>
              </a:extLst>
            </p:cNvPr>
            <p:cNvCxnSpPr>
              <a:cxnSpLocks/>
              <a:stCxn id="137" idx="1"/>
              <a:endCxn id="17" idx="5"/>
            </p:cNvCxnSpPr>
            <p:nvPr/>
          </p:nvCxnSpPr>
          <p:spPr>
            <a:xfrm flipH="1" flipV="1">
              <a:off x="4222725" y="2142315"/>
              <a:ext cx="987542" cy="3363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7 21">
              <a:extLst>
                <a:ext uri="{FF2B5EF4-FFF2-40B4-BE49-F238E27FC236}">
                  <a16:creationId xmlns:a16="http://schemas.microsoft.com/office/drawing/2014/main" id="{9A4F56F9-2EDD-7AF0-77F7-AA66450C719D}"/>
                </a:ext>
              </a:extLst>
            </p:cNvPr>
            <p:cNvCxnSpPr>
              <a:cxnSpLocks/>
              <a:stCxn id="17" idx="6"/>
              <a:endCxn id="137" idx="0"/>
            </p:cNvCxnSpPr>
            <p:nvPr/>
          </p:nvCxnSpPr>
          <p:spPr>
            <a:xfrm>
              <a:off x="4423083" y="1924093"/>
              <a:ext cx="1270890" cy="4641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CasellaDiTesto 50">
              <a:extLst>
                <a:ext uri="{FF2B5EF4-FFF2-40B4-BE49-F238E27FC236}">
                  <a16:creationId xmlns:a16="http://schemas.microsoft.com/office/drawing/2014/main" id="{9D69A0BE-9843-E9B4-F9C9-F419A461B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589" y="2203632"/>
              <a:ext cx="9885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CasellaDiTesto 50">
              <a:extLst>
                <a:ext uri="{FF2B5EF4-FFF2-40B4-BE49-F238E27FC236}">
                  <a16:creationId xmlns:a16="http://schemas.microsoft.com/office/drawing/2014/main" id="{DFC14762-6962-7A73-EF3A-27AF381B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567" y="1816133"/>
              <a:ext cx="1123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ObstructionSensor</a:t>
            </a:r>
            <a:r>
              <a:rPr lang="it-IT" b="1" dirty="0"/>
              <a:t> || </a:t>
            </a:r>
            <a:r>
              <a:rPr lang="it-IT" b="1" dirty="0" err="1"/>
              <a:t>DoorMotor</a:t>
            </a:r>
            <a:endParaRPr lang="it-IT" b="1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3CBE215D-37B1-9056-3E8A-68188F082B7D}"/>
              </a:ext>
            </a:extLst>
          </p:cNvPr>
          <p:cNvSpPr txBox="1"/>
          <p:nvPr/>
        </p:nvSpPr>
        <p:spPr>
          <a:xfrm>
            <a:off x="838200" y="1592915"/>
            <a:ext cx="42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3CC"/>
                </a:solidFill>
              </a:rPr>
              <a:t>Unwanted</a:t>
            </a:r>
            <a:r>
              <a:rPr lang="it-IT" dirty="0">
                <a:solidFill>
                  <a:srgbClr val="0033CC"/>
                </a:solidFill>
              </a:rPr>
              <a:t> </a:t>
            </a:r>
            <a:r>
              <a:rPr lang="it-IT" dirty="0" err="1">
                <a:solidFill>
                  <a:srgbClr val="0033CC"/>
                </a:solidFill>
              </a:rPr>
              <a:t>behaviour</a:t>
            </a:r>
            <a:endParaRPr lang="it-IT" dirty="0">
              <a:solidFill>
                <a:srgbClr val="0033CC"/>
              </a:solidFill>
            </a:endParaRPr>
          </a:p>
        </p:txBody>
      </p:sp>
      <p:sp>
        <p:nvSpPr>
          <p:cNvPr id="4" name="CasellaDiTesto 50">
            <a:extLst>
              <a:ext uri="{FF2B5EF4-FFF2-40B4-BE49-F238E27FC236}">
                <a16:creationId xmlns:a16="http://schemas.microsoft.com/office/drawing/2014/main" id="{2165DDDA-8FC6-EC64-4E62-3D0B5A030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573" y="4007734"/>
            <a:ext cx="9301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50">
            <a:extLst>
              <a:ext uri="{FF2B5EF4-FFF2-40B4-BE49-F238E27FC236}">
                <a16:creationId xmlns:a16="http://schemas.microsoft.com/office/drawing/2014/main" id="{753C07AC-1939-263D-A28A-758610D2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417" y="3999695"/>
            <a:ext cx="1071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objectOUT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7643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89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Spd3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9FB81268-9378-CEF3-F503-9FAACEEA3CE6}"/>
              </a:ext>
            </a:extLst>
          </p:cNvPr>
          <p:cNvGrpSpPr/>
          <p:nvPr/>
        </p:nvGrpSpPr>
        <p:grpSpPr>
          <a:xfrm>
            <a:off x="221318" y="1727412"/>
            <a:ext cx="8570700" cy="4077576"/>
            <a:chOff x="221318" y="1727412"/>
            <a:chExt cx="8570700" cy="4077576"/>
          </a:xfrm>
        </p:grpSpPr>
        <p:grpSp>
          <p:nvGrpSpPr>
            <p:cNvPr id="169" name="Gruppo 168">
              <a:extLst>
                <a:ext uri="{FF2B5EF4-FFF2-40B4-BE49-F238E27FC236}">
                  <a16:creationId xmlns:a16="http://schemas.microsoft.com/office/drawing/2014/main" id="{EDAAD341-AE49-5ACD-4761-9E35EEC14CE2}"/>
                </a:ext>
              </a:extLst>
            </p:cNvPr>
            <p:cNvGrpSpPr/>
            <p:nvPr/>
          </p:nvGrpSpPr>
          <p:grpSpPr>
            <a:xfrm>
              <a:off x="221318" y="1727412"/>
              <a:ext cx="8570700" cy="3790641"/>
              <a:chOff x="-581069" y="1230926"/>
              <a:chExt cx="8435668" cy="3790641"/>
            </a:xfrm>
          </p:grpSpPr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D6259D55-47B2-F6C0-BFAD-BAF657998A41}"/>
                  </a:ext>
                </a:extLst>
              </p:cNvPr>
              <p:cNvSpPr/>
              <p:nvPr/>
            </p:nvSpPr>
            <p:spPr>
              <a:xfrm>
                <a:off x="5009910" y="3599336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Opening-</a:t>
                </a:r>
                <a:r>
                  <a:rPr lang="en-GB" sz="1600" i="1" dirty="0" err="1"/>
                  <a:t>Obstr</a:t>
                </a:r>
                <a:endParaRPr lang="en-GB" sz="1600" i="1" dirty="0"/>
              </a:p>
            </p:txBody>
          </p:sp>
          <p:cxnSp>
            <p:nvCxnSpPr>
              <p:cNvPr id="24" name="Connettore 7 21">
                <a:extLst>
                  <a:ext uri="{FF2B5EF4-FFF2-40B4-BE49-F238E27FC236}">
                    <a16:creationId xmlns:a16="http://schemas.microsoft.com/office/drawing/2014/main" id="{91F821C0-4C3F-A124-EB67-F236E9EC20B2}"/>
                  </a:ext>
                </a:extLst>
              </p:cNvPr>
              <p:cNvCxnSpPr>
                <a:cxnSpLocks/>
                <a:stCxn id="22" idx="3"/>
                <a:endCxn id="67" idx="7"/>
              </p:cNvCxnSpPr>
              <p:nvPr/>
            </p:nvCxnSpPr>
            <p:spPr>
              <a:xfrm flipH="1">
                <a:off x="4214296" y="4126171"/>
                <a:ext cx="995971" cy="368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CasellaDiTesto 50">
                <a:extLst>
                  <a:ext uri="{FF2B5EF4-FFF2-40B4-BE49-F238E27FC236}">
                    <a16:creationId xmlns:a16="http://schemas.microsoft.com/office/drawing/2014/main" id="{0523ABB3-0BE0-0501-3765-8B8885962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6392" y="4032230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CasellaDiTesto 50">
                <a:extLst>
                  <a:ext uri="{FF2B5EF4-FFF2-40B4-BE49-F238E27FC236}">
                    <a16:creationId xmlns:a16="http://schemas.microsoft.com/office/drawing/2014/main" id="{17DBA4A1-E022-7B8F-D3CF-A48C396F9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2401" y="3590902"/>
                <a:ext cx="13779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9" name="Gruppo 78">
                <a:extLst>
                  <a:ext uri="{FF2B5EF4-FFF2-40B4-BE49-F238E27FC236}">
                    <a16:creationId xmlns:a16="http://schemas.microsoft.com/office/drawing/2014/main" id="{B446F4B5-AFDB-C3E2-143F-38303F3A5D3F}"/>
                  </a:ext>
                </a:extLst>
              </p:cNvPr>
              <p:cNvGrpSpPr/>
              <p:nvPr/>
            </p:nvGrpSpPr>
            <p:grpSpPr>
              <a:xfrm>
                <a:off x="1123525" y="1230926"/>
                <a:ext cx="3301780" cy="3790641"/>
                <a:chOff x="874817" y="1203723"/>
                <a:chExt cx="3301780" cy="3790641"/>
              </a:xfrm>
            </p:grpSpPr>
            <p:sp>
              <p:nvSpPr>
                <p:cNvPr id="15" name="Ovale 14">
                  <a:extLst>
                    <a:ext uri="{FF2B5EF4-FFF2-40B4-BE49-F238E27FC236}">
                      <a16:creationId xmlns:a16="http://schemas.microsoft.com/office/drawing/2014/main" id="{D413092D-2C2B-8B80-2494-45C50E2E9E70}"/>
                    </a:ext>
                  </a:extLst>
                </p:cNvPr>
                <p:cNvSpPr/>
                <p:nvPr/>
              </p:nvSpPr>
              <p:spPr>
                <a:xfrm>
                  <a:off x="884162" y="2359095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/>
                    <a:t>Closing-Free</a:t>
                  </a:r>
                  <a:endParaRPr lang="en-GB" sz="1600" i="1" dirty="0"/>
                </a:p>
              </p:txBody>
            </p:sp>
            <p:cxnSp>
              <p:nvCxnSpPr>
                <p:cNvPr id="16" name="Connettore 2 15">
                  <a:extLst>
                    <a:ext uri="{FF2B5EF4-FFF2-40B4-BE49-F238E27FC236}">
                      <a16:creationId xmlns:a16="http://schemas.microsoft.com/office/drawing/2014/main" id="{2B65483A-EACB-A645-1D33-F5B6ABBB647E}"/>
                    </a:ext>
                  </a:extLst>
                </p:cNvPr>
                <p:cNvCxnSpPr/>
                <p:nvPr/>
              </p:nvCxnSpPr>
              <p:spPr>
                <a:xfrm>
                  <a:off x="2825041" y="1203723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e 16">
                  <a:extLst>
                    <a:ext uri="{FF2B5EF4-FFF2-40B4-BE49-F238E27FC236}">
                      <a16:creationId xmlns:a16="http://schemas.microsoft.com/office/drawing/2014/main" id="{62900CEA-88DC-DF7B-2CD1-77CD37989331}"/>
                    </a:ext>
                  </a:extLst>
                </p:cNvPr>
                <p:cNvSpPr/>
                <p:nvPr/>
              </p:nvSpPr>
              <p:spPr>
                <a:xfrm>
                  <a:off x="2806248" y="1588277"/>
                  <a:ext cx="1368127" cy="617226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/>
                    <a:t>Off-Free</a:t>
                  </a:r>
                </a:p>
              </p:txBody>
            </p:sp>
            <p:cxnSp>
              <p:nvCxnSpPr>
                <p:cNvPr id="18" name="Connettore 7 4">
                  <a:extLst>
                    <a:ext uri="{FF2B5EF4-FFF2-40B4-BE49-F238E27FC236}">
                      <a16:creationId xmlns:a16="http://schemas.microsoft.com/office/drawing/2014/main" id="{E056E085-9861-0432-EACE-D65E655127D8}"/>
                    </a:ext>
                  </a:extLst>
                </p:cNvPr>
                <p:cNvCxnSpPr>
                  <a:cxnSpLocks/>
                  <a:stCxn id="15" idx="0"/>
                  <a:endCxn id="17" idx="2"/>
                </p:cNvCxnSpPr>
                <p:nvPr/>
              </p:nvCxnSpPr>
              <p:spPr>
                <a:xfrm flipV="1">
                  <a:off x="1604590" y="1896890"/>
                  <a:ext cx="1201658" cy="462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ttore 7 21">
                  <a:extLst>
                    <a:ext uri="{FF2B5EF4-FFF2-40B4-BE49-F238E27FC236}">
                      <a16:creationId xmlns:a16="http://schemas.microsoft.com/office/drawing/2014/main" id="{58A8D35B-4779-2FEF-6C9A-3BCAE0B635AA}"/>
                    </a:ext>
                  </a:extLst>
                </p:cNvPr>
                <p:cNvCxnSpPr>
                  <a:cxnSpLocks/>
                  <a:stCxn id="17" idx="3"/>
                  <a:endCxn id="15" idx="7"/>
                </p:cNvCxnSpPr>
                <p:nvPr/>
              </p:nvCxnSpPr>
              <p:spPr>
                <a:xfrm flipH="1">
                  <a:off x="2114009" y="2115112"/>
                  <a:ext cx="892597" cy="334374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CasellaDiTesto 50">
                  <a:extLst>
                    <a:ext uri="{FF2B5EF4-FFF2-40B4-BE49-F238E27FC236}">
                      <a16:creationId xmlns:a16="http://schemas.microsoft.com/office/drawing/2014/main" id="{64A64541-C395-009A-EE62-E12462E242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7147" y="1802477"/>
                  <a:ext cx="1098426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closeON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Ovale 50">
                  <a:extLst>
                    <a:ext uri="{FF2B5EF4-FFF2-40B4-BE49-F238E27FC236}">
                      <a16:creationId xmlns:a16="http://schemas.microsoft.com/office/drawing/2014/main" id="{240642DF-F125-9789-85C1-52898A802327}"/>
                    </a:ext>
                  </a:extLst>
                </p:cNvPr>
                <p:cNvSpPr/>
                <p:nvPr/>
              </p:nvSpPr>
              <p:spPr>
                <a:xfrm>
                  <a:off x="874817" y="3568182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/>
                    <a:t>Closing-</a:t>
                  </a:r>
                  <a:r>
                    <a:rPr lang="it-IT" sz="1600" i="1" dirty="0" err="1"/>
                    <a:t>Obstr</a:t>
                  </a:r>
                  <a:endParaRPr lang="en-GB" sz="1600" i="1" dirty="0"/>
                </a:p>
              </p:txBody>
            </p:sp>
            <p:cxnSp>
              <p:nvCxnSpPr>
                <p:cNvPr id="52" name="Connettore 7 4">
                  <a:extLst>
                    <a:ext uri="{FF2B5EF4-FFF2-40B4-BE49-F238E27FC236}">
                      <a16:creationId xmlns:a16="http://schemas.microsoft.com/office/drawing/2014/main" id="{C7A022DF-764D-95E4-6A4E-29D33E9675B4}"/>
                    </a:ext>
                  </a:extLst>
                </p:cNvPr>
                <p:cNvCxnSpPr>
                  <a:cxnSpLocks/>
                  <a:stCxn id="51" idx="1"/>
                  <a:endCxn id="15" idx="3"/>
                </p:cNvCxnSpPr>
                <p:nvPr/>
              </p:nvCxnSpPr>
              <p:spPr>
                <a:xfrm flipV="1">
                  <a:off x="1085825" y="2885930"/>
                  <a:ext cx="9345" cy="772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e 66">
                  <a:extLst>
                    <a:ext uri="{FF2B5EF4-FFF2-40B4-BE49-F238E27FC236}">
                      <a16:creationId xmlns:a16="http://schemas.microsoft.com/office/drawing/2014/main" id="{0E4CCFE3-D103-076F-5454-40EAC71058B4}"/>
                    </a:ext>
                  </a:extLst>
                </p:cNvPr>
                <p:cNvSpPr/>
                <p:nvPr/>
              </p:nvSpPr>
              <p:spPr>
                <a:xfrm>
                  <a:off x="2735742" y="4377138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/>
                    <a:t>Off-</a:t>
                  </a:r>
                  <a:r>
                    <a:rPr lang="it-IT" sz="1600" i="1" dirty="0" err="1"/>
                    <a:t>Obstr</a:t>
                  </a:r>
                  <a:endParaRPr lang="en-GB" sz="1600" i="1" dirty="0"/>
                </a:p>
              </p:txBody>
            </p:sp>
            <p:sp>
              <p:nvSpPr>
                <p:cNvPr id="77" name="CasellaDiTesto 50">
                  <a:extLst>
                    <a:ext uri="{FF2B5EF4-FFF2-40B4-BE49-F238E27FC236}">
                      <a16:creationId xmlns:a16="http://schemas.microsoft.com/office/drawing/2014/main" id="{2E144254-15F3-A731-C97F-8CAA965E22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849" y="2199631"/>
                  <a:ext cx="112371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closeOFF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4" name="Connettore 7 4">
                <a:extLst>
                  <a:ext uri="{FF2B5EF4-FFF2-40B4-BE49-F238E27FC236}">
                    <a16:creationId xmlns:a16="http://schemas.microsoft.com/office/drawing/2014/main" id="{B4F636B1-26E2-9FB8-4837-2AED706C67C4}"/>
                  </a:ext>
                </a:extLst>
              </p:cNvPr>
              <p:cNvCxnSpPr>
                <a:cxnSpLocks/>
                <a:stCxn id="67" idx="5"/>
                <a:endCxn id="17" idx="7"/>
              </p:cNvCxnSpPr>
              <p:nvPr/>
            </p:nvCxnSpPr>
            <p:spPr>
              <a:xfrm rot="5400000" flipH="1" flipV="1">
                <a:off x="2605858" y="3314309"/>
                <a:ext cx="3225305" cy="8429"/>
              </a:xfrm>
              <a:prstGeom prst="curvedConnector5">
                <a:avLst>
                  <a:gd name="adj1" fmla="val -18833"/>
                  <a:gd name="adj2" fmla="val 31693566"/>
                  <a:gd name="adj3" fmla="val 103038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ttore 7 21">
                <a:extLst>
                  <a:ext uri="{FF2B5EF4-FFF2-40B4-BE49-F238E27FC236}">
                    <a16:creationId xmlns:a16="http://schemas.microsoft.com/office/drawing/2014/main" id="{54C1F459-F97E-E96D-363F-2830304A8A2B}"/>
                  </a:ext>
                </a:extLst>
              </p:cNvPr>
              <p:cNvCxnSpPr>
                <a:cxnSpLocks/>
                <a:stCxn id="67" idx="3"/>
                <a:endCxn id="17" idx="1"/>
              </p:cNvCxnSpPr>
              <p:nvPr/>
            </p:nvCxnSpPr>
            <p:spPr>
              <a:xfrm rot="5400000" flipH="1" flipV="1">
                <a:off x="1612733" y="3288596"/>
                <a:ext cx="3225305" cy="59856"/>
              </a:xfrm>
              <a:prstGeom prst="curvedConnector5">
                <a:avLst>
                  <a:gd name="adj1" fmla="val -20453"/>
                  <a:gd name="adj2" fmla="val -4520865"/>
                  <a:gd name="adj3" fmla="val 10222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ttore 7 4">
                <a:extLst>
                  <a:ext uri="{FF2B5EF4-FFF2-40B4-BE49-F238E27FC236}">
                    <a16:creationId xmlns:a16="http://schemas.microsoft.com/office/drawing/2014/main" id="{889D2134-ED8E-21F0-3E48-05F516961241}"/>
                  </a:ext>
                </a:extLst>
              </p:cNvPr>
              <p:cNvCxnSpPr>
                <a:cxnSpLocks/>
                <a:stCxn id="22" idx="2"/>
                <a:endCxn id="51" idx="6"/>
              </p:cNvCxnSpPr>
              <p:nvPr/>
            </p:nvCxnSpPr>
            <p:spPr>
              <a:xfrm rot="10800000">
                <a:off x="2564380" y="3903999"/>
                <a:ext cx="2445530" cy="3951"/>
              </a:xfrm>
              <a:prstGeom prst="curvedConnector3">
                <a:avLst>
                  <a:gd name="adj1" fmla="val 5000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CasellaDiTesto 50">
                <a:extLst>
                  <a:ext uri="{FF2B5EF4-FFF2-40B4-BE49-F238E27FC236}">
                    <a16:creationId xmlns:a16="http://schemas.microsoft.com/office/drawing/2014/main" id="{3E2F15AF-28DE-B090-DEC5-5A4DD9589D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329" y="3145565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Ovale 136">
                <a:extLst>
                  <a:ext uri="{FF2B5EF4-FFF2-40B4-BE49-F238E27FC236}">
                    <a16:creationId xmlns:a16="http://schemas.microsoft.com/office/drawing/2014/main" id="{AA7854A4-DCCE-AF88-08EF-EF1D181D138D}"/>
                  </a:ext>
                </a:extLst>
              </p:cNvPr>
              <p:cNvSpPr/>
              <p:nvPr/>
            </p:nvSpPr>
            <p:spPr>
              <a:xfrm>
                <a:off x="5009910" y="2388291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Opening-Free</a:t>
                </a:r>
              </a:p>
            </p:txBody>
          </p:sp>
          <p:cxnSp>
            <p:nvCxnSpPr>
              <p:cNvPr id="143" name="Connettore 7 4">
                <a:extLst>
                  <a:ext uri="{FF2B5EF4-FFF2-40B4-BE49-F238E27FC236}">
                    <a16:creationId xmlns:a16="http://schemas.microsoft.com/office/drawing/2014/main" id="{7CD464EE-3D2E-47AF-F1CA-72A6DFE83009}"/>
                  </a:ext>
                </a:extLst>
              </p:cNvPr>
              <p:cNvCxnSpPr>
                <a:cxnSpLocks/>
                <a:stCxn id="22" idx="1"/>
                <a:endCxn id="137" idx="3"/>
              </p:cNvCxnSpPr>
              <p:nvPr/>
            </p:nvCxnSpPr>
            <p:spPr>
              <a:xfrm flipV="1">
                <a:off x="5210267" y="2915126"/>
                <a:ext cx="0" cy="77460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CasellaDiTesto 50">
                <a:extLst>
                  <a:ext uri="{FF2B5EF4-FFF2-40B4-BE49-F238E27FC236}">
                    <a16:creationId xmlns:a16="http://schemas.microsoft.com/office/drawing/2014/main" id="{7BE3CDF0-2BEE-EDB3-9940-1E802D5EF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9151" y="3153513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Connettore 7 21">
                <a:extLst>
                  <a:ext uri="{FF2B5EF4-FFF2-40B4-BE49-F238E27FC236}">
                    <a16:creationId xmlns:a16="http://schemas.microsoft.com/office/drawing/2014/main" id="{7900D0E9-CC1E-E286-5123-D14D6746ED08}"/>
                  </a:ext>
                </a:extLst>
              </p:cNvPr>
              <p:cNvCxnSpPr>
                <a:cxnSpLocks/>
                <a:stCxn id="137" idx="5"/>
                <a:endCxn id="22" idx="7"/>
              </p:cNvCxnSpPr>
              <p:nvPr/>
            </p:nvCxnSpPr>
            <p:spPr>
              <a:xfrm>
                <a:off x="6177679" y="2915126"/>
                <a:ext cx="0" cy="774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CasellaDiTesto 50">
                <a:extLst>
                  <a:ext uri="{FF2B5EF4-FFF2-40B4-BE49-F238E27FC236}">
                    <a16:creationId xmlns:a16="http://schemas.microsoft.com/office/drawing/2014/main" id="{563342E9-D310-5DBE-C51C-4E6A28A4A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81069" y="3153513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7" name="Connettore 7 4">
                <a:extLst>
                  <a:ext uri="{FF2B5EF4-FFF2-40B4-BE49-F238E27FC236}">
                    <a16:creationId xmlns:a16="http://schemas.microsoft.com/office/drawing/2014/main" id="{7DCAF4A4-2B04-D591-FECF-CE5D020B01C9}"/>
                  </a:ext>
                </a:extLst>
              </p:cNvPr>
              <p:cNvCxnSpPr>
                <a:cxnSpLocks/>
                <a:stCxn id="137" idx="1"/>
                <a:endCxn id="17" idx="5"/>
              </p:cNvCxnSpPr>
              <p:nvPr/>
            </p:nvCxnSpPr>
            <p:spPr>
              <a:xfrm flipH="1" flipV="1">
                <a:off x="4222725" y="2142315"/>
                <a:ext cx="987542" cy="336367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Connettore 7 21">
                <a:extLst>
                  <a:ext uri="{FF2B5EF4-FFF2-40B4-BE49-F238E27FC236}">
                    <a16:creationId xmlns:a16="http://schemas.microsoft.com/office/drawing/2014/main" id="{9A4F56F9-2EDD-7AF0-77F7-AA66450C719D}"/>
                  </a:ext>
                </a:extLst>
              </p:cNvPr>
              <p:cNvCxnSpPr>
                <a:cxnSpLocks/>
                <a:stCxn id="17" idx="6"/>
                <a:endCxn id="137" idx="0"/>
              </p:cNvCxnSpPr>
              <p:nvPr/>
            </p:nvCxnSpPr>
            <p:spPr>
              <a:xfrm>
                <a:off x="4423083" y="1924093"/>
                <a:ext cx="1270890" cy="4641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CasellaDiTesto 50">
                <a:extLst>
                  <a:ext uri="{FF2B5EF4-FFF2-40B4-BE49-F238E27FC236}">
                    <a16:creationId xmlns:a16="http://schemas.microsoft.com/office/drawing/2014/main" id="{9D69A0BE-9843-E9B4-F9C9-F419A461B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3589" y="2203632"/>
                <a:ext cx="98859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CasellaDiTesto 50">
                <a:extLst>
                  <a:ext uri="{FF2B5EF4-FFF2-40B4-BE49-F238E27FC236}">
                    <a16:creationId xmlns:a16="http://schemas.microsoft.com/office/drawing/2014/main" id="{DFC14762-6962-7A73-EF3A-27AF381B1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567" y="1816133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CasellaDiTesto 50">
              <a:extLst>
                <a:ext uri="{FF2B5EF4-FFF2-40B4-BE49-F238E27FC236}">
                  <a16:creationId xmlns:a16="http://schemas.microsoft.com/office/drawing/2014/main" id="{2165DDDA-8FC6-EC64-4E62-3D0B5A030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55" y="3657570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asellaDiTesto 50">
              <a:extLst>
                <a:ext uri="{FF2B5EF4-FFF2-40B4-BE49-F238E27FC236}">
                  <a16:creationId xmlns:a16="http://schemas.microsoft.com/office/drawing/2014/main" id="{753C07AC-1939-263D-A28A-758610D23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4126" y="3658574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A2424EE2-6BE8-C01B-DB38-695607F60412}"/>
                </a:ext>
              </a:extLst>
            </p:cNvPr>
            <p:cNvSpPr/>
            <p:nvPr/>
          </p:nvSpPr>
          <p:spPr>
            <a:xfrm>
              <a:off x="1962693" y="5187762"/>
              <a:ext cx="1463919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600" i="1" dirty="0"/>
                <a:t>Closing</a:t>
              </a:r>
              <a:endParaRPr lang="en-GB" sz="1600" i="1" dirty="0"/>
            </a:p>
          </p:txBody>
        </p:sp>
        <p:cxnSp>
          <p:nvCxnSpPr>
            <p:cNvPr id="8" name="Connettore 7 4">
              <a:extLst>
                <a:ext uri="{FF2B5EF4-FFF2-40B4-BE49-F238E27FC236}">
                  <a16:creationId xmlns:a16="http://schemas.microsoft.com/office/drawing/2014/main" id="{37B74970-D4ED-D1FC-0D90-09A9B4464EF2}"/>
                </a:ext>
              </a:extLst>
            </p:cNvPr>
            <p:cNvCxnSpPr>
              <a:cxnSpLocks/>
              <a:stCxn id="7" idx="1"/>
              <a:endCxn id="51" idx="3"/>
            </p:cNvCxnSpPr>
            <p:nvPr/>
          </p:nvCxnSpPr>
          <p:spPr>
            <a:xfrm flipH="1" flipV="1">
              <a:off x="2167584" y="4618706"/>
              <a:ext cx="9495" cy="6594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50">
              <a:extLst>
                <a:ext uri="{FF2B5EF4-FFF2-40B4-BE49-F238E27FC236}">
                  <a16:creationId xmlns:a16="http://schemas.microsoft.com/office/drawing/2014/main" id="{FB4529D4-952C-40A8-8680-B55FD9DEE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686" y="4779119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onnettore 7 21">
              <a:extLst>
                <a:ext uri="{FF2B5EF4-FFF2-40B4-BE49-F238E27FC236}">
                  <a16:creationId xmlns:a16="http://schemas.microsoft.com/office/drawing/2014/main" id="{52C1BA6F-6B7A-F4F1-D137-4BBE014D5445}"/>
                </a:ext>
              </a:extLst>
            </p:cNvPr>
            <p:cNvCxnSpPr>
              <a:cxnSpLocks/>
              <a:stCxn id="51" idx="5"/>
              <a:endCxn id="7" idx="7"/>
            </p:cNvCxnSpPr>
            <p:nvPr/>
          </p:nvCxnSpPr>
          <p:spPr>
            <a:xfrm>
              <a:off x="3202731" y="4618706"/>
              <a:ext cx="9495" cy="6594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CA214EAD-4AA5-5320-7699-12925914C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1" y="4763418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Connettore 7 4">
              <a:extLst>
                <a:ext uri="{FF2B5EF4-FFF2-40B4-BE49-F238E27FC236}">
                  <a16:creationId xmlns:a16="http://schemas.microsoft.com/office/drawing/2014/main" id="{229B2A57-C1A0-9FE6-3DD7-4EA2317C8E07}"/>
                </a:ext>
              </a:extLst>
            </p:cNvPr>
            <p:cNvCxnSpPr>
              <a:cxnSpLocks/>
              <a:stCxn id="137" idx="6"/>
              <a:endCxn id="7" idx="5"/>
            </p:cNvCxnSpPr>
            <p:nvPr/>
          </p:nvCxnSpPr>
          <p:spPr>
            <a:xfrm flipH="1">
              <a:off x="3212226" y="3193390"/>
              <a:ext cx="4079594" cy="2521207"/>
            </a:xfrm>
            <a:prstGeom prst="curvedConnector4">
              <a:avLst>
                <a:gd name="adj1" fmla="val -800"/>
                <a:gd name="adj2" fmla="val 11265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50">
              <a:extLst>
                <a:ext uri="{FF2B5EF4-FFF2-40B4-BE49-F238E27FC236}">
                  <a16:creationId xmlns:a16="http://schemas.microsoft.com/office/drawing/2014/main" id="{57274F86-CB2C-90F3-8BFE-1A93FD859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876" y="5138368"/>
              <a:ext cx="13999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9873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8809CC-873D-CB94-50D8-3CA052C66ACB}"/>
              </a:ext>
            </a:extLst>
          </p:cNvPr>
          <p:cNvSpPr txBox="1"/>
          <p:nvPr/>
        </p:nvSpPr>
        <p:spPr>
          <a:xfrm>
            <a:off x="621586" y="1632876"/>
            <a:ext cx="7900827" cy="421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There are two different types of behaviours to be enforced.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constraints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elevator cannot go any lower than floor 1 or any higher than floor 3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Elevator must go up (down) if the motor is working upwards (downwards)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Button panel can receive a new command only when the previous one has been executed</a:t>
            </a:r>
          </a:p>
          <a:p>
            <a:pPr eaLnBrk="1" hangingPunct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behaviour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button panel command:</a:t>
            </a:r>
          </a:p>
          <a:p>
            <a:pPr marL="823913" indent="-285750" eaLnBrk="1" hangingPunct="1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motor must start and stop once</a:t>
            </a:r>
          </a:p>
          <a:p>
            <a:pPr marL="823913" indent="-285750" eaLnBrk="1" hangingPunct="1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elevator must reach the desired floor and then stop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9160B2-6283-44A1-B245-84B5C038A7AC}"/>
              </a:ext>
            </a:extLst>
          </p:cNvPr>
          <p:cNvSpPr txBox="1"/>
          <p:nvPr/>
        </p:nvSpPr>
        <p:spPr>
          <a:xfrm>
            <a:off x="621586" y="1263544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THIRD STEP: MODELING OF THE COMPONENTS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114EFB3-BCF1-6D16-92F7-688DE52C6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8" y="-18797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3</a:t>
            </a:r>
            <a:r>
              <a:rPr lang="en-GB" sz="2400" b="1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-Floors elevator</a:t>
            </a:r>
          </a:p>
        </p:txBody>
      </p:sp>
    </p:spTree>
    <p:extLst>
      <p:ext uri="{BB962C8B-B14F-4D97-AF65-F5344CB8AC3E}">
        <p14:creationId xmlns:p14="http://schemas.microsoft.com/office/powerpoint/2010/main" val="2362332775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90</a:t>
            </a:fld>
            <a:endParaRPr lang="it-IT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21E88B0F-CABA-7250-DD7B-5846749A73D5}"/>
              </a:ext>
            </a:extLst>
          </p:cNvPr>
          <p:cNvSpPr txBox="1"/>
          <p:nvPr/>
        </p:nvSpPr>
        <p:spPr>
          <a:xfrm>
            <a:off x="693174" y="1223583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Spd3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9FB81268-9378-CEF3-F503-9FAACEEA3CE6}"/>
              </a:ext>
            </a:extLst>
          </p:cNvPr>
          <p:cNvGrpSpPr/>
          <p:nvPr/>
        </p:nvGrpSpPr>
        <p:grpSpPr>
          <a:xfrm>
            <a:off x="221318" y="1727412"/>
            <a:ext cx="8570700" cy="4077576"/>
            <a:chOff x="221318" y="1727412"/>
            <a:chExt cx="8570700" cy="4077576"/>
          </a:xfrm>
        </p:grpSpPr>
        <p:grpSp>
          <p:nvGrpSpPr>
            <p:cNvPr id="169" name="Gruppo 168">
              <a:extLst>
                <a:ext uri="{FF2B5EF4-FFF2-40B4-BE49-F238E27FC236}">
                  <a16:creationId xmlns:a16="http://schemas.microsoft.com/office/drawing/2014/main" id="{EDAAD341-AE49-5ACD-4761-9E35EEC14CE2}"/>
                </a:ext>
              </a:extLst>
            </p:cNvPr>
            <p:cNvGrpSpPr/>
            <p:nvPr/>
          </p:nvGrpSpPr>
          <p:grpSpPr>
            <a:xfrm>
              <a:off x="221318" y="1727412"/>
              <a:ext cx="8570700" cy="3790641"/>
              <a:chOff x="-581069" y="1230926"/>
              <a:chExt cx="8435668" cy="3790641"/>
            </a:xfrm>
          </p:grpSpPr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D6259D55-47B2-F6C0-BFAD-BAF657998A41}"/>
                  </a:ext>
                </a:extLst>
              </p:cNvPr>
              <p:cNvSpPr/>
              <p:nvPr/>
            </p:nvSpPr>
            <p:spPr>
              <a:xfrm>
                <a:off x="5009910" y="3599336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Opening-</a:t>
                </a:r>
                <a:r>
                  <a:rPr lang="en-GB" sz="1600" i="1" dirty="0" err="1"/>
                  <a:t>Obstr</a:t>
                </a:r>
                <a:endParaRPr lang="en-GB" sz="1600" i="1" dirty="0"/>
              </a:p>
            </p:txBody>
          </p:sp>
          <p:cxnSp>
            <p:nvCxnSpPr>
              <p:cNvPr id="24" name="Connettore 7 21">
                <a:extLst>
                  <a:ext uri="{FF2B5EF4-FFF2-40B4-BE49-F238E27FC236}">
                    <a16:creationId xmlns:a16="http://schemas.microsoft.com/office/drawing/2014/main" id="{91F821C0-4C3F-A124-EB67-F236E9EC20B2}"/>
                  </a:ext>
                </a:extLst>
              </p:cNvPr>
              <p:cNvCxnSpPr>
                <a:cxnSpLocks/>
                <a:stCxn id="22" idx="3"/>
                <a:endCxn id="67" idx="7"/>
              </p:cNvCxnSpPr>
              <p:nvPr/>
            </p:nvCxnSpPr>
            <p:spPr>
              <a:xfrm flipH="1">
                <a:off x="4214296" y="4126171"/>
                <a:ext cx="995971" cy="368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CasellaDiTesto 50">
                <a:extLst>
                  <a:ext uri="{FF2B5EF4-FFF2-40B4-BE49-F238E27FC236}">
                    <a16:creationId xmlns:a16="http://schemas.microsoft.com/office/drawing/2014/main" id="{0523ABB3-0BE0-0501-3765-8B8885962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6392" y="4032230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CasellaDiTesto 50">
                <a:extLst>
                  <a:ext uri="{FF2B5EF4-FFF2-40B4-BE49-F238E27FC236}">
                    <a16:creationId xmlns:a16="http://schemas.microsoft.com/office/drawing/2014/main" id="{17DBA4A1-E022-7B8F-D3CF-A48C396F9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2401" y="3590902"/>
                <a:ext cx="13779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9" name="Gruppo 78">
                <a:extLst>
                  <a:ext uri="{FF2B5EF4-FFF2-40B4-BE49-F238E27FC236}">
                    <a16:creationId xmlns:a16="http://schemas.microsoft.com/office/drawing/2014/main" id="{B446F4B5-AFDB-C3E2-143F-38303F3A5D3F}"/>
                  </a:ext>
                </a:extLst>
              </p:cNvPr>
              <p:cNvGrpSpPr/>
              <p:nvPr/>
            </p:nvGrpSpPr>
            <p:grpSpPr>
              <a:xfrm>
                <a:off x="1123525" y="1230926"/>
                <a:ext cx="3301780" cy="3790641"/>
                <a:chOff x="874817" y="1203723"/>
                <a:chExt cx="3301780" cy="3790641"/>
              </a:xfrm>
            </p:grpSpPr>
            <p:sp>
              <p:nvSpPr>
                <p:cNvPr id="15" name="Ovale 14">
                  <a:extLst>
                    <a:ext uri="{FF2B5EF4-FFF2-40B4-BE49-F238E27FC236}">
                      <a16:creationId xmlns:a16="http://schemas.microsoft.com/office/drawing/2014/main" id="{D413092D-2C2B-8B80-2494-45C50E2E9E70}"/>
                    </a:ext>
                  </a:extLst>
                </p:cNvPr>
                <p:cNvSpPr/>
                <p:nvPr/>
              </p:nvSpPr>
              <p:spPr>
                <a:xfrm>
                  <a:off x="884162" y="2359095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/>
                    <a:t>Closing-Free</a:t>
                  </a:r>
                  <a:endParaRPr lang="en-GB" sz="1600" i="1" dirty="0"/>
                </a:p>
              </p:txBody>
            </p:sp>
            <p:cxnSp>
              <p:nvCxnSpPr>
                <p:cNvPr id="16" name="Connettore 2 15">
                  <a:extLst>
                    <a:ext uri="{FF2B5EF4-FFF2-40B4-BE49-F238E27FC236}">
                      <a16:creationId xmlns:a16="http://schemas.microsoft.com/office/drawing/2014/main" id="{2B65483A-EACB-A645-1D33-F5B6ABBB647E}"/>
                    </a:ext>
                  </a:extLst>
                </p:cNvPr>
                <p:cNvCxnSpPr/>
                <p:nvPr/>
              </p:nvCxnSpPr>
              <p:spPr>
                <a:xfrm>
                  <a:off x="2825041" y="1203723"/>
                  <a:ext cx="360363" cy="358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e 16">
                  <a:extLst>
                    <a:ext uri="{FF2B5EF4-FFF2-40B4-BE49-F238E27FC236}">
                      <a16:creationId xmlns:a16="http://schemas.microsoft.com/office/drawing/2014/main" id="{62900CEA-88DC-DF7B-2CD1-77CD37989331}"/>
                    </a:ext>
                  </a:extLst>
                </p:cNvPr>
                <p:cNvSpPr/>
                <p:nvPr/>
              </p:nvSpPr>
              <p:spPr>
                <a:xfrm>
                  <a:off x="2806248" y="1588277"/>
                  <a:ext cx="1368127" cy="617226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en-GB" sz="1600" i="1" dirty="0"/>
                    <a:t>Off-Free</a:t>
                  </a:r>
                </a:p>
              </p:txBody>
            </p:sp>
            <p:cxnSp>
              <p:nvCxnSpPr>
                <p:cNvPr id="18" name="Connettore 7 4">
                  <a:extLst>
                    <a:ext uri="{FF2B5EF4-FFF2-40B4-BE49-F238E27FC236}">
                      <a16:creationId xmlns:a16="http://schemas.microsoft.com/office/drawing/2014/main" id="{E056E085-9861-0432-EACE-D65E655127D8}"/>
                    </a:ext>
                  </a:extLst>
                </p:cNvPr>
                <p:cNvCxnSpPr>
                  <a:cxnSpLocks/>
                  <a:stCxn id="15" idx="0"/>
                  <a:endCxn id="17" idx="2"/>
                </p:cNvCxnSpPr>
                <p:nvPr/>
              </p:nvCxnSpPr>
              <p:spPr>
                <a:xfrm flipV="1">
                  <a:off x="1604590" y="1896890"/>
                  <a:ext cx="1201658" cy="462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ttore 7 21">
                  <a:extLst>
                    <a:ext uri="{FF2B5EF4-FFF2-40B4-BE49-F238E27FC236}">
                      <a16:creationId xmlns:a16="http://schemas.microsoft.com/office/drawing/2014/main" id="{58A8D35B-4779-2FEF-6C9A-3BCAE0B635AA}"/>
                    </a:ext>
                  </a:extLst>
                </p:cNvPr>
                <p:cNvCxnSpPr>
                  <a:cxnSpLocks/>
                  <a:stCxn id="17" idx="3"/>
                  <a:endCxn id="15" idx="7"/>
                </p:cNvCxnSpPr>
                <p:nvPr/>
              </p:nvCxnSpPr>
              <p:spPr>
                <a:xfrm flipH="1">
                  <a:off x="2114009" y="2115112"/>
                  <a:ext cx="892597" cy="334374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CasellaDiTesto 50">
                  <a:extLst>
                    <a:ext uri="{FF2B5EF4-FFF2-40B4-BE49-F238E27FC236}">
                      <a16:creationId xmlns:a16="http://schemas.microsoft.com/office/drawing/2014/main" id="{64A64541-C395-009A-EE62-E12462E242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7147" y="1802477"/>
                  <a:ext cx="1098426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closeON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Ovale 50">
                  <a:extLst>
                    <a:ext uri="{FF2B5EF4-FFF2-40B4-BE49-F238E27FC236}">
                      <a16:creationId xmlns:a16="http://schemas.microsoft.com/office/drawing/2014/main" id="{240642DF-F125-9789-85C1-52898A802327}"/>
                    </a:ext>
                  </a:extLst>
                </p:cNvPr>
                <p:cNvSpPr/>
                <p:nvPr/>
              </p:nvSpPr>
              <p:spPr>
                <a:xfrm>
                  <a:off x="874817" y="3568182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/>
                    <a:t>Closing-</a:t>
                  </a:r>
                  <a:r>
                    <a:rPr lang="it-IT" sz="1600" i="1" dirty="0" err="1"/>
                    <a:t>Obstr</a:t>
                  </a:r>
                  <a:endParaRPr lang="en-GB" sz="1600" i="1" dirty="0"/>
                </a:p>
              </p:txBody>
            </p:sp>
            <p:cxnSp>
              <p:nvCxnSpPr>
                <p:cNvPr id="52" name="Connettore 7 4">
                  <a:extLst>
                    <a:ext uri="{FF2B5EF4-FFF2-40B4-BE49-F238E27FC236}">
                      <a16:creationId xmlns:a16="http://schemas.microsoft.com/office/drawing/2014/main" id="{C7A022DF-764D-95E4-6A4E-29D33E9675B4}"/>
                    </a:ext>
                  </a:extLst>
                </p:cNvPr>
                <p:cNvCxnSpPr>
                  <a:cxnSpLocks/>
                  <a:stCxn id="51" idx="1"/>
                  <a:endCxn id="15" idx="3"/>
                </p:cNvCxnSpPr>
                <p:nvPr/>
              </p:nvCxnSpPr>
              <p:spPr>
                <a:xfrm flipV="1">
                  <a:off x="1085825" y="2885930"/>
                  <a:ext cx="9345" cy="772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e 66">
                  <a:extLst>
                    <a:ext uri="{FF2B5EF4-FFF2-40B4-BE49-F238E27FC236}">
                      <a16:creationId xmlns:a16="http://schemas.microsoft.com/office/drawing/2014/main" id="{0E4CCFE3-D103-076F-5454-40EAC71058B4}"/>
                    </a:ext>
                  </a:extLst>
                </p:cNvPr>
                <p:cNvSpPr/>
                <p:nvPr/>
              </p:nvSpPr>
              <p:spPr>
                <a:xfrm>
                  <a:off x="2735742" y="4377138"/>
                  <a:ext cx="1440855" cy="61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/>
                  <a:r>
                    <a:rPr lang="it-IT" sz="1600" i="1" dirty="0"/>
                    <a:t>Off-</a:t>
                  </a:r>
                  <a:r>
                    <a:rPr lang="it-IT" sz="1600" i="1" dirty="0" err="1"/>
                    <a:t>Obstr</a:t>
                  </a:r>
                  <a:endParaRPr lang="en-GB" sz="1600" i="1" dirty="0"/>
                </a:p>
              </p:txBody>
            </p:sp>
            <p:sp>
              <p:nvSpPr>
                <p:cNvPr id="77" name="CasellaDiTesto 50">
                  <a:extLst>
                    <a:ext uri="{FF2B5EF4-FFF2-40B4-BE49-F238E27FC236}">
                      <a16:creationId xmlns:a16="http://schemas.microsoft.com/office/drawing/2014/main" id="{2E144254-15F3-A731-C97F-8CAA965E22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849" y="2199631"/>
                  <a:ext cx="112371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closeOFF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4" name="Connettore 7 4">
                <a:extLst>
                  <a:ext uri="{FF2B5EF4-FFF2-40B4-BE49-F238E27FC236}">
                    <a16:creationId xmlns:a16="http://schemas.microsoft.com/office/drawing/2014/main" id="{B4F636B1-26E2-9FB8-4837-2AED706C67C4}"/>
                  </a:ext>
                </a:extLst>
              </p:cNvPr>
              <p:cNvCxnSpPr>
                <a:cxnSpLocks/>
                <a:stCxn id="67" idx="5"/>
                <a:endCxn id="17" idx="7"/>
              </p:cNvCxnSpPr>
              <p:nvPr/>
            </p:nvCxnSpPr>
            <p:spPr>
              <a:xfrm rot="5400000" flipH="1" flipV="1">
                <a:off x="2605858" y="3314309"/>
                <a:ext cx="3225305" cy="8429"/>
              </a:xfrm>
              <a:prstGeom prst="curvedConnector5">
                <a:avLst>
                  <a:gd name="adj1" fmla="val -18833"/>
                  <a:gd name="adj2" fmla="val 31693566"/>
                  <a:gd name="adj3" fmla="val 103038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ttore 7 21">
                <a:extLst>
                  <a:ext uri="{FF2B5EF4-FFF2-40B4-BE49-F238E27FC236}">
                    <a16:creationId xmlns:a16="http://schemas.microsoft.com/office/drawing/2014/main" id="{54C1F459-F97E-E96D-363F-2830304A8A2B}"/>
                  </a:ext>
                </a:extLst>
              </p:cNvPr>
              <p:cNvCxnSpPr>
                <a:cxnSpLocks/>
                <a:stCxn id="67" idx="3"/>
                <a:endCxn id="17" idx="1"/>
              </p:cNvCxnSpPr>
              <p:nvPr/>
            </p:nvCxnSpPr>
            <p:spPr>
              <a:xfrm rot="5400000" flipH="1" flipV="1">
                <a:off x="1612733" y="3288596"/>
                <a:ext cx="3225305" cy="59856"/>
              </a:xfrm>
              <a:prstGeom prst="curvedConnector5">
                <a:avLst>
                  <a:gd name="adj1" fmla="val -20453"/>
                  <a:gd name="adj2" fmla="val -4520865"/>
                  <a:gd name="adj3" fmla="val 10222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ttore 7 4">
                <a:extLst>
                  <a:ext uri="{FF2B5EF4-FFF2-40B4-BE49-F238E27FC236}">
                    <a16:creationId xmlns:a16="http://schemas.microsoft.com/office/drawing/2014/main" id="{889D2134-ED8E-21F0-3E48-05F516961241}"/>
                  </a:ext>
                </a:extLst>
              </p:cNvPr>
              <p:cNvCxnSpPr>
                <a:cxnSpLocks/>
                <a:stCxn id="22" idx="2"/>
                <a:endCxn id="51" idx="6"/>
              </p:cNvCxnSpPr>
              <p:nvPr/>
            </p:nvCxnSpPr>
            <p:spPr>
              <a:xfrm rot="10800000">
                <a:off x="2564380" y="3903999"/>
                <a:ext cx="2445530" cy="3951"/>
              </a:xfrm>
              <a:prstGeom prst="curvedConnector3">
                <a:avLst>
                  <a:gd name="adj1" fmla="val 5000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CasellaDiTesto 50">
                <a:extLst>
                  <a:ext uri="{FF2B5EF4-FFF2-40B4-BE49-F238E27FC236}">
                    <a16:creationId xmlns:a16="http://schemas.microsoft.com/office/drawing/2014/main" id="{3E2F15AF-28DE-B090-DEC5-5A4DD9589D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329" y="3145565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Ovale 136">
                <a:extLst>
                  <a:ext uri="{FF2B5EF4-FFF2-40B4-BE49-F238E27FC236}">
                    <a16:creationId xmlns:a16="http://schemas.microsoft.com/office/drawing/2014/main" id="{AA7854A4-DCCE-AF88-08EF-EF1D181D138D}"/>
                  </a:ext>
                </a:extLst>
              </p:cNvPr>
              <p:cNvSpPr/>
              <p:nvPr/>
            </p:nvSpPr>
            <p:spPr>
              <a:xfrm>
                <a:off x="5009910" y="2388291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Opening-Free</a:t>
                </a:r>
              </a:p>
            </p:txBody>
          </p:sp>
          <p:cxnSp>
            <p:nvCxnSpPr>
              <p:cNvPr id="143" name="Connettore 7 4">
                <a:extLst>
                  <a:ext uri="{FF2B5EF4-FFF2-40B4-BE49-F238E27FC236}">
                    <a16:creationId xmlns:a16="http://schemas.microsoft.com/office/drawing/2014/main" id="{7CD464EE-3D2E-47AF-F1CA-72A6DFE83009}"/>
                  </a:ext>
                </a:extLst>
              </p:cNvPr>
              <p:cNvCxnSpPr>
                <a:cxnSpLocks/>
                <a:stCxn id="22" idx="1"/>
                <a:endCxn id="137" idx="3"/>
              </p:cNvCxnSpPr>
              <p:nvPr/>
            </p:nvCxnSpPr>
            <p:spPr>
              <a:xfrm flipV="1">
                <a:off x="5210267" y="2915126"/>
                <a:ext cx="0" cy="77460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CasellaDiTesto 50">
                <a:extLst>
                  <a:ext uri="{FF2B5EF4-FFF2-40B4-BE49-F238E27FC236}">
                    <a16:creationId xmlns:a16="http://schemas.microsoft.com/office/drawing/2014/main" id="{7BE3CDF0-2BEE-EDB3-9940-1E802D5EF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9151" y="3153513"/>
                <a:ext cx="91544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Connettore 7 21">
                <a:extLst>
                  <a:ext uri="{FF2B5EF4-FFF2-40B4-BE49-F238E27FC236}">
                    <a16:creationId xmlns:a16="http://schemas.microsoft.com/office/drawing/2014/main" id="{7900D0E9-CC1E-E286-5123-D14D6746ED08}"/>
                  </a:ext>
                </a:extLst>
              </p:cNvPr>
              <p:cNvCxnSpPr>
                <a:cxnSpLocks/>
                <a:stCxn id="137" idx="5"/>
                <a:endCxn id="22" idx="7"/>
              </p:cNvCxnSpPr>
              <p:nvPr/>
            </p:nvCxnSpPr>
            <p:spPr>
              <a:xfrm>
                <a:off x="6177679" y="2915126"/>
                <a:ext cx="0" cy="774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CasellaDiTesto 50">
                <a:extLst>
                  <a:ext uri="{FF2B5EF4-FFF2-40B4-BE49-F238E27FC236}">
                    <a16:creationId xmlns:a16="http://schemas.microsoft.com/office/drawing/2014/main" id="{563342E9-D310-5DBE-C51C-4E6A28A4A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81069" y="3153513"/>
                <a:ext cx="10546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7" name="Connettore 7 4">
                <a:extLst>
                  <a:ext uri="{FF2B5EF4-FFF2-40B4-BE49-F238E27FC236}">
                    <a16:creationId xmlns:a16="http://schemas.microsoft.com/office/drawing/2014/main" id="{7DCAF4A4-2B04-D591-FECF-CE5D020B01C9}"/>
                  </a:ext>
                </a:extLst>
              </p:cNvPr>
              <p:cNvCxnSpPr>
                <a:cxnSpLocks/>
                <a:stCxn id="137" idx="1"/>
                <a:endCxn id="17" idx="5"/>
              </p:cNvCxnSpPr>
              <p:nvPr/>
            </p:nvCxnSpPr>
            <p:spPr>
              <a:xfrm flipH="1" flipV="1">
                <a:off x="4222725" y="2142315"/>
                <a:ext cx="987542" cy="336367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Connettore 7 21">
                <a:extLst>
                  <a:ext uri="{FF2B5EF4-FFF2-40B4-BE49-F238E27FC236}">
                    <a16:creationId xmlns:a16="http://schemas.microsoft.com/office/drawing/2014/main" id="{9A4F56F9-2EDD-7AF0-77F7-AA66450C719D}"/>
                  </a:ext>
                </a:extLst>
              </p:cNvPr>
              <p:cNvCxnSpPr>
                <a:cxnSpLocks/>
                <a:stCxn id="17" idx="6"/>
                <a:endCxn id="137" idx="0"/>
              </p:cNvCxnSpPr>
              <p:nvPr/>
            </p:nvCxnSpPr>
            <p:spPr>
              <a:xfrm>
                <a:off x="4423083" y="1924093"/>
                <a:ext cx="1270890" cy="4641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CasellaDiTesto 50">
                <a:extLst>
                  <a:ext uri="{FF2B5EF4-FFF2-40B4-BE49-F238E27FC236}">
                    <a16:creationId xmlns:a16="http://schemas.microsoft.com/office/drawing/2014/main" id="{9D69A0BE-9843-E9B4-F9C9-F419A461B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3589" y="2203632"/>
                <a:ext cx="98859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CasellaDiTesto 50">
                <a:extLst>
                  <a:ext uri="{FF2B5EF4-FFF2-40B4-BE49-F238E27FC236}">
                    <a16:creationId xmlns:a16="http://schemas.microsoft.com/office/drawing/2014/main" id="{DFC14762-6962-7A73-EF3A-27AF381B1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567" y="1816133"/>
                <a:ext cx="11237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CasellaDiTesto 50">
              <a:extLst>
                <a:ext uri="{FF2B5EF4-FFF2-40B4-BE49-F238E27FC236}">
                  <a16:creationId xmlns:a16="http://schemas.microsoft.com/office/drawing/2014/main" id="{2165DDDA-8FC6-EC64-4E62-3D0B5A030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55" y="3657570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asellaDiTesto 50">
              <a:extLst>
                <a:ext uri="{FF2B5EF4-FFF2-40B4-BE49-F238E27FC236}">
                  <a16:creationId xmlns:a16="http://schemas.microsoft.com/office/drawing/2014/main" id="{753C07AC-1939-263D-A28A-758610D23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4126" y="3658574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A2424EE2-6BE8-C01B-DB38-695607F60412}"/>
                </a:ext>
              </a:extLst>
            </p:cNvPr>
            <p:cNvSpPr/>
            <p:nvPr/>
          </p:nvSpPr>
          <p:spPr>
            <a:xfrm>
              <a:off x="1962693" y="5187762"/>
              <a:ext cx="1463919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it-IT" sz="1600" i="1" dirty="0"/>
                <a:t>Closing</a:t>
              </a:r>
              <a:endParaRPr lang="en-GB" sz="1600" i="1" dirty="0"/>
            </a:p>
          </p:txBody>
        </p:sp>
        <p:cxnSp>
          <p:nvCxnSpPr>
            <p:cNvPr id="8" name="Connettore 7 4">
              <a:extLst>
                <a:ext uri="{FF2B5EF4-FFF2-40B4-BE49-F238E27FC236}">
                  <a16:creationId xmlns:a16="http://schemas.microsoft.com/office/drawing/2014/main" id="{37B74970-D4ED-D1FC-0D90-09A9B4464EF2}"/>
                </a:ext>
              </a:extLst>
            </p:cNvPr>
            <p:cNvCxnSpPr>
              <a:cxnSpLocks/>
              <a:stCxn id="7" idx="1"/>
              <a:endCxn id="51" idx="3"/>
            </p:cNvCxnSpPr>
            <p:nvPr/>
          </p:nvCxnSpPr>
          <p:spPr>
            <a:xfrm flipH="1" flipV="1">
              <a:off x="2167584" y="4618706"/>
              <a:ext cx="9495" cy="6594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50">
              <a:extLst>
                <a:ext uri="{FF2B5EF4-FFF2-40B4-BE49-F238E27FC236}">
                  <a16:creationId xmlns:a16="http://schemas.microsoft.com/office/drawing/2014/main" id="{FB4529D4-952C-40A8-8680-B55FD9DEE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686" y="4779119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onnettore 7 21">
              <a:extLst>
                <a:ext uri="{FF2B5EF4-FFF2-40B4-BE49-F238E27FC236}">
                  <a16:creationId xmlns:a16="http://schemas.microsoft.com/office/drawing/2014/main" id="{52C1BA6F-6B7A-F4F1-D137-4BBE014D5445}"/>
                </a:ext>
              </a:extLst>
            </p:cNvPr>
            <p:cNvCxnSpPr>
              <a:cxnSpLocks/>
              <a:stCxn id="51" idx="5"/>
              <a:endCxn id="7" idx="7"/>
            </p:cNvCxnSpPr>
            <p:nvPr/>
          </p:nvCxnSpPr>
          <p:spPr>
            <a:xfrm>
              <a:off x="3202731" y="4618706"/>
              <a:ext cx="9495" cy="6594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50">
              <a:extLst>
                <a:ext uri="{FF2B5EF4-FFF2-40B4-BE49-F238E27FC236}">
                  <a16:creationId xmlns:a16="http://schemas.microsoft.com/office/drawing/2014/main" id="{CA214EAD-4AA5-5320-7699-12925914C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1" y="4763418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Connettore 7 4">
              <a:extLst>
                <a:ext uri="{FF2B5EF4-FFF2-40B4-BE49-F238E27FC236}">
                  <a16:creationId xmlns:a16="http://schemas.microsoft.com/office/drawing/2014/main" id="{229B2A57-C1A0-9FE6-3DD7-4EA2317C8E07}"/>
                </a:ext>
              </a:extLst>
            </p:cNvPr>
            <p:cNvCxnSpPr>
              <a:cxnSpLocks/>
              <a:stCxn id="137" idx="6"/>
              <a:endCxn id="7" idx="5"/>
            </p:cNvCxnSpPr>
            <p:nvPr/>
          </p:nvCxnSpPr>
          <p:spPr>
            <a:xfrm flipH="1">
              <a:off x="3212226" y="3193390"/>
              <a:ext cx="4079594" cy="2521207"/>
            </a:xfrm>
            <a:prstGeom prst="curvedConnector4">
              <a:avLst>
                <a:gd name="adj1" fmla="val -800"/>
                <a:gd name="adj2" fmla="val 11265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50">
              <a:extLst>
                <a:ext uri="{FF2B5EF4-FFF2-40B4-BE49-F238E27FC236}">
                  <a16:creationId xmlns:a16="http://schemas.microsoft.com/office/drawing/2014/main" id="{57274F86-CB2C-90F3-8BFE-1A93FD859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876" y="5138368"/>
              <a:ext cx="13999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Fumetto: ovale 5">
            <a:extLst>
              <a:ext uri="{FF2B5EF4-FFF2-40B4-BE49-F238E27FC236}">
                <a16:creationId xmlns:a16="http://schemas.microsoft.com/office/drawing/2014/main" id="{07C9D9DE-5BA3-CC05-1618-7648DBCADEC2}"/>
              </a:ext>
            </a:extLst>
          </p:cNvPr>
          <p:cNvSpPr/>
          <p:nvPr/>
        </p:nvSpPr>
        <p:spPr>
          <a:xfrm>
            <a:off x="5550680" y="1168635"/>
            <a:ext cx="3114531" cy="1622929"/>
          </a:xfrm>
          <a:prstGeom prst="wedgeEllipseCallout">
            <a:avLst>
              <a:gd name="adj1" fmla="val -125032"/>
              <a:gd name="adj2" fmla="val 2035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added to memorize the transit of an object in the current closing operation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23177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91</a:t>
            </a:fld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7DB12D0-299E-6E40-0B57-BD3728729D6C}"/>
              </a:ext>
            </a:extLst>
          </p:cNvPr>
          <p:cNvGrpSpPr/>
          <p:nvPr/>
        </p:nvGrpSpPr>
        <p:grpSpPr>
          <a:xfrm>
            <a:off x="225291" y="1148193"/>
            <a:ext cx="8427558" cy="5052430"/>
            <a:chOff x="103993" y="1157523"/>
            <a:chExt cx="8427558" cy="5052430"/>
          </a:xfrm>
        </p:grpSpPr>
        <p:sp>
          <p:nvSpPr>
            <p:cNvPr id="172" name="CasellaDiTesto 171">
              <a:extLst>
                <a:ext uri="{FF2B5EF4-FFF2-40B4-BE49-F238E27FC236}">
                  <a16:creationId xmlns:a16="http://schemas.microsoft.com/office/drawing/2014/main" id="{21E88B0F-CABA-7250-DD7B-5846749A73D5}"/>
                </a:ext>
              </a:extLst>
            </p:cNvPr>
            <p:cNvSpPr txBox="1"/>
            <p:nvPr/>
          </p:nvSpPr>
          <p:spPr>
            <a:xfrm>
              <a:off x="5510012" y="1474640"/>
              <a:ext cx="2915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/>
                <a:t>PhCd1||PhCd2||Spd2||Spd3</a:t>
              </a:r>
            </a:p>
          </p:txBody>
        </p:sp>
        <p:grpSp>
          <p:nvGrpSpPr>
            <p:cNvPr id="321" name="Gruppo 320">
              <a:extLst>
                <a:ext uri="{FF2B5EF4-FFF2-40B4-BE49-F238E27FC236}">
                  <a16:creationId xmlns:a16="http://schemas.microsoft.com/office/drawing/2014/main" id="{0CBBD090-66B6-1321-5A5B-B4A1970D44ED}"/>
                </a:ext>
              </a:extLst>
            </p:cNvPr>
            <p:cNvGrpSpPr/>
            <p:nvPr/>
          </p:nvGrpSpPr>
          <p:grpSpPr>
            <a:xfrm>
              <a:off x="103993" y="1418997"/>
              <a:ext cx="8427558" cy="4411770"/>
              <a:chOff x="-71853" y="1755720"/>
              <a:chExt cx="8427558" cy="4411770"/>
            </a:xfrm>
          </p:grpSpPr>
          <p:sp>
            <p:nvSpPr>
              <p:cNvPr id="128" name="Ovale 127">
                <a:extLst>
                  <a:ext uri="{FF2B5EF4-FFF2-40B4-BE49-F238E27FC236}">
                    <a16:creationId xmlns:a16="http://schemas.microsoft.com/office/drawing/2014/main" id="{111BFD8F-2A5A-2E66-2FD7-B85D678F2B68}"/>
                  </a:ext>
                </a:extLst>
              </p:cNvPr>
              <p:cNvSpPr/>
              <p:nvPr/>
            </p:nvSpPr>
            <p:spPr>
              <a:xfrm>
                <a:off x="1062249" y="2019113"/>
                <a:ext cx="619195" cy="61722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0</a:t>
                </a:r>
              </a:p>
            </p:txBody>
          </p:sp>
          <p:cxnSp>
            <p:nvCxnSpPr>
              <p:cNvPr id="129" name="Connettore 2 128">
                <a:extLst>
                  <a:ext uri="{FF2B5EF4-FFF2-40B4-BE49-F238E27FC236}">
                    <a16:creationId xmlns:a16="http://schemas.microsoft.com/office/drawing/2014/main" id="{17C69A87-B1EB-5F5F-EA5E-4F070F3F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015" y="1755720"/>
                <a:ext cx="442497" cy="3106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Ovale 129">
                <a:extLst>
                  <a:ext uri="{FF2B5EF4-FFF2-40B4-BE49-F238E27FC236}">
                    <a16:creationId xmlns:a16="http://schemas.microsoft.com/office/drawing/2014/main" id="{49C609DE-3372-D025-9C2E-D0C581C709D5}"/>
                  </a:ext>
                </a:extLst>
              </p:cNvPr>
              <p:cNvSpPr/>
              <p:nvPr/>
            </p:nvSpPr>
            <p:spPr>
              <a:xfrm>
                <a:off x="1049549" y="3119160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1</a:t>
                </a:r>
              </a:p>
            </p:txBody>
          </p:sp>
          <p:sp>
            <p:nvSpPr>
              <p:cNvPr id="132" name="Ovale 131">
                <a:extLst>
                  <a:ext uri="{FF2B5EF4-FFF2-40B4-BE49-F238E27FC236}">
                    <a16:creationId xmlns:a16="http://schemas.microsoft.com/office/drawing/2014/main" id="{3D132B2A-13D3-CAE5-FEB8-9075E062329B}"/>
                  </a:ext>
                </a:extLst>
              </p:cNvPr>
              <p:cNvSpPr/>
              <p:nvPr/>
            </p:nvSpPr>
            <p:spPr>
              <a:xfrm>
                <a:off x="1049549" y="4311554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2</a:t>
                </a:r>
              </a:p>
            </p:txBody>
          </p:sp>
          <p:sp>
            <p:nvSpPr>
              <p:cNvPr id="133" name="Ovale 132">
                <a:extLst>
                  <a:ext uri="{FF2B5EF4-FFF2-40B4-BE49-F238E27FC236}">
                    <a16:creationId xmlns:a16="http://schemas.microsoft.com/office/drawing/2014/main" id="{8A1CCF58-8F51-2603-6C10-209328189EEE}"/>
                  </a:ext>
                </a:extLst>
              </p:cNvPr>
              <p:cNvSpPr/>
              <p:nvPr/>
            </p:nvSpPr>
            <p:spPr>
              <a:xfrm>
                <a:off x="1049549" y="5520181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3</a:t>
                </a:r>
              </a:p>
            </p:txBody>
          </p:sp>
          <p:cxnSp>
            <p:nvCxnSpPr>
              <p:cNvPr id="136" name="Connettore 7 4">
                <a:extLst>
                  <a:ext uri="{FF2B5EF4-FFF2-40B4-BE49-F238E27FC236}">
                    <a16:creationId xmlns:a16="http://schemas.microsoft.com/office/drawing/2014/main" id="{38918615-8DFD-BC61-EFE5-C56B8BFF70DD}"/>
                  </a:ext>
                </a:extLst>
              </p:cNvPr>
              <p:cNvCxnSpPr>
                <a:cxnSpLocks/>
                <a:stCxn id="132" idx="2"/>
                <a:endCxn id="128" idx="2"/>
              </p:cNvCxnSpPr>
              <p:nvPr/>
            </p:nvCxnSpPr>
            <p:spPr>
              <a:xfrm rot="10800000" flipH="1">
                <a:off x="1049549" y="2327727"/>
                <a:ext cx="12700" cy="2292441"/>
              </a:xfrm>
              <a:prstGeom prst="curvedConnector3">
                <a:avLst>
                  <a:gd name="adj1" fmla="val -180000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CasellaDiTesto 50">
                <a:extLst>
                  <a:ext uri="{FF2B5EF4-FFF2-40B4-BE49-F238E27FC236}">
                    <a16:creationId xmlns:a16="http://schemas.microsoft.com/office/drawing/2014/main" id="{A5A6A231-1A01-B36B-B031-1CB7FE892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1853" y="2960856"/>
                <a:ext cx="100441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CasellaDiTesto 50">
                <a:extLst>
                  <a:ext uri="{FF2B5EF4-FFF2-40B4-BE49-F238E27FC236}">
                    <a16:creationId xmlns:a16="http://schemas.microsoft.com/office/drawing/2014/main" id="{47578E08-95E1-05B6-8281-10F9020F1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295" y="3894272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Connettore 7 4">
                <a:extLst>
                  <a:ext uri="{FF2B5EF4-FFF2-40B4-BE49-F238E27FC236}">
                    <a16:creationId xmlns:a16="http://schemas.microsoft.com/office/drawing/2014/main" id="{FBB2E081-8A83-090E-B09A-004C30060DF8}"/>
                  </a:ext>
                </a:extLst>
              </p:cNvPr>
              <p:cNvCxnSpPr>
                <a:cxnSpLocks/>
                <a:stCxn id="132" idx="6"/>
                <a:endCxn id="130" idx="6"/>
              </p:cNvCxnSpPr>
              <p:nvPr/>
            </p:nvCxnSpPr>
            <p:spPr>
              <a:xfrm flipV="1">
                <a:off x="1668744" y="3427773"/>
                <a:ext cx="12700" cy="1192394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CasellaDiTesto 50">
                <a:extLst>
                  <a:ext uri="{FF2B5EF4-FFF2-40B4-BE49-F238E27FC236}">
                    <a16:creationId xmlns:a16="http://schemas.microsoft.com/office/drawing/2014/main" id="{AF543229-BF80-417E-A173-7364ED982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6173" y="4000352"/>
                <a:ext cx="10715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0" name="Connettore 7 4">
                <a:extLst>
                  <a:ext uri="{FF2B5EF4-FFF2-40B4-BE49-F238E27FC236}">
                    <a16:creationId xmlns:a16="http://schemas.microsoft.com/office/drawing/2014/main" id="{59F0345E-F8CB-ACDA-13F6-EA413E43FCCB}"/>
                  </a:ext>
                </a:extLst>
              </p:cNvPr>
              <p:cNvCxnSpPr>
                <a:cxnSpLocks/>
                <a:stCxn id="130" idx="2"/>
                <a:endCxn id="132" idx="2"/>
              </p:cNvCxnSpPr>
              <p:nvPr/>
            </p:nvCxnSpPr>
            <p:spPr>
              <a:xfrm rot="10800000" flipV="1">
                <a:off x="1049549" y="3427773"/>
                <a:ext cx="12700" cy="1192394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nettore 7 4">
                <a:extLst>
                  <a:ext uri="{FF2B5EF4-FFF2-40B4-BE49-F238E27FC236}">
                    <a16:creationId xmlns:a16="http://schemas.microsoft.com/office/drawing/2014/main" id="{2069D741-A504-DF63-2F64-598CB078FC7A}"/>
                  </a:ext>
                </a:extLst>
              </p:cNvPr>
              <p:cNvCxnSpPr>
                <a:cxnSpLocks/>
                <a:stCxn id="132" idx="4"/>
                <a:endCxn id="133" idx="0"/>
              </p:cNvCxnSpPr>
              <p:nvPr/>
            </p:nvCxnSpPr>
            <p:spPr>
              <a:xfrm>
                <a:off x="1359147" y="4928780"/>
                <a:ext cx="0" cy="59140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CasellaDiTesto 50">
                <a:extLst>
                  <a:ext uri="{FF2B5EF4-FFF2-40B4-BE49-F238E27FC236}">
                    <a16:creationId xmlns:a16="http://schemas.microsoft.com/office/drawing/2014/main" id="{FEA47638-1DC5-8F9E-4827-6C82E1A58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05" y="5078050"/>
                <a:ext cx="139998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le 169">
                <a:extLst>
                  <a:ext uri="{FF2B5EF4-FFF2-40B4-BE49-F238E27FC236}">
                    <a16:creationId xmlns:a16="http://schemas.microsoft.com/office/drawing/2014/main" id="{5252BF9E-5911-ECC0-8004-E52DEA10E9E1}"/>
                  </a:ext>
                </a:extLst>
              </p:cNvPr>
              <p:cNvSpPr/>
              <p:nvPr/>
            </p:nvSpPr>
            <p:spPr>
              <a:xfrm>
                <a:off x="2925727" y="2019113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4</a:t>
                </a:r>
              </a:p>
            </p:txBody>
          </p:sp>
          <p:sp>
            <p:nvSpPr>
              <p:cNvPr id="171" name="Ovale 170">
                <a:extLst>
                  <a:ext uri="{FF2B5EF4-FFF2-40B4-BE49-F238E27FC236}">
                    <a16:creationId xmlns:a16="http://schemas.microsoft.com/office/drawing/2014/main" id="{DE1B1E88-BF60-93E3-20BA-C200B80FD47F}"/>
                  </a:ext>
                </a:extLst>
              </p:cNvPr>
              <p:cNvSpPr/>
              <p:nvPr/>
            </p:nvSpPr>
            <p:spPr>
              <a:xfrm>
                <a:off x="2925726" y="3113629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5</a:t>
                </a:r>
              </a:p>
            </p:txBody>
          </p:sp>
          <p:sp>
            <p:nvSpPr>
              <p:cNvPr id="173" name="Ovale 172">
                <a:extLst>
                  <a:ext uri="{FF2B5EF4-FFF2-40B4-BE49-F238E27FC236}">
                    <a16:creationId xmlns:a16="http://schemas.microsoft.com/office/drawing/2014/main" id="{81670DDC-7998-1ECE-AB7F-B64A3A85CDA3}"/>
                  </a:ext>
                </a:extLst>
              </p:cNvPr>
              <p:cNvSpPr/>
              <p:nvPr/>
            </p:nvSpPr>
            <p:spPr>
              <a:xfrm>
                <a:off x="4979232" y="3120387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8</a:t>
                </a:r>
              </a:p>
            </p:txBody>
          </p:sp>
          <p:sp>
            <p:nvSpPr>
              <p:cNvPr id="174" name="Ovale 173">
                <a:extLst>
                  <a:ext uri="{FF2B5EF4-FFF2-40B4-BE49-F238E27FC236}">
                    <a16:creationId xmlns:a16="http://schemas.microsoft.com/office/drawing/2014/main" id="{5CB5834A-CD85-BF98-BD16-D46D43B6E143}"/>
                  </a:ext>
                </a:extLst>
              </p:cNvPr>
              <p:cNvSpPr/>
              <p:nvPr/>
            </p:nvSpPr>
            <p:spPr>
              <a:xfrm>
                <a:off x="7032738" y="3120387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11</a:t>
                </a:r>
              </a:p>
            </p:txBody>
          </p:sp>
          <p:sp>
            <p:nvSpPr>
              <p:cNvPr id="185" name="Ovale 184">
                <a:extLst>
                  <a:ext uri="{FF2B5EF4-FFF2-40B4-BE49-F238E27FC236}">
                    <a16:creationId xmlns:a16="http://schemas.microsoft.com/office/drawing/2014/main" id="{3BFEAFF4-360B-07AB-885F-204DBA8A0B28}"/>
                  </a:ext>
                </a:extLst>
              </p:cNvPr>
              <p:cNvSpPr/>
              <p:nvPr/>
            </p:nvSpPr>
            <p:spPr>
              <a:xfrm>
                <a:off x="2925724" y="4311554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6</a:t>
                </a:r>
              </a:p>
            </p:txBody>
          </p:sp>
          <p:sp>
            <p:nvSpPr>
              <p:cNvPr id="186" name="Ovale 185">
                <a:extLst>
                  <a:ext uri="{FF2B5EF4-FFF2-40B4-BE49-F238E27FC236}">
                    <a16:creationId xmlns:a16="http://schemas.microsoft.com/office/drawing/2014/main" id="{3B6D3CDC-2FF3-DF5C-2BCA-B62E851C1FAD}"/>
                  </a:ext>
                </a:extLst>
              </p:cNvPr>
              <p:cNvSpPr/>
              <p:nvPr/>
            </p:nvSpPr>
            <p:spPr>
              <a:xfrm>
                <a:off x="4979230" y="4311554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9</a:t>
                </a:r>
              </a:p>
            </p:txBody>
          </p:sp>
          <p:sp>
            <p:nvSpPr>
              <p:cNvPr id="187" name="Ovale 186">
                <a:extLst>
                  <a:ext uri="{FF2B5EF4-FFF2-40B4-BE49-F238E27FC236}">
                    <a16:creationId xmlns:a16="http://schemas.microsoft.com/office/drawing/2014/main" id="{D83076D3-9E23-D5DA-46EE-6D1B58C4CD21}"/>
                  </a:ext>
                </a:extLst>
              </p:cNvPr>
              <p:cNvSpPr/>
              <p:nvPr/>
            </p:nvSpPr>
            <p:spPr>
              <a:xfrm>
                <a:off x="7032736" y="4311554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12</a:t>
                </a:r>
              </a:p>
            </p:txBody>
          </p:sp>
          <p:sp>
            <p:nvSpPr>
              <p:cNvPr id="188" name="Ovale 187">
                <a:extLst>
                  <a:ext uri="{FF2B5EF4-FFF2-40B4-BE49-F238E27FC236}">
                    <a16:creationId xmlns:a16="http://schemas.microsoft.com/office/drawing/2014/main" id="{B81859BD-DCD5-5B0F-3263-2641592AC47D}"/>
                  </a:ext>
                </a:extLst>
              </p:cNvPr>
              <p:cNvSpPr/>
              <p:nvPr/>
            </p:nvSpPr>
            <p:spPr>
              <a:xfrm>
                <a:off x="2925724" y="5514866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7</a:t>
                </a:r>
              </a:p>
            </p:txBody>
          </p:sp>
          <p:sp>
            <p:nvSpPr>
              <p:cNvPr id="189" name="Ovale 188">
                <a:extLst>
                  <a:ext uri="{FF2B5EF4-FFF2-40B4-BE49-F238E27FC236}">
                    <a16:creationId xmlns:a16="http://schemas.microsoft.com/office/drawing/2014/main" id="{23661651-68CE-AEF1-2AF2-7ECAE688A023}"/>
                  </a:ext>
                </a:extLst>
              </p:cNvPr>
              <p:cNvSpPr/>
              <p:nvPr/>
            </p:nvSpPr>
            <p:spPr>
              <a:xfrm>
                <a:off x="4979230" y="5514866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10</a:t>
                </a:r>
              </a:p>
            </p:txBody>
          </p:sp>
          <p:sp>
            <p:nvSpPr>
              <p:cNvPr id="190" name="Ovale 189">
                <a:extLst>
                  <a:ext uri="{FF2B5EF4-FFF2-40B4-BE49-F238E27FC236}">
                    <a16:creationId xmlns:a16="http://schemas.microsoft.com/office/drawing/2014/main" id="{F7CAC097-E238-220F-5D29-E6FA2FCEAD60}"/>
                  </a:ext>
                </a:extLst>
              </p:cNvPr>
              <p:cNvSpPr/>
              <p:nvPr/>
            </p:nvSpPr>
            <p:spPr>
              <a:xfrm>
                <a:off x="7032736" y="5514866"/>
                <a:ext cx="61919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400" i="1" dirty="0"/>
                  <a:t>13</a:t>
                </a:r>
              </a:p>
            </p:txBody>
          </p:sp>
          <p:cxnSp>
            <p:nvCxnSpPr>
              <p:cNvPr id="196" name="Connettore 7 4">
                <a:extLst>
                  <a:ext uri="{FF2B5EF4-FFF2-40B4-BE49-F238E27FC236}">
                    <a16:creationId xmlns:a16="http://schemas.microsoft.com/office/drawing/2014/main" id="{636E90E5-B13C-7B47-76CE-F510F01747D6}"/>
                  </a:ext>
                </a:extLst>
              </p:cNvPr>
              <p:cNvCxnSpPr>
                <a:cxnSpLocks/>
                <a:stCxn id="187" idx="0"/>
                <a:endCxn id="130" idx="6"/>
              </p:cNvCxnSpPr>
              <p:nvPr/>
            </p:nvCxnSpPr>
            <p:spPr>
              <a:xfrm rot="16200000" flipV="1">
                <a:off x="4063649" y="1032869"/>
                <a:ext cx="883781" cy="5673590"/>
              </a:xfrm>
              <a:prstGeom prst="curvedConnector2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CasellaDiTesto 50">
                <a:extLst>
                  <a:ext uri="{FF2B5EF4-FFF2-40B4-BE49-F238E27FC236}">
                    <a16:creationId xmlns:a16="http://schemas.microsoft.com/office/drawing/2014/main" id="{8CD17AA3-A245-A355-0370-F751EE8D9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822" y="3111524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0" name="Connettore 7 4">
                <a:extLst>
                  <a:ext uri="{FF2B5EF4-FFF2-40B4-BE49-F238E27FC236}">
                    <a16:creationId xmlns:a16="http://schemas.microsoft.com/office/drawing/2014/main" id="{B7163015-8797-5445-07C3-0AE9DCF9477F}"/>
                  </a:ext>
                </a:extLst>
              </p:cNvPr>
              <p:cNvCxnSpPr>
                <a:cxnSpLocks/>
                <a:stCxn id="187" idx="4"/>
                <a:endCxn id="190" idx="0"/>
              </p:cNvCxnSpPr>
              <p:nvPr/>
            </p:nvCxnSpPr>
            <p:spPr>
              <a:xfrm>
                <a:off x="7342334" y="4928780"/>
                <a:ext cx="0" cy="586086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CasellaDiTesto 50">
                <a:extLst>
                  <a:ext uri="{FF2B5EF4-FFF2-40B4-BE49-F238E27FC236}">
                    <a16:creationId xmlns:a16="http://schemas.microsoft.com/office/drawing/2014/main" id="{78755B60-2B1A-6A9D-549D-A7B5F5A90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9802" y="5078050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4" name="Connettore 7 4">
                <a:extLst>
                  <a:ext uri="{FF2B5EF4-FFF2-40B4-BE49-F238E27FC236}">
                    <a16:creationId xmlns:a16="http://schemas.microsoft.com/office/drawing/2014/main" id="{AF310160-E1DB-D249-B87C-725AB49CCA03}"/>
                  </a:ext>
                </a:extLst>
              </p:cNvPr>
              <p:cNvCxnSpPr>
                <a:cxnSpLocks/>
                <a:stCxn id="174" idx="4"/>
                <a:endCxn id="187" idx="0"/>
              </p:cNvCxnSpPr>
              <p:nvPr/>
            </p:nvCxnSpPr>
            <p:spPr>
              <a:xfrm flipH="1">
                <a:off x="7342334" y="3737613"/>
                <a:ext cx="2" cy="57394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CasellaDiTesto 50">
                <a:extLst>
                  <a:ext uri="{FF2B5EF4-FFF2-40B4-BE49-F238E27FC236}">
                    <a16:creationId xmlns:a16="http://schemas.microsoft.com/office/drawing/2014/main" id="{5388B77B-BC68-DDE5-03B7-86903667F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4000" y="3908317"/>
                <a:ext cx="11417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8" name="Connettore 7 4">
                <a:extLst>
                  <a:ext uri="{FF2B5EF4-FFF2-40B4-BE49-F238E27FC236}">
                    <a16:creationId xmlns:a16="http://schemas.microsoft.com/office/drawing/2014/main" id="{7813B5EC-90BF-3B01-A0B3-6757F851E9E4}"/>
                  </a:ext>
                </a:extLst>
              </p:cNvPr>
              <p:cNvCxnSpPr>
                <a:cxnSpLocks/>
                <a:stCxn id="174" idx="3"/>
                <a:endCxn id="173" idx="5"/>
              </p:cNvCxnSpPr>
              <p:nvPr/>
            </p:nvCxnSpPr>
            <p:spPr>
              <a:xfrm rot="5400000">
                <a:off x="6315583" y="2839388"/>
                <a:ext cx="12700" cy="1615669"/>
              </a:xfrm>
              <a:prstGeom prst="curvedConnector3">
                <a:avLst>
                  <a:gd name="adj1" fmla="val 757882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Connettore 7 4">
                <a:extLst>
                  <a:ext uri="{FF2B5EF4-FFF2-40B4-BE49-F238E27FC236}">
                    <a16:creationId xmlns:a16="http://schemas.microsoft.com/office/drawing/2014/main" id="{74465A61-8602-566F-D7BC-9E5CC3436B97}"/>
                  </a:ext>
                </a:extLst>
              </p:cNvPr>
              <p:cNvCxnSpPr>
                <a:cxnSpLocks/>
                <a:stCxn id="173" idx="7"/>
                <a:endCxn id="174" idx="1"/>
              </p:cNvCxnSpPr>
              <p:nvPr/>
            </p:nvCxnSpPr>
            <p:spPr>
              <a:xfrm rot="5400000" flipH="1" flipV="1">
                <a:off x="6315582" y="2402944"/>
                <a:ext cx="12700" cy="1615669"/>
              </a:xfrm>
              <a:prstGeom prst="curvedConnector3">
                <a:avLst>
                  <a:gd name="adj1" fmla="val 757882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Connettore 7 4">
                <a:extLst>
                  <a:ext uri="{FF2B5EF4-FFF2-40B4-BE49-F238E27FC236}">
                    <a16:creationId xmlns:a16="http://schemas.microsoft.com/office/drawing/2014/main" id="{2B53B5D1-0064-2713-7645-E3E60A16F196}"/>
                  </a:ext>
                </a:extLst>
              </p:cNvPr>
              <p:cNvCxnSpPr>
                <a:cxnSpLocks/>
                <a:stCxn id="187" idx="3"/>
                <a:endCxn id="186" idx="5"/>
              </p:cNvCxnSpPr>
              <p:nvPr/>
            </p:nvCxnSpPr>
            <p:spPr>
              <a:xfrm rot="5400000">
                <a:off x="6315581" y="4030555"/>
                <a:ext cx="12700" cy="1615669"/>
              </a:xfrm>
              <a:prstGeom prst="curvedConnector3">
                <a:avLst>
                  <a:gd name="adj1" fmla="val 850205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Connettore 7 4">
                <a:extLst>
                  <a:ext uri="{FF2B5EF4-FFF2-40B4-BE49-F238E27FC236}">
                    <a16:creationId xmlns:a16="http://schemas.microsoft.com/office/drawing/2014/main" id="{8B379E05-7020-EA41-B89B-41BAD70CC2FE}"/>
                  </a:ext>
                </a:extLst>
              </p:cNvPr>
              <p:cNvCxnSpPr>
                <a:cxnSpLocks/>
                <a:stCxn id="186" idx="7"/>
                <a:endCxn id="187" idx="1"/>
              </p:cNvCxnSpPr>
              <p:nvPr/>
            </p:nvCxnSpPr>
            <p:spPr>
              <a:xfrm rot="5400000" flipH="1" flipV="1">
                <a:off x="6315580" y="3594111"/>
                <a:ext cx="12700" cy="1615669"/>
              </a:xfrm>
              <a:prstGeom prst="curvedConnector3">
                <a:avLst>
                  <a:gd name="adj1" fmla="val 942488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Connettore 7 4">
                <a:extLst>
                  <a:ext uri="{FF2B5EF4-FFF2-40B4-BE49-F238E27FC236}">
                    <a16:creationId xmlns:a16="http://schemas.microsoft.com/office/drawing/2014/main" id="{C5765154-4C36-77D9-9BF4-264419884A83}"/>
                  </a:ext>
                </a:extLst>
              </p:cNvPr>
              <p:cNvCxnSpPr>
                <a:cxnSpLocks/>
                <a:stCxn id="190" idx="3"/>
                <a:endCxn id="189" idx="5"/>
              </p:cNvCxnSpPr>
              <p:nvPr/>
            </p:nvCxnSpPr>
            <p:spPr>
              <a:xfrm rot="5400000">
                <a:off x="6315581" y="5233867"/>
                <a:ext cx="12700" cy="1615669"/>
              </a:xfrm>
              <a:prstGeom prst="curvedConnector3">
                <a:avLst>
                  <a:gd name="adj1" fmla="val 1034819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Connettore 7 4">
                <a:extLst>
                  <a:ext uri="{FF2B5EF4-FFF2-40B4-BE49-F238E27FC236}">
                    <a16:creationId xmlns:a16="http://schemas.microsoft.com/office/drawing/2014/main" id="{47C4173F-D0F5-9471-FFAD-2468EDD0EC9E}"/>
                  </a:ext>
                </a:extLst>
              </p:cNvPr>
              <p:cNvCxnSpPr>
                <a:cxnSpLocks/>
                <a:stCxn id="189" idx="7"/>
                <a:endCxn id="190" idx="1"/>
              </p:cNvCxnSpPr>
              <p:nvPr/>
            </p:nvCxnSpPr>
            <p:spPr>
              <a:xfrm rot="5400000" flipH="1" flipV="1">
                <a:off x="6315580" y="4797423"/>
                <a:ext cx="12700" cy="1615669"/>
              </a:xfrm>
              <a:prstGeom prst="curvedConnector3">
                <a:avLst>
                  <a:gd name="adj1" fmla="val 112711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7" name="CasellaDiTesto 50">
                <a:extLst>
                  <a:ext uri="{FF2B5EF4-FFF2-40B4-BE49-F238E27FC236}">
                    <a16:creationId xmlns:a16="http://schemas.microsoft.com/office/drawing/2014/main" id="{66A6C46A-C9D3-80D2-E16E-831FCFDC0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6173" y="2760256"/>
                <a:ext cx="10715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CasellaDiTesto 50">
                <a:extLst>
                  <a:ext uri="{FF2B5EF4-FFF2-40B4-BE49-F238E27FC236}">
                    <a16:creationId xmlns:a16="http://schemas.microsoft.com/office/drawing/2014/main" id="{9D5AC211-8CCA-3ABA-2EE9-1ACFCB85A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4398" y="3898455"/>
                <a:ext cx="10715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CasellaDiTesto 50">
                <a:extLst>
                  <a:ext uri="{FF2B5EF4-FFF2-40B4-BE49-F238E27FC236}">
                    <a16:creationId xmlns:a16="http://schemas.microsoft.com/office/drawing/2014/main" id="{2564D5F0-9E6D-849F-CF1D-DF13664FF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6173" y="5162463"/>
                <a:ext cx="10715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CasellaDiTesto 50">
                <a:extLst>
                  <a:ext uri="{FF2B5EF4-FFF2-40B4-BE49-F238E27FC236}">
                    <a16:creationId xmlns:a16="http://schemas.microsoft.com/office/drawing/2014/main" id="{7B27FCAF-E7DF-462F-C1C2-7BC4AF97D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3914" y="3439133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CasellaDiTesto 50">
                <a:extLst>
                  <a:ext uri="{FF2B5EF4-FFF2-40B4-BE49-F238E27FC236}">
                    <a16:creationId xmlns:a16="http://schemas.microsoft.com/office/drawing/2014/main" id="{68B5BDFB-5FC0-3BB1-EA5F-5ECED237F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7262" y="4635221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CasellaDiTesto 50">
                <a:extLst>
                  <a:ext uri="{FF2B5EF4-FFF2-40B4-BE49-F238E27FC236}">
                    <a16:creationId xmlns:a16="http://schemas.microsoft.com/office/drawing/2014/main" id="{98ED7BFD-5352-3C57-BDEB-F9D05DD82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3914" y="5859713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3" name="Connettore 7 4">
                <a:extLst>
                  <a:ext uri="{FF2B5EF4-FFF2-40B4-BE49-F238E27FC236}">
                    <a16:creationId xmlns:a16="http://schemas.microsoft.com/office/drawing/2014/main" id="{E4F5CE83-44BB-6A1E-080A-200C17BC5CA1}"/>
                  </a:ext>
                </a:extLst>
              </p:cNvPr>
              <p:cNvCxnSpPr>
                <a:cxnSpLocks/>
                <a:stCxn id="173" idx="4"/>
                <a:endCxn id="186" idx="0"/>
              </p:cNvCxnSpPr>
              <p:nvPr/>
            </p:nvCxnSpPr>
            <p:spPr>
              <a:xfrm flipH="1">
                <a:off x="5288828" y="3737613"/>
                <a:ext cx="2" cy="57394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CasellaDiTesto 50">
                <a:extLst>
                  <a:ext uri="{FF2B5EF4-FFF2-40B4-BE49-F238E27FC236}">
                    <a16:creationId xmlns:a16="http://schemas.microsoft.com/office/drawing/2014/main" id="{68C6DBC2-3164-1CAB-9622-8C893C125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3427" y="3908317"/>
                <a:ext cx="11417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Connettore 7 4">
                <a:extLst>
                  <a:ext uri="{FF2B5EF4-FFF2-40B4-BE49-F238E27FC236}">
                    <a16:creationId xmlns:a16="http://schemas.microsoft.com/office/drawing/2014/main" id="{DD15AD72-5B3E-7171-2A13-BAA82BB5F0E4}"/>
                  </a:ext>
                </a:extLst>
              </p:cNvPr>
              <p:cNvCxnSpPr>
                <a:cxnSpLocks/>
                <a:stCxn id="186" idx="4"/>
                <a:endCxn id="189" idx="0"/>
              </p:cNvCxnSpPr>
              <p:nvPr/>
            </p:nvCxnSpPr>
            <p:spPr>
              <a:xfrm>
                <a:off x="5288828" y="4928780"/>
                <a:ext cx="0" cy="586086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CasellaDiTesto 50">
                <a:extLst>
                  <a:ext uri="{FF2B5EF4-FFF2-40B4-BE49-F238E27FC236}">
                    <a16:creationId xmlns:a16="http://schemas.microsoft.com/office/drawing/2014/main" id="{C0E53085-6402-5FAD-B05A-765144CDD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9168" y="5078050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1" name="Connettore 7 4">
                <a:extLst>
                  <a:ext uri="{FF2B5EF4-FFF2-40B4-BE49-F238E27FC236}">
                    <a16:creationId xmlns:a16="http://schemas.microsoft.com/office/drawing/2014/main" id="{49302AA1-B7DF-DC44-CEC5-93F68156AD9A}"/>
                  </a:ext>
                </a:extLst>
              </p:cNvPr>
              <p:cNvCxnSpPr>
                <a:cxnSpLocks/>
                <a:stCxn id="171" idx="6"/>
                <a:endCxn id="173" idx="2"/>
              </p:cNvCxnSpPr>
              <p:nvPr/>
            </p:nvCxnSpPr>
            <p:spPr>
              <a:xfrm>
                <a:off x="3544921" y="3422242"/>
                <a:ext cx="1434311" cy="6758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" name="CasellaDiTesto 50">
                <a:extLst>
                  <a:ext uri="{FF2B5EF4-FFF2-40B4-BE49-F238E27FC236}">
                    <a16:creationId xmlns:a16="http://schemas.microsoft.com/office/drawing/2014/main" id="{5793A72E-5203-3448-FE5E-341EE1988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9511" y="3119160"/>
                <a:ext cx="111600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6" name="Connettore 7 4">
                <a:extLst>
                  <a:ext uri="{FF2B5EF4-FFF2-40B4-BE49-F238E27FC236}">
                    <a16:creationId xmlns:a16="http://schemas.microsoft.com/office/drawing/2014/main" id="{13D9367C-B33B-9E4D-6BB6-27B87568AFD6}"/>
                  </a:ext>
                </a:extLst>
              </p:cNvPr>
              <p:cNvCxnSpPr>
                <a:cxnSpLocks/>
                <a:stCxn id="170" idx="4"/>
                <a:endCxn id="171" idx="0"/>
              </p:cNvCxnSpPr>
              <p:nvPr/>
            </p:nvCxnSpPr>
            <p:spPr>
              <a:xfrm flipH="1">
                <a:off x="3235324" y="2636339"/>
                <a:ext cx="1" cy="47729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9" name="CasellaDiTesto 50">
                <a:extLst>
                  <a:ext uri="{FF2B5EF4-FFF2-40B4-BE49-F238E27FC236}">
                    <a16:creationId xmlns:a16="http://schemas.microsoft.com/office/drawing/2014/main" id="{B1CB61D5-58D5-2D9E-55EA-B58CF44F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321" y="2720918"/>
                <a:ext cx="10715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0" name="Connettore 7 4">
                <a:extLst>
                  <a:ext uri="{FF2B5EF4-FFF2-40B4-BE49-F238E27FC236}">
                    <a16:creationId xmlns:a16="http://schemas.microsoft.com/office/drawing/2014/main" id="{063107E7-7D09-A826-16C6-F319BA0D8A75}"/>
                  </a:ext>
                </a:extLst>
              </p:cNvPr>
              <p:cNvCxnSpPr>
                <a:cxnSpLocks/>
                <a:stCxn id="128" idx="6"/>
                <a:endCxn id="170" idx="2"/>
              </p:cNvCxnSpPr>
              <p:nvPr/>
            </p:nvCxnSpPr>
            <p:spPr>
              <a:xfrm>
                <a:off x="1681444" y="2327726"/>
                <a:ext cx="1244283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CasellaDiTesto 50">
                <a:extLst>
                  <a:ext uri="{FF2B5EF4-FFF2-40B4-BE49-F238E27FC236}">
                    <a16:creationId xmlns:a16="http://schemas.microsoft.com/office/drawing/2014/main" id="{F8E3C51E-BFF9-B326-2D83-310837F4B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7659" y="2037252"/>
                <a:ext cx="11417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7" name="Connettore 7 4">
                <a:extLst>
                  <a:ext uri="{FF2B5EF4-FFF2-40B4-BE49-F238E27FC236}">
                    <a16:creationId xmlns:a16="http://schemas.microsoft.com/office/drawing/2014/main" id="{B45BD6C3-862C-63E1-A1D6-D6FCB8C8B415}"/>
                  </a:ext>
                </a:extLst>
              </p:cNvPr>
              <p:cNvCxnSpPr>
                <a:cxnSpLocks/>
                <a:stCxn id="185" idx="0"/>
                <a:endCxn id="171" idx="4"/>
              </p:cNvCxnSpPr>
              <p:nvPr/>
            </p:nvCxnSpPr>
            <p:spPr>
              <a:xfrm flipV="1">
                <a:off x="3235322" y="3730855"/>
                <a:ext cx="2" cy="58069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0" name="CasellaDiTesto 50">
                <a:extLst>
                  <a:ext uri="{FF2B5EF4-FFF2-40B4-BE49-F238E27FC236}">
                    <a16:creationId xmlns:a16="http://schemas.microsoft.com/office/drawing/2014/main" id="{F95F641A-37D9-E19D-BBC6-01905144E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907" y="3896991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1" name="Connettore 7 4">
                <a:extLst>
                  <a:ext uri="{FF2B5EF4-FFF2-40B4-BE49-F238E27FC236}">
                    <a16:creationId xmlns:a16="http://schemas.microsoft.com/office/drawing/2014/main" id="{0C0A9B46-29FF-9618-44E4-CCB1B95AC4E4}"/>
                  </a:ext>
                </a:extLst>
              </p:cNvPr>
              <p:cNvCxnSpPr>
                <a:cxnSpLocks/>
                <a:stCxn id="188" idx="6"/>
                <a:endCxn id="185" idx="6"/>
              </p:cNvCxnSpPr>
              <p:nvPr/>
            </p:nvCxnSpPr>
            <p:spPr>
              <a:xfrm flipV="1">
                <a:off x="3544919" y="4620167"/>
                <a:ext cx="12700" cy="120331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Connettore 7 4">
                <a:extLst>
                  <a:ext uri="{FF2B5EF4-FFF2-40B4-BE49-F238E27FC236}">
                    <a16:creationId xmlns:a16="http://schemas.microsoft.com/office/drawing/2014/main" id="{92B24299-C1B5-DF09-B6AA-2C10B14B07D8}"/>
                  </a:ext>
                </a:extLst>
              </p:cNvPr>
              <p:cNvCxnSpPr>
                <a:cxnSpLocks/>
                <a:stCxn id="185" idx="2"/>
                <a:endCxn id="188" idx="2"/>
              </p:cNvCxnSpPr>
              <p:nvPr/>
            </p:nvCxnSpPr>
            <p:spPr>
              <a:xfrm rot="10800000" flipV="1">
                <a:off x="2925724" y="4620167"/>
                <a:ext cx="12700" cy="120331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" name="CasellaDiTesto 50">
                <a:extLst>
                  <a:ext uri="{FF2B5EF4-FFF2-40B4-BE49-F238E27FC236}">
                    <a16:creationId xmlns:a16="http://schemas.microsoft.com/office/drawing/2014/main" id="{2943D34F-B1C3-7043-96B5-52424B902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8318" y="5078050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CasellaDiTesto 50">
                <a:extLst>
                  <a:ext uri="{FF2B5EF4-FFF2-40B4-BE49-F238E27FC236}">
                    <a16:creationId xmlns:a16="http://schemas.microsoft.com/office/drawing/2014/main" id="{5F6CA8DE-FAC0-3215-40E2-BC59D9492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0272" y="5069613"/>
                <a:ext cx="10715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9" name="Connettore 7 4">
                <a:extLst>
                  <a:ext uri="{FF2B5EF4-FFF2-40B4-BE49-F238E27FC236}">
                    <a16:creationId xmlns:a16="http://schemas.microsoft.com/office/drawing/2014/main" id="{F990AA02-9B32-518B-072F-32BCDAC0677E}"/>
                  </a:ext>
                </a:extLst>
              </p:cNvPr>
              <p:cNvCxnSpPr>
                <a:cxnSpLocks/>
                <a:stCxn id="133" idx="6"/>
                <a:endCxn id="188" idx="2"/>
              </p:cNvCxnSpPr>
              <p:nvPr/>
            </p:nvCxnSpPr>
            <p:spPr>
              <a:xfrm flipV="1">
                <a:off x="1668744" y="5823479"/>
                <a:ext cx="1256980" cy="5315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CasellaDiTesto 50">
                <a:extLst>
                  <a:ext uri="{FF2B5EF4-FFF2-40B4-BE49-F238E27FC236}">
                    <a16:creationId xmlns:a16="http://schemas.microsoft.com/office/drawing/2014/main" id="{99548E53-217D-359E-0EE2-190B99218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850" y="5856322"/>
                <a:ext cx="107151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fullyclosed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3" name="Connettore 7 4">
                <a:extLst>
                  <a:ext uri="{FF2B5EF4-FFF2-40B4-BE49-F238E27FC236}">
                    <a16:creationId xmlns:a16="http://schemas.microsoft.com/office/drawing/2014/main" id="{C161315A-13CF-4D7A-1EE4-ACFA99B6994E}"/>
                  </a:ext>
                </a:extLst>
              </p:cNvPr>
              <p:cNvCxnSpPr>
                <a:cxnSpLocks/>
                <a:stCxn id="189" idx="2"/>
                <a:endCxn id="188" idx="6"/>
              </p:cNvCxnSpPr>
              <p:nvPr/>
            </p:nvCxnSpPr>
            <p:spPr>
              <a:xfrm flipH="1">
                <a:off x="3544919" y="5823479"/>
                <a:ext cx="1434311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6" name="CasellaDiTesto 50">
                <a:extLst>
                  <a:ext uri="{FF2B5EF4-FFF2-40B4-BE49-F238E27FC236}">
                    <a16:creationId xmlns:a16="http://schemas.microsoft.com/office/drawing/2014/main" id="{3EC237CC-18EB-210C-FB4C-12A393337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840" y="5827671"/>
                <a:ext cx="139998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7" name="Connettore 7 4">
                <a:extLst>
                  <a:ext uri="{FF2B5EF4-FFF2-40B4-BE49-F238E27FC236}">
                    <a16:creationId xmlns:a16="http://schemas.microsoft.com/office/drawing/2014/main" id="{9787C884-B407-7C72-4773-7C3EF98E1CFC}"/>
                  </a:ext>
                </a:extLst>
              </p:cNvPr>
              <p:cNvCxnSpPr>
                <a:cxnSpLocks/>
                <a:stCxn id="190" idx="1"/>
                <a:endCxn id="185" idx="6"/>
              </p:cNvCxnSpPr>
              <p:nvPr/>
            </p:nvCxnSpPr>
            <p:spPr>
              <a:xfrm rot="16200000" flipV="1">
                <a:off x="4841622" y="3323464"/>
                <a:ext cx="985090" cy="3578496"/>
              </a:xfrm>
              <a:prstGeom prst="curvedConnector2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0" name="CasellaDiTesto 50">
                <a:extLst>
                  <a:ext uri="{FF2B5EF4-FFF2-40B4-BE49-F238E27FC236}">
                    <a16:creationId xmlns:a16="http://schemas.microsoft.com/office/drawing/2014/main" id="{B473DAB9-A8D9-3435-3F05-D4D02FB22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5840" y="4347927"/>
                <a:ext cx="139998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closeToOpen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Arco 21">
                <a:extLst>
                  <a:ext uri="{FF2B5EF4-FFF2-40B4-BE49-F238E27FC236}">
                    <a16:creationId xmlns:a16="http://schemas.microsoft.com/office/drawing/2014/main" id="{B2208ADD-1EEF-4356-53CE-EE81952A140F}"/>
                  </a:ext>
                </a:extLst>
              </p:cNvPr>
              <p:cNvSpPr/>
              <p:nvPr/>
            </p:nvSpPr>
            <p:spPr>
              <a:xfrm flipH="1" flipV="1">
                <a:off x="1478149" y="4413919"/>
                <a:ext cx="3596310" cy="579990"/>
              </a:xfrm>
              <a:prstGeom prst="arc">
                <a:avLst>
                  <a:gd name="adj1" fmla="val 10943619"/>
                  <a:gd name="adj2" fmla="val 21373615"/>
                </a:avLst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sz="1350"/>
              </a:p>
            </p:txBody>
          </p:sp>
          <p:sp>
            <p:nvSpPr>
              <p:cNvPr id="320" name="CasellaDiTesto 50">
                <a:extLst>
                  <a:ext uri="{FF2B5EF4-FFF2-40B4-BE49-F238E27FC236}">
                    <a16:creationId xmlns:a16="http://schemas.microsoft.com/office/drawing/2014/main" id="{35DAF4CD-2338-4B68-C10C-F6FBBD70A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4976" y="4623319"/>
                <a:ext cx="9301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fullyopen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" name="Connettore 7 4">
              <a:extLst>
                <a:ext uri="{FF2B5EF4-FFF2-40B4-BE49-F238E27FC236}">
                  <a16:creationId xmlns:a16="http://schemas.microsoft.com/office/drawing/2014/main" id="{E0C82E69-03D1-565B-7019-F05BBF11F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4337" y="1306516"/>
              <a:ext cx="245708" cy="33740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7 4">
              <a:extLst>
                <a:ext uri="{FF2B5EF4-FFF2-40B4-BE49-F238E27FC236}">
                  <a16:creationId xmlns:a16="http://schemas.microsoft.com/office/drawing/2014/main" id="{39E543CC-3752-B13C-DA0F-2110534DC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045" y="1441860"/>
              <a:ext cx="254979" cy="31589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asellaDiTesto 50">
              <a:extLst>
                <a:ext uri="{FF2B5EF4-FFF2-40B4-BE49-F238E27FC236}">
                  <a16:creationId xmlns:a16="http://schemas.microsoft.com/office/drawing/2014/main" id="{A83C9737-C10A-3EA8-6215-C89B2BCC2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8" y="1157523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sellaDiTesto 50">
              <a:extLst>
                <a:ext uri="{FF2B5EF4-FFF2-40B4-BE49-F238E27FC236}">
                  <a16:creationId xmlns:a16="http://schemas.microsoft.com/office/drawing/2014/main" id="{BB9DCC44-387C-8248-7C36-FAF98E29C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805" y="1376951"/>
              <a:ext cx="10976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Connettore 7 4">
              <a:extLst>
                <a:ext uri="{FF2B5EF4-FFF2-40B4-BE49-F238E27FC236}">
                  <a16:creationId xmlns:a16="http://schemas.microsoft.com/office/drawing/2014/main" id="{01F30D6E-3D3D-575E-D34B-CE27F685A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34" y="1819003"/>
              <a:ext cx="535779" cy="5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7 4">
              <a:extLst>
                <a:ext uri="{FF2B5EF4-FFF2-40B4-BE49-F238E27FC236}">
                  <a16:creationId xmlns:a16="http://schemas.microsoft.com/office/drawing/2014/main" id="{A4C4CAB4-7D5C-F487-92B6-4543B4086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708" y="2196207"/>
              <a:ext cx="569105" cy="75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sellaDiTesto 50">
              <a:extLst>
                <a:ext uri="{FF2B5EF4-FFF2-40B4-BE49-F238E27FC236}">
                  <a16:creationId xmlns:a16="http://schemas.microsoft.com/office/drawing/2014/main" id="{BD45CE87-8DA2-7A5A-7563-EE193F359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935" y="1710999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sellaDiTesto 50">
              <a:extLst>
                <a:ext uri="{FF2B5EF4-FFF2-40B4-BE49-F238E27FC236}">
                  <a16:creationId xmlns:a16="http://schemas.microsoft.com/office/drawing/2014/main" id="{278245C6-2AAA-9F38-E143-56BC9D00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029" y="2086104"/>
              <a:ext cx="10976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Connettore 7 4">
              <a:extLst>
                <a:ext uri="{FF2B5EF4-FFF2-40B4-BE49-F238E27FC236}">
                  <a16:creationId xmlns:a16="http://schemas.microsoft.com/office/drawing/2014/main" id="{B1E80085-95A1-3C43-F144-FF037E3D0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716" y="5609211"/>
              <a:ext cx="254979" cy="31589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7 4">
              <a:extLst>
                <a:ext uri="{FF2B5EF4-FFF2-40B4-BE49-F238E27FC236}">
                  <a16:creationId xmlns:a16="http://schemas.microsoft.com/office/drawing/2014/main" id="{3C82EE3D-8779-F9E5-6CDC-936E2C1D9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3484" y="5797312"/>
              <a:ext cx="245708" cy="33740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sellaDiTesto 50">
              <a:extLst>
                <a:ext uri="{FF2B5EF4-FFF2-40B4-BE49-F238E27FC236}">
                  <a16:creationId xmlns:a16="http://schemas.microsoft.com/office/drawing/2014/main" id="{DD03A321-9261-64CE-3F10-022BBB298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07" y="5539337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sellaDiTesto 50">
              <a:extLst>
                <a:ext uri="{FF2B5EF4-FFF2-40B4-BE49-F238E27FC236}">
                  <a16:creationId xmlns:a16="http://schemas.microsoft.com/office/drawing/2014/main" id="{03B332F3-D6B0-A95C-5B36-F847DF506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358" y="5902176"/>
              <a:ext cx="10976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539875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7F8C7-A452-E6EC-BF6E-EA016EE9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1DE0166-7A29-CFA7-532B-D0A647EA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92</a:t>
            </a:fld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82A161-BFC7-3BEC-698F-7F393585B481}"/>
              </a:ext>
            </a:extLst>
          </p:cNvPr>
          <p:cNvSpPr txBox="1"/>
          <p:nvPr/>
        </p:nvSpPr>
        <p:spPr>
          <a:xfrm>
            <a:off x="1125793" y="1729073"/>
            <a:ext cx="6892413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In the </a:t>
            </a:r>
            <a:r>
              <a:rPr lang="it-IT" dirty="0" err="1"/>
              <a:t>automaton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the </a:t>
            </a:r>
            <a:r>
              <a:rPr lang="it-IT" dirty="0" err="1"/>
              <a:t>syncronous</a:t>
            </a:r>
            <a:r>
              <a:rPr lang="it-IT" dirty="0"/>
              <a:t> </a:t>
            </a:r>
            <a:r>
              <a:rPr lang="it-IT" dirty="0" err="1"/>
              <a:t>composition</a:t>
            </a:r>
            <a:r>
              <a:rPr lang="it-IT" dirty="0"/>
              <a:t> of </a:t>
            </a:r>
            <a:r>
              <a:rPr lang="it-IT" b="1" dirty="0"/>
              <a:t>PhCd1||Spd1||Spd2</a:t>
            </a:r>
            <a:r>
              <a:rPr lang="it-IT" dirty="0"/>
              <a:t> are </a:t>
            </a:r>
            <a:r>
              <a:rPr lang="it-IT" dirty="0" err="1"/>
              <a:t>present</a:t>
            </a:r>
            <a:r>
              <a:rPr lang="it-IT" dirty="0"/>
              <a:t> </a:t>
            </a:r>
            <a:r>
              <a:rPr lang="it-IT" dirty="0" err="1"/>
              <a:t>unfeasible</a:t>
            </a:r>
            <a:r>
              <a:rPr lang="it-IT" dirty="0"/>
              <a:t> </a:t>
            </a:r>
            <a:r>
              <a:rPr lang="it-IT" dirty="0" err="1"/>
              <a:t>behaviours</a:t>
            </a:r>
            <a:r>
              <a:rPr lang="it-IT" dirty="0"/>
              <a:t>.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from the interaction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prevented</a:t>
            </a:r>
            <a:r>
              <a:rPr lang="it-IT" dirty="0"/>
              <a:t> </a:t>
            </a:r>
            <a:r>
              <a:rPr lang="it-IT" dirty="0" err="1"/>
              <a:t>acting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the </a:t>
            </a:r>
            <a:r>
              <a:rPr lang="it-IT" dirty="0" err="1"/>
              <a:t>syncronous</a:t>
            </a:r>
            <a:r>
              <a:rPr lang="it-IT" dirty="0"/>
              <a:t> </a:t>
            </a:r>
            <a:r>
              <a:rPr lang="it-IT" dirty="0" err="1"/>
              <a:t>composition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of </a:t>
            </a:r>
            <a:r>
              <a:rPr lang="it-IT" dirty="0" err="1"/>
              <a:t>modules</a:t>
            </a:r>
            <a:r>
              <a:rPr lang="it-IT" dirty="0"/>
              <a:t>.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Unfeasible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behaviour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doors </a:t>
            </a:r>
            <a:r>
              <a:rPr lang="it-IT" dirty="0" err="1"/>
              <a:t>when</a:t>
            </a:r>
            <a:r>
              <a:rPr lang="it-IT" dirty="0"/>
              <a:t> 					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closed</a:t>
            </a:r>
            <a:r>
              <a:rPr lang="it-IT" dirty="0"/>
              <a:t> (</a:t>
            </a:r>
            <a:r>
              <a:rPr lang="it-IT" dirty="0" err="1"/>
              <a:t>equal</a:t>
            </a:r>
            <a:r>
              <a:rPr lang="it-IT" dirty="0"/>
              <a:t> to </a:t>
            </a:r>
            <a:r>
              <a:rPr lang="it-IT" b="1" dirty="0"/>
              <a:t>Con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426368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C476E-7DFC-8237-2F6E-0278C856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B0E5C6-F79F-5B6A-749C-7661E5C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93</a:t>
            </a:fld>
            <a:endParaRPr lang="it-IT" dirty="0"/>
          </a:p>
        </p:txBody>
      </p:sp>
      <p:grpSp>
        <p:nvGrpSpPr>
          <p:cNvPr id="321" name="Gruppo 320">
            <a:extLst>
              <a:ext uri="{FF2B5EF4-FFF2-40B4-BE49-F238E27FC236}">
                <a16:creationId xmlns:a16="http://schemas.microsoft.com/office/drawing/2014/main" id="{0CBBD090-66B6-1321-5A5B-B4A1970D44ED}"/>
              </a:ext>
            </a:extLst>
          </p:cNvPr>
          <p:cNvGrpSpPr/>
          <p:nvPr/>
        </p:nvGrpSpPr>
        <p:grpSpPr>
          <a:xfrm>
            <a:off x="103993" y="1418997"/>
            <a:ext cx="8427558" cy="4411770"/>
            <a:chOff x="-71853" y="1755720"/>
            <a:chExt cx="8427558" cy="4411770"/>
          </a:xfrm>
        </p:grpSpPr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111BFD8F-2A5A-2E66-2FD7-B85D678F2B68}"/>
                </a:ext>
              </a:extLst>
            </p:cNvPr>
            <p:cNvSpPr/>
            <p:nvPr/>
          </p:nvSpPr>
          <p:spPr>
            <a:xfrm>
              <a:off x="1062249" y="2019113"/>
              <a:ext cx="619195" cy="6172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0</a:t>
              </a:r>
            </a:p>
          </p:txBody>
        </p:sp>
        <p:cxnSp>
          <p:nvCxnSpPr>
            <p:cNvPr id="129" name="Connettore 2 128">
              <a:extLst>
                <a:ext uri="{FF2B5EF4-FFF2-40B4-BE49-F238E27FC236}">
                  <a16:creationId xmlns:a16="http://schemas.microsoft.com/office/drawing/2014/main" id="{17C69A87-B1EB-5F5F-EA5E-4F070F3FC8FB}"/>
                </a:ext>
              </a:extLst>
            </p:cNvPr>
            <p:cNvCxnSpPr>
              <a:cxnSpLocks/>
            </p:cNvCxnSpPr>
            <p:nvPr/>
          </p:nvCxnSpPr>
          <p:spPr>
            <a:xfrm>
              <a:off x="671015" y="1755720"/>
              <a:ext cx="442497" cy="310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Ovale 129">
              <a:extLst>
                <a:ext uri="{FF2B5EF4-FFF2-40B4-BE49-F238E27FC236}">
                  <a16:creationId xmlns:a16="http://schemas.microsoft.com/office/drawing/2014/main" id="{49C609DE-3372-D025-9C2E-D0C581C709D5}"/>
                </a:ext>
              </a:extLst>
            </p:cNvPr>
            <p:cNvSpPr/>
            <p:nvPr/>
          </p:nvSpPr>
          <p:spPr>
            <a:xfrm>
              <a:off x="1049549" y="3119160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1</a:t>
              </a:r>
            </a:p>
          </p:txBody>
        </p:sp>
        <p:sp>
          <p:nvSpPr>
            <p:cNvPr id="132" name="Ovale 131">
              <a:extLst>
                <a:ext uri="{FF2B5EF4-FFF2-40B4-BE49-F238E27FC236}">
                  <a16:creationId xmlns:a16="http://schemas.microsoft.com/office/drawing/2014/main" id="{3D132B2A-13D3-CAE5-FEB8-9075E062329B}"/>
                </a:ext>
              </a:extLst>
            </p:cNvPr>
            <p:cNvSpPr/>
            <p:nvPr/>
          </p:nvSpPr>
          <p:spPr>
            <a:xfrm>
              <a:off x="1049549" y="4311554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2</a:t>
              </a:r>
            </a:p>
          </p:txBody>
        </p:sp>
        <p:sp>
          <p:nvSpPr>
            <p:cNvPr id="133" name="Ovale 132">
              <a:extLst>
                <a:ext uri="{FF2B5EF4-FFF2-40B4-BE49-F238E27FC236}">
                  <a16:creationId xmlns:a16="http://schemas.microsoft.com/office/drawing/2014/main" id="{8A1CCF58-8F51-2603-6C10-209328189EEE}"/>
                </a:ext>
              </a:extLst>
            </p:cNvPr>
            <p:cNvSpPr/>
            <p:nvPr/>
          </p:nvSpPr>
          <p:spPr>
            <a:xfrm>
              <a:off x="1049549" y="5520181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3</a:t>
              </a:r>
            </a:p>
          </p:txBody>
        </p:sp>
        <p:cxnSp>
          <p:nvCxnSpPr>
            <p:cNvPr id="136" name="Connettore 7 4">
              <a:extLst>
                <a:ext uri="{FF2B5EF4-FFF2-40B4-BE49-F238E27FC236}">
                  <a16:creationId xmlns:a16="http://schemas.microsoft.com/office/drawing/2014/main" id="{38918615-8DFD-BC61-EFE5-C56B8BFF70DD}"/>
                </a:ext>
              </a:extLst>
            </p:cNvPr>
            <p:cNvCxnSpPr>
              <a:cxnSpLocks/>
              <a:stCxn id="132" idx="2"/>
              <a:endCxn id="128" idx="2"/>
            </p:cNvCxnSpPr>
            <p:nvPr/>
          </p:nvCxnSpPr>
          <p:spPr>
            <a:xfrm rot="10800000" flipH="1">
              <a:off x="1049549" y="2327727"/>
              <a:ext cx="12700" cy="2292441"/>
            </a:xfrm>
            <a:prstGeom prst="curvedConnector3">
              <a:avLst>
                <a:gd name="adj1" fmla="val -180000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CasellaDiTesto 50">
              <a:extLst>
                <a:ext uri="{FF2B5EF4-FFF2-40B4-BE49-F238E27FC236}">
                  <a16:creationId xmlns:a16="http://schemas.microsoft.com/office/drawing/2014/main" id="{A5A6A231-1A01-B36B-B031-1CB7FE892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1853" y="2960856"/>
              <a:ext cx="10044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CasellaDiTesto 50">
              <a:extLst>
                <a:ext uri="{FF2B5EF4-FFF2-40B4-BE49-F238E27FC236}">
                  <a16:creationId xmlns:a16="http://schemas.microsoft.com/office/drawing/2014/main" id="{47578E08-95E1-05B6-8281-10F9020F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295" y="3894272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5" name="Connettore 7 4">
              <a:extLst>
                <a:ext uri="{FF2B5EF4-FFF2-40B4-BE49-F238E27FC236}">
                  <a16:creationId xmlns:a16="http://schemas.microsoft.com/office/drawing/2014/main" id="{FBB2E081-8A83-090E-B09A-004C30060DF8}"/>
                </a:ext>
              </a:extLst>
            </p:cNvPr>
            <p:cNvCxnSpPr>
              <a:cxnSpLocks/>
              <a:stCxn id="132" idx="6"/>
              <a:endCxn id="130" idx="6"/>
            </p:cNvCxnSpPr>
            <p:nvPr/>
          </p:nvCxnSpPr>
          <p:spPr>
            <a:xfrm flipV="1">
              <a:off x="1668744" y="3427773"/>
              <a:ext cx="12700" cy="119239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CasellaDiTesto 50">
              <a:extLst>
                <a:ext uri="{FF2B5EF4-FFF2-40B4-BE49-F238E27FC236}">
                  <a16:creationId xmlns:a16="http://schemas.microsoft.com/office/drawing/2014/main" id="{AF543229-BF80-417E-A173-7364ED98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6173" y="4000352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0" name="Connettore 7 4">
              <a:extLst>
                <a:ext uri="{FF2B5EF4-FFF2-40B4-BE49-F238E27FC236}">
                  <a16:creationId xmlns:a16="http://schemas.microsoft.com/office/drawing/2014/main" id="{59F0345E-F8CB-ACDA-13F6-EA413E43FCCB}"/>
                </a:ext>
              </a:extLst>
            </p:cNvPr>
            <p:cNvCxnSpPr>
              <a:cxnSpLocks/>
              <a:stCxn id="130" idx="2"/>
              <a:endCxn id="132" idx="2"/>
            </p:cNvCxnSpPr>
            <p:nvPr/>
          </p:nvCxnSpPr>
          <p:spPr>
            <a:xfrm rot="10800000" flipV="1">
              <a:off x="1049549" y="3427773"/>
              <a:ext cx="12700" cy="119239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ttore 7 4">
              <a:extLst>
                <a:ext uri="{FF2B5EF4-FFF2-40B4-BE49-F238E27FC236}">
                  <a16:creationId xmlns:a16="http://schemas.microsoft.com/office/drawing/2014/main" id="{2069D741-A504-DF63-2F64-598CB078FC7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359147" y="4928780"/>
              <a:ext cx="0" cy="59140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CasellaDiTesto 50">
              <a:extLst>
                <a:ext uri="{FF2B5EF4-FFF2-40B4-BE49-F238E27FC236}">
                  <a16:creationId xmlns:a16="http://schemas.microsoft.com/office/drawing/2014/main" id="{FEA47638-1DC5-8F9E-4827-6C82E1A58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05" y="5078050"/>
              <a:ext cx="13999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5252BF9E-5911-ECC0-8004-E52DEA10E9E1}"/>
                </a:ext>
              </a:extLst>
            </p:cNvPr>
            <p:cNvSpPr/>
            <p:nvPr/>
          </p:nvSpPr>
          <p:spPr>
            <a:xfrm>
              <a:off x="2925727" y="2019113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4</a:t>
              </a:r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DE1B1E88-BF60-93E3-20BA-C200B80FD47F}"/>
                </a:ext>
              </a:extLst>
            </p:cNvPr>
            <p:cNvSpPr/>
            <p:nvPr/>
          </p:nvSpPr>
          <p:spPr>
            <a:xfrm>
              <a:off x="2925726" y="3113629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5</a:t>
              </a:r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81670DDC-7998-1ECE-AB7F-B64A3A85CDA3}"/>
                </a:ext>
              </a:extLst>
            </p:cNvPr>
            <p:cNvSpPr/>
            <p:nvPr/>
          </p:nvSpPr>
          <p:spPr>
            <a:xfrm>
              <a:off x="4979232" y="3120387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8</a:t>
              </a:r>
            </a:p>
          </p:txBody>
        </p:sp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5CB5834A-CD85-BF98-BD16-D46D43B6E143}"/>
                </a:ext>
              </a:extLst>
            </p:cNvPr>
            <p:cNvSpPr/>
            <p:nvPr/>
          </p:nvSpPr>
          <p:spPr>
            <a:xfrm>
              <a:off x="7032738" y="3120387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11</a:t>
              </a:r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3BFEAFF4-360B-07AB-885F-204DBA8A0B28}"/>
                </a:ext>
              </a:extLst>
            </p:cNvPr>
            <p:cNvSpPr/>
            <p:nvPr/>
          </p:nvSpPr>
          <p:spPr>
            <a:xfrm>
              <a:off x="2925724" y="4311554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6</a:t>
              </a:r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B6D3CDC-2FF3-DF5C-2BCA-B62E851C1FAD}"/>
                </a:ext>
              </a:extLst>
            </p:cNvPr>
            <p:cNvSpPr/>
            <p:nvPr/>
          </p:nvSpPr>
          <p:spPr>
            <a:xfrm>
              <a:off x="4979230" y="4311554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9</a:t>
              </a:r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D83076D3-9E23-D5DA-46EE-6D1B58C4CD21}"/>
                </a:ext>
              </a:extLst>
            </p:cNvPr>
            <p:cNvSpPr/>
            <p:nvPr/>
          </p:nvSpPr>
          <p:spPr>
            <a:xfrm>
              <a:off x="7032736" y="4311554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12</a:t>
              </a:r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B81859BD-DCD5-5B0F-3263-2641592AC47D}"/>
                </a:ext>
              </a:extLst>
            </p:cNvPr>
            <p:cNvSpPr/>
            <p:nvPr/>
          </p:nvSpPr>
          <p:spPr>
            <a:xfrm>
              <a:off x="2925724" y="5514866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7</a:t>
              </a:r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3661651-68CE-AEF1-2AF2-7ECAE688A023}"/>
                </a:ext>
              </a:extLst>
            </p:cNvPr>
            <p:cNvSpPr/>
            <p:nvPr/>
          </p:nvSpPr>
          <p:spPr>
            <a:xfrm>
              <a:off x="4979230" y="5514866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10</a:t>
              </a:r>
            </a:p>
          </p:txBody>
        </p:sp>
        <p:sp>
          <p:nvSpPr>
            <p:cNvPr id="190" name="Ovale 189">
              <a:extLst>
                <a:ext uri="{FF2B5EF4-FFF2-40B4-BE49-F238E27FC236}">
                  <a16:creationId xmlns:a16="http://schemas.microsoft.com/office/drawing/2014/main" id="{F7CAC097-E238-220F-5D29-E6FA2FCEAD60}"/>
                </a:ext>
              </a:extLst>
            </p:cNvPr>
            <p:cNvSpPr/>
            <p:nvPr/>
          </p:nvSpPr>
          <p:spPr>
            <a:xfrm>
              <a:off x="7032736" y="5514866"/>
              <a:ext cx="619195" cy="61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/>
              <a:r>
                <a:rPr lang="en-GB" sz="1400" i="1" dirty="0"/>
                <a:t>13</a:t>
              </a:r>
            </a:p>
          </p:txBody>
        </p:sp>
        <p:cxnSp>
          <p:nvCxnSpPr>
            <p:cNvPr id="196" name="Connettore 7 4">
              <a:extLst>
                <a:ext uri="{FF2B5EF4-FFF2-40B4-BE49-F238E27FC236}">
                  <a16:creationId xmlns:a16="http://schemas.microsoft.com/office/drawing/2014/main" id="{636E90E5-B13C-7B47-76CE-F510F01747D6}"/>
                </a:ext>
              </a:extLst>
            </p:cNvPr>
            <p:cNvCxnSpPr>
              <a:cxnSpLocks/>
              <a:stCxn id="187" idx="0"/>
              <a:endCxn id="130" idx="6"/>
            </p:cNvCxnSpPr>
            <p:nvPr/>
          </p:nvCxnSpPr>
          <p:spPr>
            <a:xfrm rot="16200000" flipV="1">
              <a:off x="4063649" y="1032869"/>
              <a:ext cx="883781" cy="5673590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CasellaDiTesto 50">
              <a:extLst>
                <a:ext uri="{FF2B5EF4-FFF2-40B4-BE49-F238E27FC236}">
                  <a16:creationId xmlns:a16="http://schemas.microsoft.com/office/drawing/2014/main" id="{8CD17AA3-A245-A355-0370-F751EE8D9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822" y="3111524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0" name="Connettore 7 4">
              <a:extLst>
                <a:ext uri="{FF2B5EF4-FFF2-40B4-BE49-F238E27FC236}">
                  <a16:creationId xmlns:a16="http://schemas.microsoft.com/office/drawing/2014/main" id="{B7163015-8797-5445-07C3-0AE9DCF9477F}"/>
                </a:ext>
              </a:extLst>
            </p:cNvPr>
            <p:cNvCxnSpPr>
              <a:cxnSpLocks/>
              <a:stCxn id="187" idx="4"/>
              <a:endCxn id="190" idx="0"/>
            </p:cNvCxnSpPr>
            <p:nvPr/>
          </p:nvCxnSpPr>
          <p:spPr>
            <a:xfrm>
              <a:off x="7342334" y="4928780"/>
              <a:ext cx="0" cy="58608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CasellaDiTesto 50">
              <a:extLst>
                <a:ext uri="{FF2B5EF4-FFF2-40B4-BE49-F238E27FC236}">
                  <a16:creationId xmlns:a16="http://schemas.microsoft.com/office/drawing/2014/main" id="{78755B60-2B1A-6A9D-549D-A7B5F5A90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802" y="5078050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Connettore 7 4">
              <a:extLst>
                <a:ext uri="{FF2B5EF4-FFF2-40B4-BE49-F238E27FC236}">
                  <a16:creationId xmlns:a16="http://schemas.microsoft.com/office/drawing/2014/main" id="{AF310160-E1DB-D249-B87C-725AB49CCA03}"/>
                </a:ext>
              </a:extLst>
            </p:cNvPr>
            <p:cNvCxnSpPr>
              <a:cxnSpLocks/>
              <a:stCxn id="174" idx="4"/>
              <a:endCxn id="187" idx="0"/>
            </p:cNvCxnSpPr>
            <p:nvPr/>
          </p:nvCxnSpPr>
          <p:spPr>
            <a:xfrm flipH="1">
              <a:off x="7342334" y="3737613"/>
              <a:ext cx="2" cy="57394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CasellaDiTesto 50">
              <a:extLst>
                <a:ext uri="{FF2B5EF4-FFF2-40B4-BE49-F238E27FC236}">
                  <a16:creationId xmlns:a16="http://schemas.microsoft.com/office/drawing/2014/main" id="{5388B77B-BC68-DDE5-03B7-86903667F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000" y="3908317"/>
              <a:ext cx="11417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Connettore 7 4">
              <a:extLst>
                <a:ext uri="{FF2B5EF4-FFF2-40B4-BE49-F238E27FC236}">
                  <a16:creationId xmlns:a16="http://schemas.microsoft.com/office/drawing/2014/main" id="{7813B5EC-90BF-3B01-A0B3-6757F851E9E4}"/>
                </a:ext>
              </a:extLst>
            </p:cNvPr>
            <p:cNvCxnSpPr>
              <a:cxnSpLocks/>
              <a:stCxn id="174" idx="3"/>
              <a:endCxn id="173" idx="5"/>
            </p:cNvCxnSpPr>
            <p:nvPr/>
          </p:nvCxnSpPr>
          <p:spPr>
            <a:xfrm rot="5400000">
              <a:off x="6315583" y="2839388"/>
              <a:ext cx="12700" cy="1615669"/>
            </a:xfrm>
            <a:prstGeom prst="curvedConnector3">
              <a:avLst>
                <a:gd name="adj1" fmla="val 75788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Connettore 7 4">
              <a:extLst>
                <a:ext uri="{FF2B5EF4-FFF2-40B4-BE49-F238E27FC236}">
                  <a16:creationId xmlns:a16="http://schemas.microsoft.com/office/drawing/2014/main" id="{74465A61-8602-566F-D7BC-9E5CC3436B97}"/>
                </a:ext>
              </a:extLst>
            </p:cNvPr>
            <p:cNvCxnSpPr>
              <a:cxnSpLocks/>
              <a:stCxn id="173" idx="7"/>
              <a:endCxn id="174" idx="1"/>
            </p:cNvCxnSpPr>
            <p:nvPr/>
          </p:nvCxnSpPr>
          <p:spPr>
            <a:xfrm rot="5400000" flipH="1" flipV="1">
              <a:off x="6315582" y="2402944"/>
              <a:ext cx="12700" cy="1615669"/>
            </a:xfrm>
            <a:prstGeom prst="curvedConnector3">
              <a:avLst>
                <a:gd name="adj1" fmla="val 75788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Connettore 7 4">
              <a:extLst>
                <a:ext uri="{FF2B5EF4-FFF2-40B4-BE49-F238E27FC236}">
                  <a16:creationId xmlns:a16="http://schemas.microsoft.com/office/drawing/2014/main" id="{2B53B5D1-0064-2713-7645-E3E60A16F196}"/>
                </a:ext>
              </a:extLst>
            </p:cNvPr>
            <p:cNvCxnSpPr>
              <a:cxnSpLocks/>
              <a:stCxn id="187" idx="3"/>
              <a:endCxn id="186" idx="5"/>
            </p:cNvCxnSpPr>
            <p:nvPr/>
          </p:nvCxnSpPr>
          <p:spPr>
            <a:xfrm rot="5400000">
              <a:off x="6315581" y="4030555"/>
              <a:ext cx="12700" cy="1615669"/>
            </a:xfrm>
            <a:prstGeom prst="curvedConnector3">
              <a:avLst>
                <a:gd name="adj1" fmla="val 85020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Connettore 7 4">
              <a:extLst>
                <a:ext uri="{FF2B5EF4-FFF2-40B4-BE49-F238E27FC236}">
                  <a16:creationId xmlns:a16="http://schemas.microsoft.com/office/drawing/2014/main" id="{8B379E05-7020-EA41-B89B-41BAD70CC2FE}"/>
                </a:ext>
              </a:extLst>
            </p:cNvPr>
            <p:cNvCxnSpPr>
              <a:cxnSpLocks/>
              <a:stCxn id="186" idx="7"/>
              <a:endCxn id="187" idx="1"/>
            </p:cNvCxnSpPr>
            <p:nvPr/>
          </p:nvCxnSpPr>
          <p:spPr>
            <a:xfrm rot="5400000" flipH="1" flipV="1">
              <a:off x="6315580" y="3594111"/>
              <a:ext cx="12700" cy="1615669"/>
            </a:xfrm>
            <a:prstGeom prst="curvedConnector3">
              <a:avLst>
                <a:gd name="adj1" fmla="val 942488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Connettore 7 4">
              <a:extLst>
                <a:ext uri="{FF2B5EF4-FFF2-40B4-BE49-F238E27FC236}">
                  <a16:creationId xmlns:a16="http://schemas.microsoft.com/office/drawing/2014/main" id="{C5765154-4C36-77D9-9BF4-264419884A83}"/>
                </a:ext>
              </a:extLst>
            </p:cNvPr>
            <p:cNvCxnSpPr>
              <a:cxnSpLocks/>
              <a:stCxn id="190" idx="3"/>
              <a:endCxn id="189" idx="5"/>
            </p:cNvCxnSpPr>
            <p:nvPr/>
          </p:nvCxnSpPr>
          <p:spPr>
            <a:xfrm rot="5400000">
              <a:off x="6315581" y="5233867"/>
              <a:ext cx="12700" cy="1615669"/>
            </a:xfrm>
            <a:prstGeom prst="curvedConnector3">
              <a:avLst>
                <a:gd name="adj1" fmla="val 103481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Connettore 7 4">
              <a:extLst>
                <a:ext uri="{FF2B5EF4-FFF2-40B4-BE49-F238E27FC236}">
                  <a16:creationId xmlns:a16="http://schemas.microsoft.com/office/drawing/2014/main" id="{47C4173F-D0F5-9471-FFAD-2468EDD0EC9E}"/>
                </a:ext>
              </a:extLst>
            </p:cNvPr>
            <p:cNvCxnSpPr>
              <a:cxnSpLocks/>
              <a:stCxn id="189" idx="7"/>
              <a:endCxn id="190" idx="1"/>
            </p:cNvCxnSpPr>
            <p:nvPr/>
          </p:nvCxnSpPr>
          <p:spPr>
            <a:xfrm rot="5400000" flipH="1" flipV="1">
              <a:off x="6315580" y="4797423"/>
              <a:ext cx="12700" cy="1615669"/>
            </a:xfrm>
            <a:prstGeom prst="curvedConnector3">
              <a:avLst>
                <a:gd name="adj1" fmla="val 112711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CasellaDiTesto 50">
              <a:extLst>
                <a:ext uri="{FF2B5EF4-FFF2-40B4-BE49-F238E27FC236}">
                  <a16:creationId xmlns:a16="http://schemas.microsoft.com/office/drawing/2014/main" id="{66A6C46A-C9D3-80D2-E16E-831FCFDC0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6173" y="2760256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CasellaDiTesto 50">
              <a:extLst>
                <a:ext uri="{FF2B5EF4-FFF2-40B4-BE49-F238E27FC236}">
                  <a16:creationId xmlns:a16="http://schemas.microsoft.com/office/drawing/2014/main" id="{9D5AC211-8CCA-3ABA-2EE9-1ACFCB85A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398" y="3898455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CasellaDiTesto 50">
              <a:extLst>
                <a:ext uri="{FF2B5EF4-FFF2-40B4-BE49-F238E27FC236}">
                  <a16:creationId xmlns:a16="http://schemas.microsoft.com/office/drawing/2014/main" id="{2564D5F0-9E6D-849F-CF1D-DF13664FF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6173" y="5162463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CasellaDiTesto 50">
              <a:extLst>
                <a:ext uri="{FF2B5EF4-FFF2-40B4-BE49-F238E27FC236}">
                  <a16:creationId xmlns:a16="http://schemas.microsoft.com/office/drawing/2014/main" id="{7B27FCAF-E7DF-462F-C1C2-7BC4AF97D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914" y="3439133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CasellaDiTesto 50">
              <a:extLst>
                <a:ext uri="{FF2B5EF4-FFF2-40B4-BE49-F238E27FC236}">
                  <a16:creationId xmlns:a16="http://schemas.microsoft.com/office/drawing/2014/main" id="{68B5BDFB-5FC0-3BB1-EA5F-5ECED237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262" y="4635221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CasellaDiTesto 50">
              <a:extLst>
                <a:ext uri="{FF2B5EF4-FFF2-40B4-BE49-F238E27FC236}">
                  <a16:creationId xmlns:a16="http://schemas.microsoft.com/office/drawing/2014/main" id="{98ED7BFD-5352-3C57-BDEB-F9D05DD82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914" y="5859713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3" name="Connettore 7 4">
              <a:extLst>
                <a:ext uri="{FF2B5EF4-FFF2-40B4-BE49-F238E27FC236}">
                  <a16:creationId xmlns:a16="http://schemas.microsoft.com/office/drawing/2014/main" id="{E4F5CE83-44BB-6A1E-080A-200C17BC5CA1}"/>
                </a:ext>
              </a:extLst>
            </p:cNvPr>
            <p:cNvCxnSpPr>
              <a:cxnSpLocks/>
              <a:stCxn id="173" idx="4"/>
              <a:endCxn id="186" idx="0"/>
            </p:cNvCxnSpPr>
            <p:nvPr/>
          </p:nvCxnSpPr>
          <p:spPr>
            <a:xfrm flipH="1">
              <a:off x="5288828" y="3737613"/>
              <a:ext cx="2" cy="57394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CasellaDiTesto 50">
              <a:extLst>
                <a:ext uri="{FF2B5EF4-FFF2-40B4-BE49-F238E27FC236}">
                  <a16:creationId xmlns:a16="http://schemas.microsoft.com/office/drawing/2014/main" id="{68C6DBC2-3164-1CAB-9622-8C893C12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3427" y="3908317"/>
              <a:ext cx="11417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Connettore 7 4">
              <a:extLst>
                <a:ext uri="{FF2B5EF4-FFF2-40B4-BE49-F238E27FC236}">
                  <a16:creationId xmlns:a16="http://schemas.microsoft.com/office/drawing/2014/main" id="{DD15AD72-5B3E-7171-2A13-BAA82BB5F0E4}"/>
                </a:ext>
              </a:extLst>
            </p:cNvPr>
            <p:cNvCxnSpPr>
              <a:cxnSpLocks/>
              <a:stCxn id="186" idx="4"/>
              <a:endCxn id="189" idx="0"/>
            </p:cNvCxnSpPr>
            <p:nvPr/>
          </p:nvCxnSpPr>
          <p:spPr>
            <a:xfrm>
              <a:off x="5288828" y="4928780"/>
              <a:ext cx="0" cy="58608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CasellaDiTesto 50">
              <a:extLst>
                <a:ext uri="{FF2B5EF4-FFF2-40B4-BE49-F238E27FC236}">
                  <a16:creationId xmlns:a16="http://schemas.microsoft.com/office/drawing/2014/main" id="{C0E53085-6402-5FAD-B05A-765144CDD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168" y="5078050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Connettore 7 4">
              <a:extLst>
                <a:ext uri="{FF2B5EF4-FFF2-40B4-BE49-F238E27FC236}">
                  <a16:creationId xmlns:a16="http://schemas.microsoft.com/office/drawing/2014/main" id="{49302AA1-B7DF-DC44-CEC5-93F68156AD9A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>
              <a:off x="3544921" y="3422242"/>
              <a:ext cx="1434311" cy="675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CasellaDiTesto 50">
              <a:extLst>
                <a:ext uri="{FF2B5EF4-FFF2-40B4-BE49-F238E27FC236}">
                  <a16:creationId xmlns:a16="http://schemas.microsoft.com/office/drawing/2014/main" id="{5793A72E-5203-3448-FE5E-341EE1988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511" y="3119160"/>
              <a:ext cx="11160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6" name="Connettore 7 4">
              <a:extLst>
                <a:ext uri="{FF2B5EF4-FFF2-40B4-BE49-F238E27FC236}">
                  <a16:creationId xmlns:a16="http://schemas.microsoft.com/office/drawing/2014/main" id="{13D9367C-B33B-9E4D-6BB6-27B87568AFD6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 flipH="1">
              <a:off x="3235324" y="2636339"/>
              <a:ext cx="1" cy="47729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CasellaDiTesto 50">
              <a:extLst>
                <a:ext uri="{FF2B5EF4-FFF2-40B4-BE49-F238E27FC236}">
                  <a16:creationId xmlns:a16="http://schemas.microsoft.com/office/drawing/2014/main" id="{B1CB61D5-58D5-2D9E-55EA-B58CF44F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321" y="2720918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0" name="Connettore 7 4">
              <a:extLst>
                <a:ext uri="{FF2B5EF4-FFF2-40B4-BE49-F238E27FC236}">
                  <a16:creationId xmlns:a16="http://schemas.microsoft.com/office/drawing/2014/main" id="{063107E7-7D09-A826-16C6-F319BA0D8A75}"/>
                </a:ext>
              </a:extLst>
            </p:cNvPr>
            <p:cNvCxnSpPr>
              <a:cxnSpLocks/>
              <a:stCxn id="128" idx="6"/>
              <a:endCxn id="170" idx="2"/>
            </p:cNvCxnSpPr>
            <p:nvPr/>
          </p:nvCxnSpPr>
          <p:spPr>
            <a:xfrm>
              <a:off x="1681444" y="2327726"/>
              <a:ext cx="1244283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CasellaDiTesto 50">
              <a:extLst>
                <a:ext uri="{FF2B5EF4-FFF2-40B4-BE49-F238E27FC236}">
                  <a16:creationId xmlns:a16="http://schemas.microsoft.com/office/drawing/2014/main" id="{F8E3C51E-BFF9-B326-2D83-310837F4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659" y="2037252"/>
              <a:ext cx="11417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closeOFF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7" name="Connettore 7 4">
              <a:extLst>
                <a:ext uri="{FF2B5EF4-FFF2-40B4-BE49-F238E27FC236}">
                  <a16:creationId xmlns:a16="http://schemas.microsoft.com/office/drawing/2014/main" id="{B45BD6C3-862C-63E1-A1D6-D6FCB8C8B415}"/>
                </a:ext>
              </a:extLst>
            </p:cNvPr>
            <p:cNvCxnSpPr>
              <a:cxnSpLocks/>
              <a:stCxn id="185" idx="0"/>
              <a:endCxn id="171" idx="4"/>
            </p:cNvCxnSpPr>
            <p:nvPr/>
          </p:nvCxnSpPr>
          <p:spPr>
            <a:xfrm flipV="1">
              <a:off x="3235322" y="3730855"/>
              <a:ext cx="2" cy="58069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CasellaDiTesto 50">
              <a:extLst>
                <a:ext uri="{FF2B5EF4-FFF2-40B4-BE49-F238E27FC236}">
                  <a16:creationId xmlns:a16="http://schemas.microsoft.com/office/drawing/2014/main" id="{F95F641A-37D9-E19D-BBC6-01905144E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907" y="3896991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1" name="Connettore 7 4">
              <a:extLst>
                <a:ext uri="{FF2B5EF4-FFF2-40B4-BE49-F238E27FC236}">
                  <a16:creationId xmlns:a16="http://schemas.microsoft.com/office/drawing/2014/main" id="{0C0A9B46-29FF-9618-44E4-CCB1B95AC4E4}"/>
                </a:ext>
              </a:extLst>
            </p:cNvPr>
            <p:cNvCxnSpPr>
              <a:cxnSpLocks/>
              <a:stCxn id="188" idx="6"/>
              <a:endCxn id="185" idx="6"/>
            </p:cNvCxnSpPr>
            <p:nvPr/>
          </p:nvCxnSpPr>
          <p:spPr>
            <a:xfrm flipV="1">
              <a:off x="3544919" y="4620167"/>
              <a:ext cx="12700" cy="120331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Connettore 7 4">
              <a:extLst>
                <a:ext uri="{FF2B5EF4-FFF2-40B4-BE49-F238E27FC236}">
                  <a16:creationId xmlns:a16="http://schemas.microsoft.com/office/drawing/2014/main" id="{92B24299-C1B5-DF09-B6AA-2C10B14B07D8}"/>
                </a:ext>
              </a:extLst>
            </p:cNvPr>
            <p:cNvCxnSpPr>
              <a:cxnSpLocks/>
              <a:stCxn id="185" idx="2"/>
              <a:endCxn id="188" idx="2"/>
            </p:cNvCxnSpPr>
            <p:nvPr/>
          </p:nvCxnSpPr>
          <p:spPr>
            <a:xfrm rot="10800000" flipV="1">
              <a:off x="2925724" y="4620167"/>
              <a:ext cx="12700" cy="120331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CasellaDiTesto 50">
              <a:extLst>
                <a:ext uri="{FF2B5EF4-FFF2-40B4-BE49-F238E27FC236}">
                  <a16:creationId xmlns:a16="http://schemas.microsoft.com/office/drawing/2014/main" id="{2943D34F-B1C3-7043-96B5-52424B90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318" y="5078050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CasellaDiTesto 50">
              <a:extLst>
                <a:ext uri="{FF2B5EF4-FFF2-40B4-BE49-F238E27FC236}">
                  <a16:creationId xmlns:a16="http://schemas.microsoft.com/office/drawing/2014/main" id="{5F6CA8DE-FAC0-3215-40E2-BC59D9492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272" y="5069613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objectOUT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9" name="Connettore 7 4">
              <a:extLst>
                <a:ext uri="{FF2B5EF4-FFF2-40B4-BE49-F238E27FC236}">
                  <a16:creationId xmlns:a16="http://schemas.microsoft.com/office/drawing/2014/main" id="{F990AA02-9B32-518B-072F-32BCDAC0677E}"/>
                </a:ext>
              </a:extLst>
            </p:cNvPr>
            <p:cNvCxnSpPr>
              <a:cxnSpLocks/>
              <a:stCxn id="133" idx="6"/>
              <a:endCxn id="188" idx="2"/>
            </p:cNvCxnSpPr>
            <p:nvPr/>
          </p:nvCxnSpPr>
          <p:spPr>
            <a:xfrm flipV="1">
              <a:off x="1668744" y="5823479"/>
              <a:ext cx="1256980" cy="531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CasellaDiTesto 50">
              <a:extLst>
                <a:ext uri="{FF2B5EF4-FFF2-40B4-BE49-F238E27FC236}">
                  <a16:creationId xmlns:a16="http://schemas.microsoft.com/office/drawing/2014/main" id="{99548E53-217D-359E-0EE2-190B99218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850" y="5856322"/>
              <a:ext cx="1071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3" name="Connettore 7 4">
              <a:extLst>
                <a:ext uri="{FF2B5EF4-FFF2-40B4-BE49-F238E27FC236}">
                  <a16:creationId xmlns:a16="http://schemas.microsoft.com/office/drawing/2014/main" id="{C161315A-13CF-4D7A-1EE4-ACFA99B6994E}"/>
                </a:ext>
              </a:extLst>
            </p:cNvPr>
            <p:cNvCxnSpPr>
              <a:cxnSpLocks/>
              <a:stCxn id="189" idx="2"/>
              <a:endCxn id="188" idx="6"/>
            </p:cNvCxnSpPr>
            <p:nvPr/>
          </p:nvCxnSpPr>
          <p:spPr>
            <a:xfrm flipH="1">
              <a:off x="3544919" y="5823479"/>
              <a:ext cx="1434311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6" name="CasellaDiTesto 50">
              <a:extLst>
                <a:ext uri="{FF2B5EF4-FFF2-40B4-BE49-F238E27FC236}">
                  <a16:creationId xmlns:a16="http://schemas.microsoft.com/office/drawing/2014/main" id="{3EC237CC-18EB-210C-FB4C-12A393337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840" y="5827671"/>
              <a:ext cx="13999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Connettore 7 4">
              <a:extLst>
                <a:ext uri="{FF2B5EF4-FFF2-40B4-BE49-F238E27FC236}">
                  <a16:creationId xmlns:a16="http://schemas.microsoft.com/office/drawing/2014/main" id="{9787C884-B407-7C72-4773-7C3EF98E1CFC}"/>
                </a:ext>
              </a:extLst>
            </p:cNvPr>
            <p:cNvCxnSpPr>
              <a:cxnSpLocks/>
              <a:stCxn id="190" idx="1"/>
              <a:endCxn id="185" idx="6"/>
            </p:cNvCxnSpPr>
            <p:nvPr/>
          </p:nvCxnSpPr>
          <p:spPr>
            <a:xfrm rot="16200000" flipV="1">
              <a:off x="4841622" y="3323464"/>
              <a:ext cx="985090" cy="3578496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CasellaDiTesto 50">
              <a:extLst>
                <a:ext uri="{FF2B5EF4-FFF2-40B4-BE49-F238E27FC236}">
                  <a16:creationId xmlns:a16="http://schemas.microsoft.com/office/drawing/2014/main" id="{B473DAB9-A8D9-3435-3F05-D4D02FB22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840" y="4347927"/>
              <a:ext cx="13999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closeToOpen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Arco 21">
              <a:extLst>
                <a:ext uri="{FF2B5EF4-FFF2-40B4-BE49-F238E27FC236}">
                  <a16:creationId xmlns:a16="http://schemas.microsoft.com/office/drawing/2014/main" id="{B2208ADD-1EEF-4356-53CE-EE81952A140F}"/>
                </a:ext>
              </a:extLst>
            </p:cNvPr>
            <p:cNvSpPr/>
            <p:nvPr/>
          </p:nvSpPr>
          <p:spPr>
            <a:xfrm flipH="1" flipV="1">
              <a:off x="1478149" y="4413919"/>
              <a:ext cx="3596310" cy="579990"/>
            </a:xfrm>
            <a:prstGeom prst="arc">
              <a:avLst>
                <a:gd name="adj1" fmla="val 10943619"/>
                <a:gd name="adj2" fmla="val 21373615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20" name="CasellaDiTesto 50">
              <a:extLst>
                <a:ext uri="{FF2B5EF4-FFF2-40B4-BE49-F238E27FC236}">
                  <a16:creationId xmlns:a16="http://schemas.microsoft.com/office/drawing/2014/main" id="{35DAF4CD-2338-4B68-C10C-F6FBBD70A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976" y="4623319"/>
              <a:ext cx="930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45E5BF-DF7F-2E5D-CE4C-F2AEE44E6A83}"/>
              </a:ext>
            </a:extLst>
          </p:cNvPr>
          <p:cNvSpPr txBox="1"/>
          <p:nvPr/>
        </p:nvSpPr>
        <p:spPr>
          <a:xfrm>
            <a:off x="3844966" y="1476570"/>
            <a:ext cx="508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DoorAut</a:t>
            </a:r>
            <a:r>
              <a:rPr lang="it-IT" sz="1400" b="1" dirty="0"/>
              <a:t> = PhCd1||PhCd2||Spd2||Spd3||Con   </a:t>
            </a:r>
          </a:p>
          <a:p>
            <a:r>
              <a:rPr lang="it-IT" sz="1400" b="1" dirty="0"/>
              <a:t>= </a:t>
            </a:r>
            <a:r>
              <a:rPr lang="it-IT" sz="1400" b="1" dirty="0" err="1"/>
              <a:t>DSens</a:t>
            </a:r>
            <a:r>
              <a:rPr lang="it-IT" sz="1400" b="1" dirty="0"/>
              <a:t>||</a:t>
            </a:r>
            <a:r>
              <a:rPr lang="it-IT" sz="1400" b="1" dirty="0" err="1"/>
              <a:t>DMot</a:t>
            </a:r>
            <a:r>
              <a:rPr lang="it-IT" sz="1400" b="1" dirty="0"/>
              <a:t>||</a:t>
            </a:r>
            <a:r>
              <a:rPr lang="it-IT" sz="1400" b="1" dirty="0" err="1"/>
              <a:t>Ob</a:t>
            </a:r>
            <a:r>
              <a:rPr lang="it-IT" sz="1400" b="1" dirty="0"/>
              <a:t>||Con||Con2||</a:t>
            </a:r>
            <a:r>
              <a:rPr lang="en-GB" sz="1400" b="1" dirty="0"/>
              <a:t>Spd</a:t>
            </a:r>
            <a:r>
              <a:rPr lang="en-GB" sz="1400" b="1" baseline="-25000" dirty="0"/>
              <a:t>a1</a:t>
            </a:r>
            <a:r>
              <a:rPr lang="it-IT" sz="1400" b="1" dirty="0"/>
              <a:t>||</a:t>
            </a:r>
            <a:r>
              <a:rPr lang="en-GB" sz="1400" b="1" dirty="0"/>
              <a:t>Spd</a:t>
            </a:r>
            <a:r>
              <a:rPr lang="en-GB" sz="1400" b="1" baseline="-25000" dirty="0"/>
              <a:t>a2</a:t>
            </a:r>
            <a:r>
              <a:rPr lang="it-IT" sz="1400" b="1" dirty="0"/>
              <a:t>||</a:t>
            </a:r>
            <a:r>
              <a:rPr lang="en-GB" sz="1400" b="1" dirty="0"/>
              <a:t>Spd</a:t>
            </a:r>
            <a:r>
              <a:rPr lang="en-GB" sz="1400" b="1" baseline="-25000" dirty="0"/>
              <a:t>a3</a:t>
            </a:r>
            <a:r>
              <a:rPr lang="it-IT" sz="1400" b="1" dirty="0"/>
              <a:t>||</a:t>
            </a:r>
            <a:r>
              <a:rPr lang="en-GB" sz="1400" b="1" dirty="0"/>
              <a:t>Spd</a:t>
            </a:r>
            <a:r>
              <a:rPr lang="en-GB" sz="1400" b="1" baseline="-25000" dirty="0"/>
              <a:t>a4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60450117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959873" y="3362510"/>
            <a:ext cx="7125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Doors can open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elevator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off.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Elevator </a:t>
            </a:r>
            <a:r>
              <a:rPr lang="it-IT" dirty="0" err="1"/>
              <a:t>motor</a:t>
            </a:r>
            <a:r>
              <a:rPr lang="it-IT" dirty="0"/>
              <a:t> can turn 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doors are </a:t>
            </a:r>
            <a:r>
              <a:rPr lang="it-IT" dirty="0" err="1"/>
              <a:t>shut</a:t>
            </a:r>
            <a:r>
              <a:rPr lang="it-IT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Elevator </a:t>
            </a:r>
            <a:r>
              <a:rPr lang="it-IT" dirty="0" err="1"/>
              <a:t>motor</a:t>
            </a:r>
            <a:r>
              <a:rPr lang="it-IT" dirty="0"/>
              <a:t> can turn 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door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F32012-3EFE-F07E-8A39-BEE785E5B177}"/>
              </a:ext>
            </a:extLst>
          </p:cNvPr>
          <p:cNvSpPr txBox="1"/>
          <p:nvPr/>
        </p:nvSpPr>
        <p:spPr>
          <a:xfrm>
            <a:off x="1058196" y="1974931"/>
            <a:ext cx="7027606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The model of the </a:t>
            </a:r>
            <a:r>
              <a:rPr lang="it-IT" dirty="0" err="1"/>
              <a:t>realistic</a:t>
            </a:r>
            <a:r>
              <a:rPr lang="it-IT" dirty="0"/>
              <a:t> </a:t>
            </a:r>
            <a:r>
              <a:rPr lang="it-IT" b="1" dirty="0"/>
              <a:t>door</a:t>
            </a:r>
            <a:r>
              <a:rPr lang="it-IT" dirty="0"/>
              <a:t> must be </a:t>
            </a:r>
            <a:r>
              <a:rPr lang="it-IT" dirty="0" err="1">
                <a:solidFill>
                  <a:srgbClr val="0033CC"/>
                </a:solidFill>
              </a:rPr>
              <a:t>integrated</a:t>
            </a:r>
            <a:r>
              <a:rPr lang="it-IT" dirty="0"/>
              <a:t> with the elevator </a:t>
            </a:r>
            <a:r>
              <a:rPr lang="it-IT" b="1" dirty="0" err="1"/>
              <a:t>motor</a:t>
            </a:r>
            <a:r>
              <a:rPr lang="it-IT" dirty="0"/>
              <a:t> and the </a:t>
            </a:r>
            <a:r>
              <a:rPr lang="it-IT" b="1" dirty="0" err="1"/>
              <a:t>floor</a:t>
            </a:r>
            <a:r>
              <a:rPr lang="it-IT" b="1" dirty="0"/>
              <a:t> </a:t>
            </a:r>
            <a:r>
              <a:rPr lang="it-IT" b="1" dirty="0" err="1"/>
              <a:t>sensor</a:t>
            </a:r>
            <a:r>
              <a:rPr lang="it-IT" dirty="0"/>
              <a:t>. </a:t>
            </a:r>
          </a:p>
          <a:p>
            <a:pPr>
              <a:lnSpc>
                <a:spcPct val="20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273688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F3D81B-96BD-1084-3100-1BBBC227EAE6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start by working on automata of the components.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68FAE93-5494-42B7-1FCE-B9772ACD20E0}"/>
              </a:ext>
            </a:extLst>
          </p:cNvPr>
          <p:cNvSpPr/>
          <p:nvPr/>
        </p:nvSpPr>
        <p:spPr>
          <a:xfrm>
            <a:off x="729740" y="2871020"/>
            <a:ext cx="6742776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477151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1009033" y="1759951"/>
            <a:ext cx="712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Doors can open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elevator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1CF6E6-6AE5-B257-9B9E-1CDEE6095F35}"/>
              </a:ext>
            </a:extLst>
          </p:cNvPr>
          <p:cNvSpPr txBox="1"/>
          <p:nvPr/>
        </p:nvSpPr>
        <p:spPr>
          <a:xfrm>
            <a:off x="3321203" y="2579758"/>
            <a:ext cx="245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motor </a:t>
            </a:r>
            <a:r>
              <a:rPr lang="en-GB" b="1" dirty="0">
                <a:solidFill>
                  <a:srgbClr val="00B050"/>
                </a:solidFill>
              </a:rPr>
              <a:t>Sp</a:t>
            </a:r>
            <a:r>
              <a:rPr lang="en-GB" b="1" baseline="-25000" dirty="0">
                <a:solidFill>
                  <a:srgbClr val="00B050"/>
                </a:solidFill>
              </a:rPr>
              <a:t>int1</a:t>
            </a:r>
            <a:endParaRPr lang="it-IT" b="1" dirty="0">
              <a:solidFill>
                <a:srgbClr val="00B050"/>
              </a:solidFill>
            </a:endParaRP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535408C-4EA5-F73E-D7E5-967F3B715612}"/>
              </a:ext>
            </a:extLst>
          </p:cNvPr>
          <p:cNvGrpSpPr/>
          <p:nvPr/>
        </p:nvGrpSpPr>
        <p:grpSpPr>
          <a:xfrm>
            <a:off x="1688733" y="3542389"/>
            <a:ext cx="5425158" cy="1801299"/>
            <a:chOff x="1552740" y="3257228"/>
            <a:chExt cx="5425158" cy="1801299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C4F5BE9F-41C6-8EE1-70E3-87D82AB780BC}"/>
                </a:ext>
              </a:extLst>
            </p:cNvPr>
            <p:cNvGrpSpPr/>
            <p:nvPr/>
          </p:nvGrpSpPr>
          <p:grpSpPr>
            <a:xfrm>
              <a:off x="1570009" y="3257228"/>
              <a:ext cx="5407889" cy="1801299"/>
              <a:chOff x="198409" y="4321354"/>
              <a:chExt cx="5407889" cy="1801299"/>
            </a:xfrm>
          </p:grpSpPr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815272D1-534D-866E-DBDB-572972C59630}"/>
                  </a:ext>
                </a:extLst>
              </p:cNvPr>
              <p:cNvSpPr/>
              <p:nvPr/>
            </p:nvSpPr>
            <p:spPr>
              <a:xfrm>
                <a:off x="413798" y="4941546"/>
                <a:ext cx="1440855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 dirty="0"/>
                  <a:t>Down</a:t>
                </a:r>
              </a:p>
            </p:txBody>
          </p:sp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6A822CB6-3860-0214-404D-0D35CBA2B979}"/>
                  </a:ext>
                </a:extLst>
              </p:cNvPr>
              <p:cNvCxnSpPr/>
              <p:nvPr/>
            </p:nvCxnSpPr>
            <p:spPr>
              <a:xfrm>
                <a:off x="2565442" y="4551800"/>
                <a:ext cx="360363" cy="358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556E8592-384D-1EE5-F85E-65D5D210033E}"/>
                  </a:ext>
                </a:extLst>
              </p:cNvPr>
              <p:cNvSpPr/>
              <p:nvPr/>
            </p:nvSpPr>
            <p:spPr>
              <a:xfrm>
                <a:off x="2358734" y="4941546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Off</a:t>
                </a:r>
              </a:p>
            </p:txBody>
          </p:sp>
          <p:cxnSp>
            <p:nvCxnSpPr>
              <p:cNvPr id="10" name="Connettore 7 4">
                <a:extLst>
                  <a:ext uri="{FF2B5EF4-FFF2-40B4-BE49-F238E27FC236}">
                    <a16:creationId xmlns:a16="http://schemas.microsoft.com/office/drawing/2014/main" id="{09657784-418B-F7D7-2127-43063E25F0A4}"/>
                  </a:ext>
                </a:extLst>
              </p:cNvPr>
              <p:cNvCxnSpPr>
                <a:stCxn id="7" idx="7"/>
                <a:endCxn id="9" idx="1"/>
              </p:cNvCxnSpPr>
              <p:nvPr/>
            </p:nvCxnSpPr>
            <p:spPr>
              <a:xfrm rot="5400000" flipH="1" flipV="1">
                <a:off x="2101368" y="4574214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7 21">
                <a:extLst>
                  <a:ext uri="{FF2B5EF4-FFF2-40B4-BE49-F238E27FC236}">
                    <a16:creationId xmlns:a16="http://schemas.microsoft.com/office/drawing/2014/main" id="{8DEB7715-3783-830F-348E-612672804290}"/>
                  </a:ext>
                </a:extLst>
              </p:cNvPr>
              <p:cNvCxnSpPr>
                <a:stCxn id="9" idx="3"/>
                <a:endCxn id="7" idx="5"/>
              </p:cNvCxnSpPr>
              <p:nvPr/>
            </p:nvCxnSpPr>
            <p:spPr>
              <a:xfrm rot="5400000">
                <a:off x="2101369" y="5010658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CasellaDiTesto 50">
                <a:extLst>
                  <a:ext uri="{FF2B5EF4-FFF2-40B4-BE49-F238E27FC236}">
                    <a16:creationId xmlns:a16="http://schemas.microsoft.com/office/drawing/2014/main" id="{FD28BBCA-9ACC-950E-45D6-24B4751BE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480" y="4387914"/>
                <a:ext cx="10089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sellaDiTesto 50">
                <a:extLst>
                  <a:ext uri="{FF2B5EF4-FFF2-40B4-BE49-F238E27FC236}">
                    <a16:creationId xmlns:a16="http://schemas.microsoft.com/office/drawing/2014/main" id="{4556A367-8963-0A58-D5A0-D0C9B3603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480" y="5771480"/>
                <a:ext cx="116379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FAFEC599-8AD6-7202-8405-3AD413635939}"/>
                  </a:ext>
                </a:extLst>
              </p:cNvPr>
              <p:cNvSpPr/>
              <p:nvPr/>
            </p:nvSpPr>
            <p:spPr>
              <a:xfrm>
                <a:off x="4238171" y="4952817"/>
                <a:ext cx="1368127" cy="6172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/>
                <a:r>
                  <a:rPr lang="en-GB" sz="1600" i="1"/>
                  <a:t>Up</a:t>
                </a:r>
              </a:p>
            </p:txBody>
          </p:sp>
          <p:cxnSp>
            <p:nvCxnSpPr>
              <p:cNvPr id="15" name="Connettore 7 4">
                <a:extLst>
                  <a:ext uri="{FF2B5EF4-FFF2-40B4-BE49-F238E27FC236}">
                    <a16:creationId xmlns:a16="http://schemas.microsoft.com/office/drawing/2014/main" id="{A866285B-DF1B-5912-16CF-053C71C8B21B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rot="5400000" flipH="1" flipV="1">
                <a:off x="3980805" y="4585485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ttore 7 21">
                <a:extLst>
                  <a:ext uri="{FF2B5EF4-FFF2-40B4-BE49-F238E27FC236}">
                    <a16:creationId xmlns:a16="http://schemas.microsoft.com/office/drawing/2014/main" id="{378D9430-EE24-089A-5097-5929F05AB4A8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rot="5400000">
                <a:off x="3980806" y="5021929"/>
                <a:ext cx="12700" cy="915447"/>
              </a:xfrm>
              <a:prstGeom prst="curvedConnector3">
                <a:avLst>
                  <a:gd name="adj1" fmla="val 25117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CasellaDiTesto 50">
                <a:extLst>
                  <a:ext uri="{FF2B5EF4-FFF2-40B4-BE49-F238E27FC236}">
                    <a16:creationId xmlns:a16="http://schemas.microsoft.com/office/drawing/2014/main" id="{53DC9CDC-659B-79DD-DC04-0AA8DEC82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2925" y="4387914"/>
                <a:ext cx="9154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asellaDiTesto 50">
                <a:extLst>
                  <a:ext uri="{FF2B5EF4-FFF2-40B4-BE49-F238E27FC236}">
                    <a16:creationId xmlns:a16="http://schemas.microsoft.com/office/drawing/2014/main" id="{27239C6C-85F9-D3FD-A677-4929346BC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302" y="5784099"/>
                <a:ext cx="8656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asellaDiTesto 27">
                <a:extLst>
                  <a:ext uri="{FF2B5EF4-FFF2-40B4-BE49-F238E27FC236}">
                    <a16:creationId xmlns:a16="http://schemas.microsoft.com/office/drawing/2014/main" id="{F493489C-00A3-75F3-224E-3500B0D03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09" y="5747103"/>
                <a:ext cx="68103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to1</a:t>
                </a:r>
              </a:p>
            </p:txBody>
          </p:sp>
          <p:sp>
            <p:nvSpPr>
              <p:cNvPr id="22" name="CasellaDiTesto 27">
                <a:extLst>
                  <a:ext uri="{FF2B5EF4-FFF2-40B4-BE49-F238E27FC236}">
                    <a16:creationId xmlns:a16="http://schemas.microsoft.com/office/drawing/2014/main" id="{F8C52C45-7FED-879E-8AF2-D7DB53E7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2926" y="4321354"/>
                <a:ext cx="9372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to2</a:t>
                </a:r>
              </a:p>
            </p:txBody>
          </p:sp>
        </p:grpSp>
        <p:sp>
          <p:nvSpPr>
            <p:cNvPr id="29" name="Arco 157">
              <a:extLst>
                <a:ext uri="{FF2B5EF4-FFF2-40B4-BE49-F238E27FC236}">
                  <a16:creationId xmlns:a16="http://schemas.microsoft.com/office/drawing/2014/main" id="{AC5D1689-026F-38CC-1898-780D471C15A6}"/>
                </a:ext>
              </a:extLst>
            </p:cNvPr>
            <p:cNvSpPr/>
            <p:nvPr/>
          </p:nvSpPr>
          <p:spPr>
            <a:xfrm rot="401725">
              <a:off x="6388558" y="3510590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30" name="Arco 157">
              <a:extLst>
                <a:ext uri="{FF2B5EF4-FFF2-40B4-BE49-F238E27FC236}">
                  <a16:creationId xmlns:a16="http://schemas.microsoft.com/office/drawing/2014/main" id="{F8B3A199-D44E-78BD-E27A-BF2BFBC185A6}"/>
                </a:ext>
              </a:extLst>
            </p:cNvPr>
            <p:cNvSpPr/>
            <p:nvPr/>
          </p:nvSpPr>
          <p:spPr>
            <a:xfrm rot="13556874">
              <a:off x="1535569" y="4223040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  <p:sp>
        <p:nvSpPr>
          <p:cNvPr id="33" name="Arco 157">
            <a:extLst>
              <a:ext uri="{FF2B5EF4-FFF2-40B4-BE49-F238E27FC236}">
                <a16:creationId xmlns:a16="http://schemas.microsoft.com/office/drawing/2014/main" id="{D96A1DE1-95FA-141F-6F54-11F9704B02A4}"/>
              </a:ext>
            </a:extLst>
          </p:cNvPr>
          <p:cNvSpPr/>
          <p:nvPr/>
        </p:nvSpPr>
        <p:spPr>
          <a:xfrm rot="401725">
            <a:off x="4482429" y="3612320"/>
            <a:ext cx="598344" cy="651616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E1819B5-F6D4-3017-214B-BABFA72029C1}"/>
              </a:ext>
            </a:extLst>
          </p:cNvPr>
          <p:cNvSpPr txBox="1"/>
          <p:nvPr/>
        </p:nvSpPr>
        <p:spPr>
          <a:xfrm>
            <a:off x="4357764" y="3007879"/>
            <a:ext cx="1097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openON</a:t>
            </a:r>
            <a:endParaRPr lang="it-IT" sz="1600" dirty="0">
              <a:solidFill>
                <a:srgbClr val="FF0000"/>
              </a:solidFill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fullyopen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6569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1009033" y="1759951"/>
            <a:ext cx="712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Elevator </a:t>
            </a:r>
            <a:r>
              <a:rPr lang="it-IT" dirty="0" err="1"/>
              <a:t>motor</a:t>
            </a:r>
            <a:r>
              <a:rPr lang="it-IT" dirty="0"/>
              <a:t> can turn on </a:t>
            </a:r>
            <a:r>
              <a:rPr lang="it-IT" dirty="0" err="1"/>
              <a:t>only</a:t>
            </a:r>
            <a:r>
              <a:rPr lang="it-IT" dirty="0"/>
              <a:t> the door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off.</a:t>
            </a:r>
          </a:p>
          <a:p>
            <a:endParaRPr lang="it-IT" dirty="0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18239878-7ACB-CA24-7943-6325E44E56ED}"/>
              </a:ext>
            </a:extLst>
          </p:cNvPr>
          <p:cNvGrpSpPr/>
          <p:nvPr/>
        </p:nvGrpSpPr>
        <p:grpSpPr>
          <a:xfrm>
            <a:off x="1534914" y="2490976"/>
            <a:ext cx="5987530" cy="3367487"/>
            <a:chOff x="1397262" y="2830549"/>
            <a:chExt cx="5987530" cy="336748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F1CF6E6-6AE5-B257-9B9E-1CDEE6095F35}"/>
                </a:ext>
              </a:extLst>
            </p:cNvPr>
            <p:cNvSpPr txBox="1"/>
            <p:nvPr/>
          </p:nvSpPr>
          <p:spPr>
            <a:xfrm>
              <a:off x="3540562" y="2830549"/>
              <a:ext cx="2256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 motor (</a:t>
              </a:r>
              <a:r>
                <a:rPr lang="en-GB" b="1" dirty="0">
                  <a:solidFill>
                    <a:srgbClr val="00B050"/>
                  </a:solidFill>
                </a:rPr>
                <a:t>Sp</a:t>
              </a:r>
              <a:r>
                <a:rPr lang="en-GB" b="1" baseline="-25000" dirty="0">
                  <a:solidFill>
                    <a:srgbClr val="00B050"/>
                  </a:solidFill>
                </a:rPr>
                <a:t>int2</a:t>
              </a:r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it-IT" b="1" dirty="0">
                <a:solidFill>
                  <a:srgbClr val="00B050"/>
                </a:solidFill>
              </a:endParaRP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47AC544-13A6-2C78-2F33-A5C9E526B777}"/>
                </a:ext>
              </a:extLst>
            </p:cNvPr>
            <p:cNvGrpSpPr/>
            <p:nvPr/>
          </p:nvGrpSpPr>
          <p:grpSpPr>
            <a:xfrm>
              <a:off x="1846642" y="3385984"/>
              <a:ext cx="5538150" cy="2812052"/>
              <a:chOff x="2192363" y="3165621"/>
              <a:chExt cx="5538150" cy="2812052"/>
            </a:xfrm>
          </p:grpSpPr>
          <p:sp>
            <p:nvSpPr>
              <p:cNvPr id="19" name="CasellaDiTesto 50">
                <a:extLst>
                  <a:ext uri="{FF2B5EF4-FFF2-40B4-BE49-F238E27FC236}">
                    <a16:creationId xmlns:a16="http://schemas.microsoft.com/office/drawing/2014/main" id="{6F8C73B7-B2FD-0347-2531-384311BEF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740" y="3165621"/>
                <a:ext cx="118628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objectOUT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6F8E16C3-3F43-AD46-959C-32662E21D8B6}"/>
                  </a:ext>
                </a:extLst>
              </p:cNvPr>
              <p:cNvGrpSpPr/>
              <p:nvPr/>
            </p:nvGrpSpPr>
            <p:grpSpPr>
              <a:xfrm>
                <a:off x="2192363" y="3202851"/>
                <a:ext cx="5538150" cy="2774822"/>
                <a:chOff x="2192363" y="3202851"/>
                <a:chExt cx="5538150" cy="2774822"/>
              </a:xfrm>
            </p:grpSpPr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B4B352EA-B15B-C326-DA72-C306E6B487A3}"/>
                    </a:ext>
                  </a:extLst>
                </p:cNvPr>
                <p:cNvGrpSpPr/>
                <p:nvPr/>
              </p:nvGrpSpPr>
              <p:grpSpPr>
                <a:xfrm>
                  <a:off x="2192363" y="3387629"/>
                  <a:ext cx="5192500" cy="2590044"/>
                  <a:chOff x="2327892" y="3797291"/>
                  <a:chExt cx="5192500" cy="2590044"/>
                </a:xfrm>
              </p:grpSpPr>
              <p:sp>
                <p:nvSpPr>
                  <p:cNvPr id="28" name="Ovale 27">
                    <a:extLst>
                      <a:ext uri="{FF2B5EF4-FFF2-40B4-BE49-F238E27FC236}">
                        <a16:creationId xmlns:a16="http://schemas.microsoft.com/office/drawing/2014/main" id="{88A871AE-AD94-233E-71BF-7F59071E57C6}"/>
                      </a:ext>
                    </a:extLst>
                  </p:cNvPr>
                  <p:cNvSpPr/>
                  <p:nvPr/>
                </p:nvSpPr>
                <p:spPr>
                  <a:xfrm>
                    <a:off x="2327892" y="4349664"/>
                    <a:ext cx="1440855" cy="61722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hangingPunct="1"/>
                    <a:r>
                      <a:rPr lang="it-IT" sz="1600" i="1"/>
                      <a:t>Closing</a:t>
                    </a:r>
                    <a:endParaRPr lang="en-GB" sz="1600" i="1"/>
                  </a:p>
                </p:txBody>
              </p:sp>
              <p:cxnSp>
                <p:nvCxnSpPr>
                  <p:cNvPr id="35" name="Connettore 2 34">
                    <a:extLst>
                      <a:ext uri="{FF2B5EF4-FFF2-40B4-BE49-F238E27FC236}">
                        <a16:creationId xmlns:a16="http://schemas.microsoft.com/office/drawing/2014/main" id="{AD792BF1-F827-C5FB-6B1E-56F6431CED71}"/>
                      </a:ext>
                    </a:extLst>
                  </p:cNvPr>
                  <p:cNvCxnSpPr/>
                  <p:nvPr/>
                </p:nvCxnSpPr>
                <p:spPr>
                  <a:xfrm>
                    <a:off x="4596528" y="3960352"/>
                    <a:ext cx="360363" cy="3587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e 35">
                    <a:extLst>
                      <a:ext uri="{FF2B5EF4-FFF2-40B4-BE49-F238E27FC236}">
                        <a16:creationId xmlns:a16="http://schemas.microsoft.com/office/drawing/2014/main" id="{336D4FE7-ACE7-B617-441A-1EB763C8B86B}"/>
                      </a:ext>
                    </a:extLst>
                  </p:cNvPr>
                  <p:cNvSpPr/>
                  <p:nvPr/>
                </p:nvSpPr>
                <p:spPr>
                  <a:xfrm>
                    <a:off x="4272828" y="4349664"/>
                    <a:ext cx="1368127" cy="61722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hangingPunct="1"/>
                    <a:r>
                      <a:rPr lang="en-GB" sz="1600" i="1"/>
                      <a:t>Off</a:t>
                    </a:r>
                  </a:p>
                </p:txBody>
              </p:sp>
              <p:cxnSp>
                <p:nvCxnSpPr>
                  <p:cNvPr id="37" name="Connettore 7 4">
                    <a:extLst>
                      <a:ext uri="{FF2B5EF4-FFF2-40B4-BE49-F238E27FC236}">
                        <a16:creationId xmlns:a16="http://schemas.microsoft.com/office/drawing/2014/main" id="{0C471921-E425-C4AB-00E1-8423F3623984}"/>
                      </a:ext>
                    </a:extLst>
                  </p:cNvPr>
                  <p:cNvCxnSpPr>
                    <a:stCxn id="28" idx="7"/>
                    <a:endCxn id="36" idx="1"/>
                  </p:cNvCxnSpPr>
                  <p:nvPr/>
                </p:nvCxnSpPr>
                <p:spPr>
                  <a:xfrm rot="5400000" flipH="1" flipV="1">
                    <a:off x="4015462" y="3982332"/>
                    <a:ext cx="12700" cy="915447"/>
                  </a:xfrm>
                  <a:prstGeom prst="curvedConnector3">
                    <a:avLst>
                      <a:gd name="adj1" fmla="val 2511740"/>
                    </a:avLst>
                  </a:prstGeom>
                  <a:ln>
                    <a:headEnd type="triangl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ttore 7 21">
                    <a:extLst>
                      <a:ext uri="{FF2B5EF4-FFF2-40B4-BE49-F238E27FC236}">
                        <a16:creationId xmlns:a16="http://schemas.microsoft.com/office/drawing/2014/main" id="{DD547747-D0D5-73B5-B87C-0D20572D784C}"/>
                      </a:ext>
                    </a:extLst>
                  </p:cNvPr>
                  <p:cNvCxnSpPr>
                    <a:stCxn id="36" idx="3"/>
                    <a:endCxn id="28" idx="5"/>
                  </p:cNvCxnSpPr>
                  <p:nvPr/>
                </p:nvCxnSpPr>
                <p:spPr>
                  <a:xfrm rot="5400000">
                    <a:off x="4015463" y="4418776"/>
                    <a:ext cx="12700" cy="915447"/>
                  </a:xfrm>
                  <a:prstGeom prst="curvedConnector3">
                    <a:avLst>
                      <a:gd name="adj1" fmla="val 2511740"/>
                    </a:avLst>
                  </a:prstGeom>
                  <a:ln>
                    <a:headEnd type="triangl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asellaDiTesto 50">
                    <a:extLst>
                      <a:ext uri="{FF2B5EF4-FFF2-40B4-BE49-F238E27FC236}">
                        <a16:creationId xmlns:a16="http://schemas.microsoft.com/office/drawing/2014/main" id="{65841EB4-3268-4AA9-946A-BAB9B5CDD6F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6927" y="3804014"/>
                    <a:ext cx="109842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closeON</a:t>
                    </a:r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" name="CasellaDiTesto 50">
                    <a:extLst>
                      <a:ext uri="{FF2B5EF4-FFF2-40B4-BE49-F238E27FC236}">
                        <a16:creationId xmlns:a16="http://schemas.microsoft.com/office/drawing/2014/main" id="{1D6D8DC6-A98C-342A-89EB-205F492C86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9904" y="5152704"/>
                    <a:ext cx="112371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closeOFF</a:t>
                    </a:r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Ovale 40">
                    <a:extLst>
                      <a:ext uri="{FF2B5EF4-FFF2-40B4-BE49-F238E27FC236}">
                        <a16:creationId xmlns:a16="http://schemas.microsoft.com/office/drawing/2014/main" id="{4FF3A197-494E-D47D-D42A-52C8877D4271}"/>
                      </a:ext>
                    </a:extLst>
                  </p:cNvPr>
                  <p:cNvSpPr/>
                  <p:nvPr/>
                </p:nvSpPr>
                <p:spPr>
                  <a:xfrm>
                    <a:off x="6152265" y="4360935"/>
                    <a:ext cx="1368127" cy="61722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hangingPunct="1"/>
                    <a:r>
                      <a:rPr lang="en-GB" sz="1600" i="1"/>
                      <a:t>Opening</a:t>
                    </a:r>
                  </a:p>
                </p:txBody>
              </p:sp>
              <p:cxnSp>
                <p:nvCxnSpPr>
                  <p:cNvPr id="42" name="Connettore 7 4">
                    <a:extLst>
                      <a:ext uri="{FF2B5EF4-FFF2-40B4-BE49-F238E27FC236}">
                        <a16:creationId xmlns:a16="http://schemas.microsoft.com/office/drawing/2014/main" id="{F69B3642-1898-9EB3-D9B3-2808E06E4EF2}"/>
                      </a:ext>
                    </a:extLst>
                  </p:cNvPr>
                  <p:cNvCxnSpPr>
                    <a:endCxn id="41" idx="1"/>
                  </p:cNvCxnSpPr>
                  <p:nvPr/>
                </p:nvCxnSpPr>
                <p:spPr>
                  <a:xfrm rot="5400000" flipH="1" flipV="1">
                    <a:off x="5894899" y="3993603"/>
                    <a:ext cx="12700" cy="915447"/>
                  </a:xfrm>
                  <a:prstGeom prst="curvedConnector3">
                    <a:avLst>
                      <a:gd name="adj1" fmla="val 251174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ttore 7 21">
                    <a:extLst>
                      <a:ext uri="{FF2B5EF4-FFF2-40B4-BE49-F238E27FC236}">
                        <a16:creationId xmlns:a16="http://schemas.microsoft.com/office/drawing/2014/main" id="{EE3F9FD1-7EEA-9834-D733-46AD9CDB2B61}"/>
                      </a:ext>
                    </a:extLst>
                  </p:cNvPr>
                  <p:cNvCxnSpPr>
                    <a:stCxn id="41" idx="3"/>
                  </p:cNvCxnSpPr>
                  <p:nvPr/>
                </p:nvCxnSpPr>
                <p:spPr>
                  <a:xfrm rot="5400000">
                    <a:off x="5894900" y="4430047"/>
                    <a:ext cx="12700" cy="915447"/>
                  </a:xfrm>
                  <a:prstGeom prst="curvedConnector3">
                    <a:avLst>
                      <a:gd name="adj1" fmla="val 251174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asellaDiTesto 50">
                    <a:extLst>
                      <a:ext uri="{FF2B5EF4-FFF2-40B4-BE49-F238E27FC236}">
                        <a16:creationId xmlns:a16="http://schemas.microsoft.com/office/drawing/2014/main" id="{21332108-0A90-8255-1D05-ADAF6FA6A0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6382" y="3797291"/>
                    <a:ext cx="988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openON</a:t>
                    </a:r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CasellaDiTesto 50">
                    <a:extLst>
                      <a:ext uri="{FF2B5EF4-FFF2-40B4-BE49-F238E27FC236}">
                        <a16:creationId xmlns:a16="http://schemas.microsoft.com/office/drawing/2014/main" id="{B46445E9-6BCC-A75D-13F9-4C37C2CC26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5990" y="5138751"/>
                    <a:ext cx="112371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openOFF</a:t>
                    </a:r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" name="Arco 21">
                    <a:extLst>
                      <a:ext uri="{FF2B5EF4-FFF2-40B4-BE49-F238E27FC236}">
                        <a16:creationId xmlns:a16="http://schemas.microsoft.com/office/drawing/2014/main" id="{E727D00B-33D9-0129-E5DB-A0F717151A0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086409" y="4205921"/>
                    <a:ext cx="3738351" cy="1820636"/>
                  </a:xfrm>
                  <a:prstGeom prst="arc">
                    <a:avLst>
                      <a:gd name="adj1" fmla="val 10533331"/>
                      <a:gd name="adj2" fmla="val 296063"/>
                    </a:avLst>
                  </a:prstGeom>
                  <a:ln>
                    <a:head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350" dirty="0"/>
                  </a:p>
                </p:txBody>
              </p:sp>
              <p:sp>
                <p:nvSpPr>
                  <p:cNvPr id="47" name="CasellaDiTesto 50">
                    <a:extLst>
                      <a:ext uri="{FF2B5EF4-FFF2-40B4-BE49-F238E27FC236}">
                        <a16:creationId xmlns:a16="http://schemas.microsoft.com/office/drawing/2014/main" id="{785DB8B0-3D9F-4325-5C6F-68761D6122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7446" y="6048781"/>
                    <a:ext cx="137793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closeToOpen</a:t>
                    </a:r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7" name="CasellaDiTesto 50">
                  <a:extLst>
                    <a:ext uri="{FF2B5EF4-FFF2-40B4-BE49-F238E27FC236}">
                      <a16:creationId xmlns:a16="http://schemas.microsoft.com/office/drawing/2014/main" id="{81384C96-9FDC-DBE4-30AE-EF47AACE84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44227" y="3202851"/>
                  <a:ext cx="118628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objectOUT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8" name="Arco 157">
              <a:extLst>
                <a:ext uri="{FF2B5EF4-FFF2-40B4-BE49-F238E27FC236}">
                  <a16:creationId xmlns:a16="http://schemas.microsoft.com/office/drawing/2014/main" id="{97ADD41A-8687-E354-B0A6-F70392605ADC}"/>
                </a:ext>
              </a:extLst>
            </p:cNvPr>
            <p:cNvSpPr/>
            <p:nvPr/>
          </p:nvSpPr>
          <p:spPr>
            <a:xfrm rot="797340">
              <a:off x="6541822" y="3808799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2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49" name="Arco 157">
              <a:extLst>
                <a:ext uri="{FF2B5EF4-FFF2-40B4-BE49-F238E27FC236}">
                  <a16:creationId xmlns:a16="http://schemas.microsoft.com/office/drawing/2014/main" id="{13BCCCA4-2083-70F8-FF9B-CFA596D0BC87}"/>
                </a:ext>
              </a:extLst>
            </p:cNvPr>
            <p:cNvSpPr/>
            <p:nvPr/>
          </p:nvSpPr>
          <p:spPr>
            <a:xfrm rot="797340">
              <a:off x="4510863" y="3769728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50" name="Arco 157">
              <a:extLst>
                <a:ext uri="{FF2B5EF4-FFF2-40B4-BE49-F238E27FC236}">
                  <a16:creationId xmlns:a16="http://schemas.microsoft.com/office/drawing/2014/main" id="{27E7FA4A-EE25-7EBA-4040-989D24373D01}"/>
                </a:ext>
              </a:extLst>
            </p:cNvPr>
            <p:cNvSpPr/>
            <p:nvPr/>
          </p:nvSpPr>
          <p:spPr>
            <a:xfrm rot="20136192" flipH="1">
              <a:off x="1735119" y="3847719"/>
              <a:ext cx="540796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2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BC731FA-EFB1-D723-FD18-782BEA7E7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262" y="3485800"/>
              <a:ext cx="1168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fullyclosed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29CA2953-C9A6-E62D-0B50-69A3915D8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8506" y="3226645"/>
              <a:ext cx="1168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fullyopen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co 157">
              <a:extLst>
                <a:ext uri="{FF2B5EF4-FFF2-40B4-BE49-F238E27FC236}">
                  <a16:creationId xmlns:a16="http://schemas.microsoft.com/office/drawing/2014/main" id="{A206F2A0-9D7A-E518-31F8-BDDD719695D8}"/>
                </a:ext>
              </a:extLst>
            </p:cNvPr>
            <p:cNvSpPr/>
            <p:nvPr/>
          </p:nvSpPr>
          <p:spPr>
            <a:xfrm rot="10800000" flipH="1">
              <a:off x="4207610" y="4749339"/>
              <a:ext cx="536061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5A32A5D3-0202-17C1-C1B5-0F103F336592}"/>
                </a:ext>
              </a:extLst>
            </p:cNvPr>
            <p:cNvSpPr txBox="1"/>
            <p:nvPr/>
          </p:nvSpPr>
          <p:spPr>
            <a:xfrm>
              <a:off x="4084679" y="5141806"/>
              <a:ext cx="1027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srgbClr val="FF0000"/>
                  </a:solidFill>
                </a:rPr>
                <a:t>upON</a:t>
              </a:r>
              <a:endParaRPr lang="it-IT" sz="1600" dirty="0">
                <a:solidFill>
                  <a:srgbClr val="FF0000"/>
                </a:solidFill>
              </a:endParaRPr>
            </a:p>
            <a:p>
              <a:r>
                <a:rPr lang="it-IT" sz="1600" dirty="0" err="1">
                  <a:solidFill>
                    <a:srgbClr val="FF0000"/>
                  </a:solidFill>
                </a:rPr>
                <a:t>downON</a:t>
              </a:r>
              <a:endParaRPr lang="it-IT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750129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73A77-9801-B6C8-4585-D3E16A3FD4CA}"/>
              </a:ext>
            </a:extLst>
          </p:cNvPr>
          <p:cNvSpPr txBox="1"/>
          <p:nvPr/>
        </p:nvSpPr>
        <p:spPr>
          <a:xfrm>
            <a:off x="1009033" y="1759951"/>
            <a:ext cx="712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Elevator </a:t>
            </a:r>
            <a:r>
              <a:rPr lang="it-IT" dirty="0" err="1"/>
              <a:t>motor</a:t>
            </a:r>
            <a:r>
              <a:rPr lang="it-IT" dirty="0"/>
              <a:t> can turn 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doors are </a:t>
            </a:r>
            <a:r>
              <a:rPr lang="it-IT" dirty="0" err="1"/>
              <a:t>shut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4FF17FB-47FB-5FFF-9E5E-2EEF504CBAB6}"/>
              </a:ext>
            </a:extLst>
          </p:cNvPr>
          <p:cNvGrpSpPr/>
          <p:nvPr/>
        </p:nvGrpSpPr>
        <p:grpSpPr>
          <a:xfrm>
            <a:off x="2401551" y="2699045"/>
            <a:ext cx="4966338" cy="2612939"/>
            <a:chOff x="2598196" y="2601022"/>
            <a:chExt cx="4966338" cy="261293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E4BFC42D-5759-0885-1EAF-75989790B0C3}"/>
                </a:ext>
              </a:extLst>
            </p:cNvPr>
            <p:cNvGrpSpPr/>
            <p:nvPr/>
          </p:nvGrpSpPr>
          <p:grpSpPr>
            <a:xfrm>
              <a:off x="2598196" y="2601022"/>
              <a:ext cx="4072821" cy="2612939"/>
              <a:chOff x="2745398" y="2807500"/>
              <a:chExt cx="4072821" cy="2612939"/>
            </a:xfrm>
          </p:grpSpPr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01B8EB2C-D2A3-3DD7-1F00-7F4AECE49CDE}"/>
                  </a:ext>
                </a:extLst>
              </p:cNvPr>
              <p:cNvGrpSpPr/>
              <p:nvPr/>
            </p:nvGrpSpPr>
            <p:grpSpPr>
              <a:xfrm>
                <a:off x="2825041" y="2807500"/>
                <a:ext cx="3889584" cy="2447774"/>
                <a:chOff x="4604679" y="2242521"/>
                <a:chExt cx="3889584" cy="2447774"/>
              </a:xfrm>
            </p:grpSpPr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BF56F497-8D46-247A-B67B-EB07A068B615}"/>
                    </a:ext>
                  </a:extLst>
                </p:cNvPr>
                <p:cNvGrpSpPr/>
                <p:nvPr/>
              </p:nvGrpSpPr>
              <p:grpSpPr>
                <a:xfrm>
                  <a:off x="4604679" y="2242521"/>
                  <a:ext cx="3551100" cy="2447774"/>
                  <a:chOff x="4423795" y="2291565"/>
                  <a:chExt cx="3551100" cy="2447774"/>
                </a:xfrm>
              </p:grpSpPr>
              <p:grpSp>
                <p:nvGrpSpPr>
                  <p:cNvPr id="20" name="Gruppo 19">
                    <a:extLst>
                      <a:ext uri="{FF2B5EF4-FFF2-40B4-BE49-F238E27FC236}">
                        <a16:creationId xmlns:a16="http://schemas.microsoft.com/office/drawing/2014/main" id="{7991BCFC-6013-A853-C824-11E9BF9E4417}"/>
                      </a:ext>
                    </a:extLst>
                  </p:cNvPr>
                  <p:cNvGrpSpPr/>
                  <p:nvPr/>
                </p:nvGrpSpPr>
                <p:grpSpPr>
                  <a:xfrm>
                    <a:off x="4661832" y="2944376"/>
                    <a:ext cx="3313063" cy="1794963"/>
                    <a:chOff x="5329214" y="2676789"/>
                    <a:chExt cx="3313063" cy="1794963"/>
                  </a:xfrm>
                </p:grpSpPr>
                <p:sp>
                  <p:nvSpPr>
                    <p:cNvPr id="29" name="Ovale 28">
                      <a:extLst>
                        <a:ext uri="{FF2B5EF4-FFF2-40B4-BE49-F238E27FC236}">
                          <a16:creationId xmlns:a16="http://schemas.microsoft.com/office/drawing/2014/main" id="{07783B8D-92A7-DC45-F49B-F505EF8D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9214" y="3268757"/>
                      <a:ext cx="1440855" cy="6172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/>
                      <a:r>
                        <a:rPr lang="en-GB" sz="1600" i="1" dirty="0"/>
                        <a:t>Closed</a:t>
                      </a:r>
                    </a:p>
                  </p:txBody>
                </p:sp>
                <p:sp>
                  <p:nvSpPr>
                    <p:cNvPr id="30" name="Ovale 29">
                      <a:extLst>
                        <a:ext uri="{FF2B5EF4-FFF2-40B4-BE49-F238E27FC236}">
                          <a16:creationId xmlns:a16="http://schemas.microsoft.com/office/drawing/2014/main" id="{F69FF1AA-5CE3-11FD-6DCA-16A82B840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4150" y="3268757"/>
                      <a:ext cx="1368127" cy="6172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1" hangingPunct="1"/>
                      <a:r>
                        <a:rPr lang="en-GB" sz="1600" i="1" dirty="0"/>
                        <a:t>Open</a:t>
                      </a:r>
                    </a:p>
                  </p:txBody>
                </p:sp>
                <p:cxnSp>
                  <p:nvCxnSpPr>
                    <p:cNvPr id="31" name="Connettore 7 4">
                      <a:extLst>
                        <a:ext uri="{FF2B5EF4-FFF2-40B4-BE49-F238E27FC236}">
                          <a16:creationId xmlns:a16="http://schemas.microsoft.com/office/drawing/2014/main" id="{C2FDA552-11C0-C7F7-87A9-81E28B97A11B}"/>
                        </a:ext>
                      </a:extLst>
                    </p:cNvPr>
                    <p:cNvCxnSpPr>
                      <a:stCxn id="29" idx="7"/>
                      <a:endCxn id="30" idx="1"/>
                    </p:cNvCxnSpPr>
                    <p:nvPr/>
                  </p:nvCxnSpPr>
                  <p:spPr>
                    <a:xfrm rot="5400000" flipH="1" flipV="1">
                      <a:off x="7016784" y="2901425"/>
                      <a:ext cx="12700" cy="915447"/>
                    </a:xfrm>
                    <a:prstGeom prst="curvedConnector3">
                      <a:avLst>
                        <a:gd name="adj1" fmla="val 251174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Connettore 7 21">
                      <a:extLst>
                        <a:ext uri="{FF2B5EF4-FFF2-40B4-BE49-F238E27FC236}">
                          <a16:creationId xmlns:a16="http://schemas.microsoft.com/office/drawing/2014/main" id="{B33C75A7-19D0-D126-17D1-298BE2A9BE4E}"/>
                        </a:ext>
                      </a:extLst>
                    </p:cNvPr>
                    <p:cNvCxnSpPr>
                      <a:stCxn id="30" idx="3"/>
                      <a:endCxn id="29" idx="5"/>
                    </p:cNvCxnSpPr>
                    <p:nvPr/>
                  </p:nvCxnSpPr>
                  <p:spPr>
                    <a:xfrm rot="5400000">
                      <a:off x="7016785" y="3337869"/>
                      <a:ext cx="12700" cy="915447"/>
                    </a:xfrm>
                    <a:prstGeom prst="curvedConnector3">
                      <a:avLst>
                        <a:gd name="adj1" fmla="val 251174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CasellaDiTesto 50">
                      <a:extLst>
                        <a:ext uri="{FF2B5EF4-FFF2-40B4-BE49-F238E27FC236}">
                          <a16:creationId xmlns:a16="http://schemas.microsoft.com/office/drawing/2014/main" id="{C09C9DA3-EAFB-8264-75D0-6D9681A7E0B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9578" y="2676789"/>
                      <a:ext cx="1024181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fullyopen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CasellaDiTesto 50">
                      <a:extLst>
                        <a:ext uri="{FF2B5EF4-FFF2-40B4-BE49-F238E27FC236}">
                          <a16:creationId xmlns:a16="http://schemas.microsoft.com/office/drawing/2014/main" id="{70B30657-9BE0-C7CA-2D42-EFCCDD9E9BA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71326" y="4133198"/>
                      <a:ext cx="1153237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fullyclosed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2" name="Gruppo 21">
                    <a:extLst>
                      <a:ext uri="{FF2B5EF4-FFF2-40B4-BE49-F238E27FC236}">
                        <a16:creationId xmlns:a16="http://schemas.microsoft.com/office/drawing/2014/main" id="{17B9F285-5F4F-A4AE-31F0-CF5A8D832530}"/>
                      </a:ext>
                    </a:extLst>
                  </p:cNvPr>
                  <p:cNvGrpSpPr/>
                  <p:nvPr/>
                </p:nvGrpSpPr>
                <p:grpSpPr>
                  <a:xfrm>
                    <a:off x="4423795" y="2291565"/>
                    <a:ext cx="2822578" cy="1371401"/>
                    <a:chOff x="5041877" y="2040231"/>
                    <a:chExt cx="2822578" cy="1371401"/>
                  </a:xfrm>
                </p:grpSpPr>
                <p:cxnSp>
                  <p:nvCxnSpPr>
                    <p:cNvPr id="23" name="Connettore 2 22">
                      <a:extLst>
                        <a:ext uri="{FF2B5EF4-FFF2-40B4-BE49-F238E27FC236}">
                          <a16:creationId xmlns:a16="http://schemas.microsoft.com/office/drawing/2014/main" id="{2805A591-3146-C3CD-4494-6BB5DE6BDCB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041877" y="3052857"/>
                      <a:ext cx="360363" cy="35877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AC0686FE-3320-4464-2BCA-97AB081676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0060" y="2040231"/>
                      <a:ext cx="1554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Door (Sp</a:t>
                      </a:r>
                      <a:r>
                        <a:rPr lang="en-GB" b="1" baseline="-25000" dirty="0">
                          <a:solidFill>
                            <a:srgbClr val="FF0000"/>
                          </a:solidFill>
                        </a:rPr>
                        <a:t>int3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p:txBody>
                </p:sp>
              </p:grpSp>
            </p:grpSp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5D31A9BD-76E1-5DA5-1AD1-6934640734C6}"/>
                    </a:ext>
                  </a:extLst>
                </p:cNvPr>
                <p:cNvSpPr txBox="1"/>
                <p:nvPr/>
              </p:nvSpPr>
              <p:spPr>
                <a:xfrm>
                  <a:off x="7348805" y="2750170"/>
                  <a:ext cx="114545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fullyopen</a:t>
                  </a:r>
                  <a:endParaRPr lang="it-IT" sz="1600" dirty="0"/>
                </a:p>
              </p:txBody>
            </p:sp>
          </p:grpSp>
          <p:sp>
            <p:nvSpPr>
              <p:cNvPr id="15" name="CasellaDiTesto 27">
                <a:extLst>
                  <a:ext uri="{FF2B5EF4-FFF2-40B4-BE49-F238E27FC236}">
                    <a16:creationId xmlns:a16="http://schemas.microsoft.com/office/drawing/2014/main" id="{0D2F9988-59E3-91D1-83ED-DA99181F6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398" y="5081885"/>
                <a:ext cx="1170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closeOFF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CasellaDiTesto 27">
                <a:extLst>
                  <a:ext uri="{FF2B5EF4-FFF2-40B4-BE49-F238E27FC236}">
                    <a16:creationId xmlns:a16="http://schemas.microsoft.com/office/drawing/2014/main" id="{CC5BE994-EEE7-CB56-AD93-F815ABC32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7619" y="5046941"/>
                <a:ext cx="1170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openOFF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CasellaDiTesto 27">
              <a:extLst>
                <a:ext uri="{FF2B5EF4-FFF2-40B4-BE49-F238E27FC236}">
                  <a16:creationId xmlns:a16="http://schemas.microsoft.com/office/drawing/2014/main" id="{42D3924A-5A23-8814-B9B3-A0D140230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934" y="4103856"/>
              <a:ext cx="1170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closeON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rco 157">
              <a:extLst>
                <a:ext uri="{FF2B5EF4-FFF2-40B4-BE49-F238E27FC236}">
                  <a16:creationId xmlns:a16="http://schemas.microsoft.com/office/drawing/2014/main" id="{994CA4D7-3FC2-4901-4E5E-1FA1B173D092}"/>
                </a:ext>
              </a:extLst>
            </p:cNvPr>
            <p:cNvSpPr/>
            <p:nvPr/>
          </p:nvSpPr>
          <p:spPr>
            <a:xfrm rot="5129504">
              <a:off x="6100979" y="3921757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1" name="Arco 157">
              <a:extLst>
                <a:ext uri="{FF2B5EF4-FFF2-40B4-BE49-F238E27FC236}">
                  <a16:creationId xmlns:a16="http://schemas.microsoft.com/office/drawing/2014/main" id="{15A78E32-367F-A13A-3982-C8A2F4BA915E}"/>
                </a:ext>
              </a:extLst>
            </p:cNvPr>
            <p:cNvSpPr/>
            <p:nvPr/>
          </p:nvSpPr>
          <p:spPr>
            <a:xfrm rot="9787916">
              <a:off x="5635012" y="4408153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2" name="Arco 157">
              <a:extLst>
                <a:ext uri="{FF2B5EF4-FFF2-40B4-BE49-F238E27FC236}">
                  <a16:creationId xmlns:a16="http://schemas.microsoft.com/office/drawing/2014/main" id="{C2A8FB21-99C1-F0CA-224F-80FAD177B414}"/>
                </a:ext>
              </a:extLst>
            </p:cNvPr>
            <p:cNvSpPr/>
            <p:nvPr/>
          </p:nvSpPr>
          <p:spPr>
            <a:xfrm rot="11035593">
              <a:off x="3133219" y="4415370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sp>
          <p:nvSpPr>
            <p:cNvPr id="13" name="Arco 157">
              <a:extLst>
                <a:ext uri="{FF2B5EF4-FFF2-40B4-BE49-F238E27FC236}">
                  <a16:creationId xmlns:a16="http://schemas.microsoft.com/office/drawing/2014/main" id="{8A0718D4-8EAB-B148-F653-F1642DA20498}"/>
                </a:ext>
              </a:extLst>
            </p:cNvPr>
            <p:cNvSpPr/>
            <p:nvPr/>
          </p:nvSpPr>
          <p:spPr>
            <a:xfrm rot="401725">
              <a:off x="5556465" y="3452029"/>
              <a:ext cx="499655" cy="465314"/>
            </a:xfrm>
            <a:prstGeom prst="arc">
              <a:avLst>
                <a:gd name="adj1" fmla="val 8160125"/>
                <a:gd name="adj2" fmla="val 2759616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  <p:sp>
        <p:nvSpPr>
          <p:cNvPr id="56" name="Arco 157">
            <a:extLst>
              <a:ext uri="{FF2B5EF4-FFF2-40B4-BE49-F238E27FC236}">
                <a16:creationId xmlns:a16="http://schemas.microsoft.com/office/drawing/2014/main" id="{5CF87317-CFD4-C534-3FD7-75FF41756D99}"/>
              </a:ext>
            </a:extLst>
          </p:cNvPr>
          <p:cNvSpPr/>
          <p:nvPr/>
        </p:nvSpPr>
        <p:spPr>
          <a:xfrm rot="20801308">
            <a:off x="2936573" y="3545927"/>
            <a:ext cx="499655" cy="465314"/>
          </a:xfrm>
          <a:prstGeom prst="arc">
            <a:avLst>
              <a:gd name="adj1" fmla="val 8160125"/>
              <a:gd name="adj2" fmla="val 2759616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6FFDA7F-0B3A-BDD2-7FD4-0252E2F9BF58}"/>
              </a:ext>
            </a:extLst>
          </p:cNvPr>
          <p:cNvSpPr txBox="1"/>
          <p:nvPr/>
        </p:nvSpPr>
        <p:spPr>
          <a:xfrm>
            <a:off x="2643097" y="2946669"/>
            <a:ext cx="102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upON</a:t>
            </a:r>
            <a:endParaRPr lang="it-IT" sz="1600" dirty="0">
              <a:solidFill>
                <a:srgbClr val="FF0000"/>
              </a:solidFill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downON</a:t>
            </a:r>
            <a:endParaRPr lang="it-IT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37126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C0B4-1C29-70F7-E109-F52500B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Realistic door model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0AD1647-68F8-8976-DD95-C2FAD9A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 smtClean="0"/>
              <a:pPr/>
              <a:t>99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5BF06E-DFA2-8A22-06FB-71C51263277B}"/>
              </a:ext>
            </a:extLst>
          </p:cNvPr>
          <p:cNvSpPr txBox="1"/>
          <p:nvPr/>
        </p:nvSpPr>
        <p:spPr>
          <a:xfrm>
            <a:off x="621585" y="1390619"/>
            <a:ext cx="790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INDENTIFY SPECIFICATIONS of INTEGRATED CASE: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F3D81B-96BD-1084-3100-1BBBC227EAE6}"/>
              </a:ext>
            </a:extLst>
          </p:cNvPr>
          <p:cNvSpPr txBox="1"/>
          <p:nvPr/>
        </p:nvSpPr>
        <p:spPr>
          <a:xfrm>
            <a:off x="729740" y="2006502"/>
            <a:ext cx="790082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 to before, two main approaches are possible.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directly on automata modeling single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on the synchronous composition: possibly the synchronous composition among a few models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analyze the synchronous compositions.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C8DC6AC-1EEE-6DA7-8151-A38B855B865B}"/>
              </a:ext>
            </a:extLst>
          </p:cNvPr>
          <p:cNvSpPr/>
          <p:nvPr/>
        </p:nvSpPr>
        <p:spPr>
          <a:xfrm>
            <a:off x="729740" y="3778045"/>
            <a:ext cx="7342544" cy="74479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414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Bookman Old Style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90d0b7-73ad-4fdc-9918-247b6eb991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835E694FF0EC468BC5A73EEF179E13" ma:contentTypeVersion="16" ma:contentTypeDescription="Creare un nuovo documento." ma:contentTypeScope="" ma:versionID="90ada9d16d18ec6f55f37c0e1943a55f">
  <xsd:schema xmlns:xsd="http://www.w3.org/2001/XMLSchema" xmlns:xs="http://www.w3.org/2001/XMLSchema" xmlns:p="http://schemas.microsoft.com/office/2006/metadata/properties" xmlns:ns3="6f298642-0b64-4b66-b5d0-c25f6a9f8174" xmlns:ns4="c390d0b7-73ad-4fdc-9918-247b6eb99103" targetNamespace="http://schemas.microsoft.com/office/2006/metadata/properties" ma:root="true" ma:fieldsID="af5b794beeab1cdc87ccbd2e71ee0a31" ns3:_="" ns4:_="">
    <xsd:import namespace="6f298642-0b64-4b66-b5d0-c25f6a9f8174"/>
    <xsd:import namespace="c390d0b7-73ad-4fdc-9918-247b6eb991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98642-0b64-4b66-b5d0-c25f6a9f81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0d0b7-73ad-4fdc-9918-247b6eb99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1B3049-2F3A-4F7A-9218-A283C69005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449F95-7C62-4CF1-A8BB-1585468462C9}">
  <ds:schemaRefs>
    <ds:schemaRef ds:uri="c390d0b7-73ad-4fdc-9918-247b6eb9910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6f298642-0b64-4b66-b5d0-c25f6a9f817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495569C-BE1A-4B11-81B0-A5965E015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298642-0b64-4b66-b5d0-c25f6a9f8174"/>
    <ds:schemaRef ds:uri="c390d0b7-73ad-4fdc-9918-247b6eb99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6195</Words>
  <Application>Microsoft Office PowerPoint</Application>
  <PresentationFormat>Presentazione su schermo (4:3)</PresentationFormat>
  <Paragraphs>2164</Paragraphs>
  <Slides>104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104</vt:i4>
      </vt:variant>
    </vt:vector>
  </HeadingPairs>
  <TitlesOfParts>
    <vt:vector size="112" baseType="lpstr">
      <vt:lpstr>Arial</vt:lpstr>
      <vt:lpstr>Arial </vt:lpstr>
      <vt:lpstr>Bookman Old Style</vt:lpstr>
      <vt:lpstr>Calibri</vt:lpstr>
      <vt:lpstr>Cambria Math</vt:lpstr>
      <vt:lpstr>Times New Roman</vt:lpstr>
      <vt:lpstr>Wingdings</vt:lpstr>
      <vt:lpstr>Struttura predefinita</vt:lpstr>
      <vt:lpstr>2st model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3-Floors elevator</vt:lpstr>
      <vt:lpstr>Realistic door model</vt:lpstr>
      <vt:lpstr>Realistic door model</vt:lpstr>
      <vt:lpstr>3-Floors elevator</vt:lpstr>
      <vt:lpstr>3-Floors elevator</vt:lpstr>
      <vt:lpstr>3rd  model</vt:lpstr>
      <vt:lpstr>N-Floors elevator</vt:lpstr>
      <vt:lpstr>N-Floors elevator</vt:lpstr>
      <vt:lpstr>N-Floors elevator</vt:lpstr>
      <vt:lpstr>N-Floors elevator</vt:lpstr>
      <vt:lpstr>N-Floors elevator</vt:lpstr>
      <vt:lpstr>N-Floors elevator</vt:lpstr>
      <vt:lpstr>N-Floors elevator</vt:lpstr>
      <vt:lpstr>N-Floors elevator</vt:lpstr>
      <vt:lpstr>N-Floors elevator</vt:lpstr>
      <vt:lpstr>N-Floors elevator</vt:lpstr>
      <vt:lpstr>N-Floors elevator</vt:lpstr>
      <vt:lpstr>N-Floors elevator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  <vt:lpstr>Realistic door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Guido Mancinelli</dc:creator>
  <cp:lastModifiedBy>Serena Palmieri</cp:lastModifiedBy>
  <cp:revision>119</cp:revision>
  <dcterms:created xsi:type="dcterms:W3CDTF">2023-05-08T09:57:19Z</dcterms:created>
  <dcterms:modified xsi:type="dcterms:W3CDTF">2024-07-12T23:02:36Z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0x01010099835E694FF0EC468BC5A73EEF179E13</vt:lpwstr>
  </property>
</Properties>
</file>