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72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B4EA-285D-4F9A-8636-8E047A1D81FC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15EC-BDA8-4643-ABD3-1E3C9F5B3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342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B4EA-285D-4F9A-8636-8E047A1D81FC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15EC-BDA8-4643-ABD3-1E3C9F5B3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57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B4EA-285D-4F9A-8636-8E047A1D81FC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15EC-BDA8-4643-ABD3-1E3C9F5B3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35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B4EA-285D-4F9A-8636-8E047A1D81FC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15EC-BDA8-4643-ABD3-1E3C9F5B3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590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B4EA-285D-4F9A-8636-8E047A1D81FC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15EC-BDA8-4643-ABD3-1E3C9F5B3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471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B4EA-285D-4F9A-8636-8E047A1D81FC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15EC-BDA8-4643-ABD3-1E3C9F5B3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653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B4EA-285D-4F9A-8636-8E047A1D81FC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15EC-BDA8-4643-ABD3-1E3C9F5B3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69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B4EA-285D-4F9A-8636-8E047A1D81FC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15EC-BDA8-4643-ABD3-1E3C9F5B3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280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B4EA-285D-4F9A-8636-8E047A1D81FC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15EC-BDA8-4643-ABD3-1E3C9F5B3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94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B4EA-285D-4F9A-8636-8E047A1D81FC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15EC-BDA8-4643-ABD3-1E3C9F5B3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171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B4EA-285D-4F9A-8636-8E047A1D81FC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915EC-BDA8-4643-ABD3-1E3C9F5B3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672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0B4EA-285D-4F9A-8636-8E047A1D81FC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915EC-BDA8-4643-ABD3-1E3C9F5B3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92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742183" y="870635"/>
            <a:ext cx="2438400" cy="2438400"/>
            <a:chOff x="742183" y="870635"/>
            <a:chExt cx="2438400" cy="243840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183" y="870635"/>
              <a:ext cx="2438400" cy="2438400"/>
            </a:xfrm>
            <a:prstGeom prst="rect">
              <a:avLst/>
            </a:prstGeom>
          </p:spPr>
        </p:pic>
        <p:sp>
          <p:nvSpPr>
            <p:cNvPr id="6" name="左箭头 5"/>
            <p:cNvSpPr/>
            <p:nvPr/>
          </p:nvSpPr>
          <p:spPr>
            <a:xfrm rot="3664128">
              <a:off x="1799457" y="1333500"/>
              <a:ext cx="323850" cy="238125"/>
            </a:xfrm>
            <a:prstGeom prst="lef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304925" y="1771650"/>
              <a:ext cx="18756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Serried damage</a:t>
              </a:r>
              <a:endParaRPr lang="zh-CN" altLang="en-US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855448" y="870635"/>
            <a:ext cx="2438400" cy="2438400"/>
            <a:chOff x="3884023" y="870635"/>
            <a:chExt cx="2438400" cy="24384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4023" y="870635"/>
              <a:ext cx="2438400" cy="2438400"/>
            </a:xfrm>
            <a:prstGeom prst="rect">
              <a:avLst/>
            </a:prstGeom>
          </p:spPr>
        </p:pic>
        <p:sp>
          <p:nvSpPr>
            <p:cNvPr id="8" name="左箭头 7"/>
            <p:cNvSpPr/>
            <p:nvPr/>
          </p:nvSpPr>
          <p:spPr>
            <a:xfrm rot="3664128">
              <a:off x="5018907" y="1347079"/>
              <a:ext cx="323850" cy="238125"/>
            </a:xfrm>
            <a:prstGeom prst="lef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446765" y="1781175"/>
              <a:ext cx="18756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Blur after restore</a:t>
              </a:r>
              <a:endParaRPr lang="zh-CN" altLang="en-US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015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2</cp:revision>
  <dcterms:created xsi:type="dcterms:W3CDTF">2019-05-08T04:13:28Z</dcterms:created>
  <dcterms:modified xsi:type="dcterms:W3CDTF">2019-05-08T04:28:16Z</dcterms:modified>
</cp:coreProperties>
</file>