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2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9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9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6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2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6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3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2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3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1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AFE7-55AE-4DE0-B81D-1F0CB3BADDC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2B7E-4493-4AF4-AD6D-DC58AA386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1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43356"/>
              </p:ext>
            </p:extLst>
          </p:nvPr>
        </p:nvGraphicFramePr>
        <p:xfrm>
          <a:off x="-408282" y="1201357"/>
          <a:ext cx="4508941" cy="345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08282" y="1201357"/>
                        <a:ext cx="4508941" cy="345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409246"/>
              </p:ext>
            </p:extLst>
          </p:nvPr>
        </p:nvGraphicFramePr>
        <p:xfrm>
          <a:off x="3569830" y="1201358"/>
          <a:ext cx="4508941" cy="345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9830" y="1201358"/>
                        <a:ext cx="4508941" cy="345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51489"/>
              </p:ext>
            </p:extLst>
          </p:nvPr>
        </p:nvGraphicFramePr>
        <p:xfrm>
          <a:off x="7547942" y="1201358"/>
          <a:ext cx="4508941" cy="345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7942" y="1201358"/>
                        <a:ext cx="4508941" cy="345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86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919064" y="598326"/>
            <a:ext cx="4744148" cy="3726024"/>
            <a:chOff x="2919064" y="598326"/>
            <a:chExt cx="4744148" cy="372602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9064" y="2249826"/>
              <a:ext cx="2713396" cy="207452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4572" y="2306980"/>
              <a:ext cx="2638640" cy="201737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3351" y="598326"/>
              <a:ext cx="2695574" cy="2060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63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Graph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small country</dc:creator>
  <cp:lastModifiedBy>DELL</cp:lastModifiedBy>
  <cp:revision>3</cp:revision>
  <dcterms:created xsi:type="dcterms:W3CDTF">2019-05-22T14:53:41Z</dcterms:created>
  <dcterms:modified xsi:type="dcterms:W3CDTF">2019-06-24T12:44:14Z</dcterms:modified>
</cp:coreProperties>
</file>