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2A206E5-E5F8-4384-86A4-C99D040BD5F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SUU DEI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B7EF7B5-0633-400A-9726-08073067575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9/6/2021 12:34:50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rating" id="2" name="slide2">
            <a:extLst>
              <a:ext uri="{FF2B5EF4-FFF2-40B4-BE49-F238E27FC236}">
                <a16:creationId xmlns:a16="http://schemas.microsoft.com/office/drawing/2014/main" id="{E4A8E44A-1536-4E50-BA62-F71FA8F8BA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253" y="0"/>
            <a:ext cx="4425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1" id="3" name="slide3">
            <a:extLst>
              <a:ext uri="{FF2B5EF4-FFF2-40B4-BE49-F238E27FC236}">
                <a16:creationId xmlns:a16="http://schemas.microsoft.com/office/drawing/2014/main" id="{2CE7D2F4-EA84-4C69-B34F-22E7B97A87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13" y="0"/>
            <a:ext cx="10712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2" id="4" name="slide4">
            <a:extLst>
              <a:ext uri="{FF2B5EF4-FFF2-40B4-BE49-F238E27FC236}">
                <a16:creationId xmlns:a16="http://schemas.microsoft.com/office/drawing/2014/main" id="{5666EDF2-D608-4612-85F2-2FABCF361B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13" y="0"/>
            <a:ext cx="10712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3" id="5" name="slide5">
            <a:extLst>
              <a:ext uri="{FF2B5EF4-FFF2-40B4-BE49-F238E27FC236}">
                <a16:creationId xmlns:a16="http://schemas.microsoft.com/office/drawing/2014/main" id="{775B95C1-85EA-4AD8-904E-9925FAA286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13" y="0"/>
            <a:ext cx="10712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6" id="6" name="slide6">
            <a:extLst>
              <a:ext uri="{FF2B5EF4-FFF2-40B4-BE49-F238E27FC236}">
                <a16:creationId xmlns:a16="http://schemas.microsoft.com/office/drawing/2014/main" id="{55857978-4F73-428A-8587-372D1ECFA0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2021-09-06T03:34:52Z</dcterms:created>
  <dcterms:modified xsi:type="dcterms:W3CDTF">2021-09-06T03:34:52Z</dcterms:modified>
</cp:coreProperties>
</file>