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305" r:id="rId2"/>
    <p:sldId id="304" r:id="rId3"/>
    <p:sldId id="504" r:id="rId4"/>
    <p:sldId id="509" r:id="rId5"/>
    <p:sldId id="523" r:id="rId6"/>
    <p:sldId id="519" r:id="rId7"/>
    <p:sldId id="510" r:id="rId8"/>
    <p:sldId id="520" r:id="rId9"/>
    <p:sldId id="511" r:id="rId10"/>
    <p:sldId id="521" r:id="rId11"/>
    <p:sldId id="512" r:id="rId12"/>
    <p:sldId id="513" r:id="rId13"/>
    <p:sldId id="524" r:id="rId14"/>
    <p:sldId id="525" r:id="rId15"/>
    <p:sldId id="526" r:id="rId16"/>
    <p:sldId id="508" r:id="rId17"/>
    <p:sldId id="48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6742" autoAdjust="0"/>
  </p:normalViewPr>
  <p:slideViewPr>
    <p:cSldViewPr snapToGrid="0">
      <p:cViewPr varScale="1">
        <p:scale>
          <a:sx n="103" d="100"/>
          <a:sy n="103" d="100"/>
        </p:scale>
        <p:origin x="912"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049FCB-0A34-4766-93EC-F15431DA95D9}" type="datetimeFigureOut">
              <a:rPr lang="en-US" smtClean="0"/>
              <a:t>5/17/2021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CF6EE7-1E50-46AA-BD16-37080B3107D5}" type="slidenum">
              <a:rPr lang="en-US" smtClean="0"/>
              <a:t>‹#›</a:t>
            </a:fld>
            <a:endParaRPr lang="en-US"/>
          </a:p>
        </p:txBody>
      </p:sp>
    </p:spTree>
    <p:extLst>
      <p:ext uri="{BB962C8B-B14F-4D97-AF65-F5344CB8AC3E}">
        <p14:creationId xmlns:p14="http://schemas.microsoft.com/office/powerpoint/2010/main" val="6821390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5" name="Date Placeholder 4"/>
          <p:cNvSpPr>
            <a:spLocks noGrp="1"/>
          </p:cNvSpPr>
          <p:nvPr>
            <p:ph type="dt"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6FF41E2-7C4C-6F44-BCBE-792648FAE7E7}" type="datetime1">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5/17/2021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6" name="Footer Placeholder 5"/>
          <p:cNvSpPr>
            <a:spLocks noGrp="1"/>
          </p:cNvSpPr>
          <p:nvPr>
            <p:ph type="ftr"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4076CD0-68A5-D14F-B096-5F94EC165503}"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8237471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8CF6EE7-1E50-46AA-BD16-37080B3107D5}" type="slidenum">
              <a:rPr lang="en-US" smtClean="0"/>
              <a:t>10</a:t>
            </a:fld>
            <a:endParaRPr lang="en-US"/>
          </a:p>
        </p:txBody>
      </p:sp>
    </p:spTree>
    <p:extLst>
      <p:ext uri="{BB962C8B-B14F-4D97-AF65-F5344CB8AC3E}">
        <p14:creationId xmlns:p14="http://schemas.microsoft.com/office/powerpoint/2010/main" val="28234933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8CF6EE7-1E50-46AA-BD16-37080B3107D5}" type="slidenum">
              <a:rPr lang="en-US" smtClean="0"/>
              <a:t>11</a:t>
            </a:fld>
            <a:endParaRPr lang="en-US"/>
          </a:p>
        </p:txBody>
      </p:sp>
    </p:spTree>
    <p:extLst>
      <p:ext uri="{BB962C8B-B14F-4D97-AF65-F5344CB8AC3E}">
        <p14:creationId xmlns:p14="http://schemas.microsoft.com/office/powerpoint/2010/main" val="11005329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8CF6EE7-1E50-46AA-BD16-37080B3107D5}" type="slidenum">
              <a:rPr lang="en-US" smtClean="0"/>
              <a:t>12</a:t>
            </a:fld>
            <a:endParaRPr lang="en-US"/>
          </a:p>
        </p:txBody>
      </p:sp>
    </p:spTree>
    <p:extLst>
      <p:ext uri="{BB962C8B-B14F-4D97-AF65-F5344CB8AC3E}">
        <p14:creationId xmlns:p14="http://schemas.microsoft.com/office/powerpoint/2010/main" val="25855403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8CF6EE7-1E50-46AA-BD16-37080B3107D5}" type="slidenum">
              <a:rPr lang="en-US" smtClean="0"/>
              <a:t>13</a:t>
            </a:fld>
            <a:endParaRPr lang="en-US"/>
          </a:p>
        </p:txBody>
      </p:sp>
    </p:spTree>
    <p:extLst>
      <p:ext uri="{BB962C8B-B14F-4D97-AF65-F5344CB8AC3E}">
        <p14:creationId xmlns:p14="http://schemas.microsoft.com/office/powerpoint/2010/main" val="15624314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8CF6EE7-1E50-46AA-BD16-37080B3107D5}" type="slidenum">
              <a:rPr lang="en-US" smtClean="0"/>
              <a:t>14</a:t>
            </a:fld>
            <a:endParaRPr lang="en-US"/>
          </a:p>
        </p:txBody>
      </p:sp>
    </p:spTree>
    <p:extLst>
      <p:ext uri="{BB962C8B-B14F-4D97-AF65-F5344CB8AC3E}">
        <p14:creationId xmlns:p14="http://schemas.microsoft.com/office/powerpoint/2010/main" val="16628626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8CF6EE7-1E50-46AA-BD16-37080B3107D5}" type="slidenum">
              <a:rPr lang="en-US" smtClean="0"/>
              <a:t>15</a:t>
            </a:fld>
            <a:endParaRPr lang="en-US"/>
          </a:p>
        </p:txBody>
      </p:sp>
    </p:spTree>
    <p:extLst>
      <p:ext uri="{BB962C8B-B14F-4D97-AF65-F5344CB8AC3E}">
        <p14:creationId xmlns:p14="http://schemas.microsoft.com/office/powerpoint/2010/main" val="2645672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8CF6EE7-1E50-46AA-BD16-37080B3107D5}" type="slidenum">
              <a:rPr lang="en-US" smtClean="0"/>
              <a:t>16</a:t>
            </a:fld>
            <a:endParaRPr lang="en-US"/>
          </a:p>
        </p:txBody>
      </p:sp>
    </p:spTree>
    <p:extLst>
      <p:ext uri="{BB962C8B-B14F-4D97-AF65-F5344CB8AC3E}">
        <p14:creationId xmlns:p14="http://schemas.microsoft.com/office/powerpoint/2010/main" val="17077193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8CF6EE7-1E50-46AA-BD16-37080B3107D5}" type="slidenum">
              <a:rPr lang="en-US" smtClean="0"/>
              <a:t>17</a:t>
            </a:fld>
            <a:endParaRPr lang="en-US"/>
          </a:p>
        </p:txBody>
      </p:sp>
    </p:spTree>
    <p:extLst>
      <p:ext uri="{BB962C8B-B14F-4D97-AF65-F5344CB8AC3E}">
        <p14:creationId xmlns:p14="http://schemas.microsoft.com/office/powerpoint/2010/main" val="9107436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8CF6EE7-1E50-46AA-BD16-37080B3107D5}" type="slidenum">
              <a:rPr lang="en-US" smtClean="0"/>
              <a:t>2</a:t>
            </a:fld>
            <a:endParaRPr lang="en-US"/>
          </a:p>
        </p:txBody>
      </p:sp>
    </p:spTree>
    <p:extLst>
      <p:ext uri="{BB962C8B-B14F-4D97-AF65-F5344CB8AC3E}">
        <p14:creationId xmlns:p14="http://schemas.microsoft.com/office/powerpoint/2010/main" val="3122267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 </a:t>
            </a:r>
            <a:r>
              <a:rPr lang="en-US" dirty="0"/>
              <a:t>is to analyze the association of purchased items in a single basket or single purchase.</a:t>
            </a:r>
          </a:p>
          <a:p>
            <a:r>
              <a:rPr lang="en-IN" dirty="0"/>
              <a:t>-</a:t>
            </a:r>
            <a:r>
              <a:rPr lang="en-US" dirty="0"/>
              <a:t>. For example, vehicle dealerships and manufacturers have cross marketing </a:t>
            </a:r>
            <a:r>
              <a:rPr lang="en-IN" dirty="0"/>
              <a:t>campaigns with oil and gas companies for obvious reasons.</a:t>
            </a:r>
          </a:p>
          <a:p>
            <a:r>
              <a:rPr lang="en-IN" dirty="0"/>
              <a:t>So, these items are often complementing or very related.</a:t>
            </a:r>
            <a:endParaRPr lang="en-US" dirty="0"/>
          </a:p>
        </p:txBody>
      </p:sp>
      <p:sp>
        <p:nvSpPr>
          <p:cNvPr id="4" name="Slide Number Placeholder 3"/>
          <p:cNvSpPr>
            <a:spLocks noGrp="1"/>
          </p:cNvSpPr>
          <p:nvPr>
            <p:ph type="sldNum" sz="quarter" idx="5"/>
          </p:nvPr>
        </p:nvSpPr>
        <p:spPr/>
        <p:txBody>
          <a:bodyPr/>
          <a:lstStyle/>
          <a:p>
            <a:fld id="{B8CF6EE7-1E50-46AA-BD16-37080B3107D5}" type="slidenum">
              <a:rPr lang="en-US" smtClean="0"/>
              <a:t>3</a:t>
            </a:fld>
            <a:endParaRPr lang="en-US"/>
          </a:p>
        </p:txBody>
      </p:sp>
    </p:spTree>
    <p:extLst>
      <p:ext uri="{BB962C8B-B14F-4D97-AF65-F5344CB8AC3E}">
        <p14:creationId xmlns:p14="http://schemas.microsoft.com/office/powerpoint/2010/main" val="13411502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8CF6EE7-1E50-46AA-BD16-37080B3107D5}" type="slidenum">
              <a:rPr lang="en-US" smtClean="0"/>
              <a:t>4</a:t>
            </a:fld>
            <a:endParaRPr lang="en-US"/>
          </a:p>
        </p:txBody>
      </p:sp>
    </p:spTree>
    <p:extLst>
      <p:ext uri="{BB962C8B-B14F-4D97-AF65-F5344CB8AC3E}">
        <p14:creationId xmlns:p14="http://schemas.microsoft.com/office/powerpoint/2010/main" val="6612944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8CF6EE7-1E50-46AA-BD16-37080B3107D5}" type="slidenum">
              <a:rPr lang="en-US" smtClean="0"/>
              <a:t>5</a:t>
            </a:fld>
            <a:endParaRPr lang="en-US"/>
          </a:p>
        </p:txBody>
      </p:sp>
    </p:spTree>
    <p:extLst>
      <p:ext uri="{BB962C8B-B14F-4D97-AF65-F5344CB8AC3E}">
        <p14:creationId xmlns:p14="http://schemas.microsoft.com/office/powerpoint/2010/main" val="19138566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8CF6EE7-1E50-46AA-BD16-37080B3107D5}" type="slidenum">
              <a:rPr lang="en-US" smtClean="0"/>
              <a:t>6</a:t>
            </a:fld>
            <a:endParaRPr lang="en-US"/>
          </a:p>
        </p:txBody>
      </p:sp>
    </p:spTree>
    <p:extLst>
      <p:ext uri="{BB962C8B-B14F-4D97-AF65-F5344CB8AC3E}">
        <p14:creationId xmlns:p14="http://schemas.microsoft.com/office/powerpoint/2010/main" val="825170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instance, in monsoon, the sales of umbrellas are likely to rise. Suppose a store places umbrellas near the cashier. people notice this when they’re billing the groceries and pick up an umbrella as well. This is likely to produce a rule that some grocery product drives the sales of umbrellas. This is in fact not true because the umbrellas were a one-time seasonal purchase</a:t>
            </a:r>
          </a:p>
          <a:p>
            <a:endParaRPr lang="en-US" dirty="0"/>
          </a:p>
        </p:txBody>
      </p:sp>
      <p:sp>
        <p:nvSpPr>
          <p:cNvPr id="4" name="Slide Number Placeholder 3"/>
          <p:cNvSpPr>
            <a:spLocks noGrp="1"/>
          </p:cNvSpPr>
          <p:nvPr>
            <p:ph type="sldNum" sz="quarter" idx="5"/>
          </p:nvPr>
        </p:nvSpPr>
        <p:spPr/>
        <p:txBody>
          <a:bodyPr/>
          <a:lstStyle/>
          <a:p>
            <a:fld id="{B8CF6EE7-1E50-46AA-BD16-37080B3107D5}" type="slidenum">
              <a:rPr lang="en-US" smtClean="0"/>
              <a:t>7</a:t>
            </a:fld>
            <a:endParaRPr lang="en-US"/>
          </a:p>
        </p:txBody>
      </p:sp>
    </p:spTree>
    <p:extLst>
      <p:ext uri="{BB962C8B-B14F-4D97-AF65-F5344CB8AC3E}">
        <p14:creationId xmlns:p14="http://schemas.microsoft.com/office/powerpoint/2010/main" val="17160367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8CF6EE7-1E50-46AA-BD16-37080B3107D5}" type="slidenum">
              <a:rPr lang="en-US" smtClean="0"/>
              <a:t>8</a:t>
            </a:fld>
            <a:endParaRPr lang="en-US"/>
          </a:p>
        </p:txBody>
      </p:sp>
    </p:spTree>
    <p:extLst>
      <p:ext uri="{BB962C8B-B14F-4D97-AF65-F5344CB8AC3E}">
        <p14:creationId xmlns:p14="http://schemas.microsoft.com/office/powerpoint/2010/main" val="36941154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8CF6EE7-1E50-46AA-BD16-37080B3107D5}" type="slidenum">
              <a:rPr lang="en-US" smtClean="0"/>
              <a:t>9</a:t>
            </a:fld>
            <a:endParaRPr lang="en-US"/>
          </a:p>
        </p:txBody>
      </p:sp>
    </p:spTree>
    <p:extLst>
      <p:ext uri="{BB962C8B-B14F-4D97-AF65-F5344CB8AC3E}">
        <p14:creationId xmlns:p14="http://schemas.microsoft.com/office/powerpoint/2010/main" val="309352176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hasCustomPrompt="1"/>
          </p:nvPr>
        </p:nvSpPr>
        <p:spPr>
          <a:xfrm>
            <a:off x="762000" y="5029200"/>
            <a:ext cx="10668000" cy="820550"/>
          </a:xfrm>
          <a:prstGeom prst="rect">
            <a:avLst/>
          </a:prstGeom>
        </p:spPr>
        <p:txBody>
          <a:bodyPr anchor="b">
            <a:normAutofit/>
          </a:bodyPr>
          <a:lstStyle>
            <a:lvl1pPr algn="ctr">
              <a:defRPr sz="4800" b="1" i="0" baseline="0">
                <a:latin typeface="Arial" charset="0"/>
                <a:ea typeface="Arial" charset="0"/>
                <a:cs typeface="Arial" charset="0"/>
              </a:defRPr>
            </a:lvl1pPr>
          </a:lstStyle>
          <a:p>
            <a:r>
              <a:rPr lang="en-US" dirty="0"/>
              <a:t>Title is Arial Bold 48</a:t>
            </a:r>
          </a:p>
        </p:txBody>
      </p:sp>
      <p:sp>
        <p:nvSpPr>
          <p:cNvPr id="3" name="Subtitle 2"/>
          <p:cNvSpPr>
            <a:spLocks noGrp="1"/>
          </p:cNvSpPr>
          <p:nvPr>
            <p:ph type="subTitle" idx="1" hasCustomPrompt="1"/>
          </p:nvPr>
        </p:nvSpPr>
        <p:spPr>
          <a:xfrm>
            <a:off x="762000" y="5950147"/>
            <a:ext cx="10668000" cy="450656"/>
          </a:xfrm>
          <a:prstGeom prst="rect">
            <a:avLst/>
          </a:prstGeom>
        </p:spPr>
        <p:txBody>
          <a:bodyPr/>
          <a:lstStyle>
            <a:lvl1pPr marL="0" indent="0" algn="ctr">
              <a:buNone/>
              <a:defRPr sz="2400" b="0" i="0" baseline="0">
                <a:latin typeface="Arial" charset="0"/>
                <a:ea typeface="Arial" charset="0"/>
                <a:cs typeface="Arial"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is Arial 24</a:t>
            </a:r>
          </a:p>
        </p:txBody>
      </p:sp>
    </p:spTree>
    <p:extLst>
      <p:ext uri="{BB962C8B-B14F-4D97-AF65-F5344CB8AC3E}">
        <p14:creationId xmlns:p14="http://schemas.microsoft.com/office/powerpoint/2010/main" val="25460984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White Background">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hasCustomPrompt="1"/>
          </p:nvPr>
        </p:nvSpPr>
        <p:spPr>
          <a:xfrm>
            <a:off x="762000" y="363537"/>
            <a:ext cx="10668000" cy="1325563"/>
          </a:xfrm>
          <a:prstGeom prst="rect">
            <a:avLst/>
          </a:prstGeom>
        </p:spPr>
        <p:txBody>
          <a:bodyPr>
            <a:normAutofit/>
          </a:bodyPr>
          <a:lstStyle>
            <a:lvl1pPr>
              <a:defRPr sz="4000" b="1" i="0" baseline="0">
                <a:latin typeface="Arial" charset="0"/>
                <a:ea typeface="Arial" charset="0"/>
                <a:cs typeface="Arial" charset="0"/>
              </a:defRPr>
            </a:lvl1pPr>
          </a:lstStyle>
          <a:p>
            <a:r>
              <a:rPr lang="en-US" dirty="0"/>
              <a:t>Slide Header is Arial Bold 40</a:t>
            </a:r>
          </a:p>
        </p:txBody>
      </p:sp>
      <p:sp>
        <p:nvSpPr>
          <p:cNvPr id="3" name="Content Placeholder 2"/>
          <p:cNvSpPr>
            <a:spLocks noGrp="1"/>
          </p:cNvSpPr>
          <p:nvPr>
            <p:ph idx="1" hasCustomPrompt="1"/>
          </p:nvPr>
        </p:nvSpPr>
        <p:spPr>
          <a:xfrm>
            <a:off x="762000" y="1825625"/>
            <a:ext cx="10668000" cy="3445622"/>
          </a:xfrm>
          <a:prstGeom prst="rect">
            <a:avLst/>
          </a:prstGeom>
        </p:spPr>
        <p:txBody>
          <a:bodyPr/>
          <a:lstStyle>
            <a:lvl1pPr>
              <a:defRPr b="0" i="0" baseline="0">
                <a:latin typeface="Arial" charset="0"/>
                <a:ea typeface="Arial" charset="0"/>
                <a:cs typeface="Arial" charset="0"/>
              </a:defRPr>
            </a:lvl1pPr>
            <a:lvl2pPr>
              <a:defRPr b="0" i="0">
                <a:latin typeface="Arial" charset="0"/>
                <a:ea typeface="Arial" charset="0"/>
                <a:cs typeface="Arial" charset="0"/>
              </a:defRPr>
            </a:lvl2pPr>
            <a:lvl3pPr>
              <a:defRPr b="0" i="0">
                <a:latin typeface="Arial" charset="0"/>
                <a:ea typeface="Arial" charset="0"/>
                <a:cs typeface="Arial" charset="0"/>
              </a:defRPr>
            </a:lvl3pPr>
            <a:lvl4pPr>
              <a:defRPr b="0" i="0">
                <a:latin typeface="Arial" charset="0"/>
                <a:ea typeface="Arial" charset="0"/>
                <a:cs typeface="Arial" charset="0"/>
              </a:defRPr>
            </a:lvl4pPr>
            <a:lvl5pPr>
              <a:defRPr b="0" i="0">
                <a:latin typeface="Arial" charset="0"/>
                <a:ea typeface="Arial" charset="0"/>
                <a:cs typeface="Arial" charset="0"/>
              </a:defRPr>
            </a:lvl5pPr>
          </a:lstStyle>
          <a:p>
            <a:pPr lvl="0"/>
            <a:r>
              <a:rPr lang="en-US" dirty="0"/>
              <a:t>Arial 28</a:t>
            </a:r>
          </a:p>
          <a:p>
            <a:pPr lvl="1"/>
            <a:r>
              <a:rPr lang="en-US" dirty="0"/>
              <a:t>Arial 24</a:t>
            </a:r>
          </a:p>
          <a:p>
            <a:pPr lvl="2"/>
            <a:r>
              <a:rPr lang="en-US" dirty="0"/>
              <a:t>Arial 20</a:t>
            </a:r>
          </a:p>
          <a:p>
            <a:pPr lvl="3"/>
            <a:r>
              <a:rPr lang="en-US" dirty="0"/>
              <a:t>Arial 18</a:t>
            </a:r>
          </a:p>
          <a:p>
            <a:pPr lvl="4"/>
            <a:r>
              <a:rPr lang="en-US" dirty="0"/>
              <a:t>Arial 18</a:t>
            </a:r>
          </a:p>
        </p:txBody>
      </p:sp>
      <p:sp>
        <p:nvSpPr>
          <p:cNvPr id="4" name="Date Placeholder 3"/>
          <p:cNvSpPr>
            <a:spLocks noGrp="1"/>
          </p:cNvSpPr>
          <p:nvPr>
            <p:ph type="dt" sz="half" idx="10"/>
          </p:nvPr>
        </p:nvSpPr>
        <p:spPr>
          <a:xfrm>
            <a:off x="2091018" y="6356350"/>
            <a:ext cx="1490382" cy="365125"/>
          </a:xfrm>
          <a:prstGeom prst="rect">
            <a:avLst/>
          </a:prstGeom>
        </p:spPr>
        <p:txBody>
          <a:bodyPr/>
          <a:lstStyle>
            <a:lvl1pPr>
              <a:defRPr sz="1400">
                <a:solidFill>
                  <a:schemeClr val="bg2">
                    <a:lumMod val="75000"/>
                  </a:schemeClr>
                </a:solidFill>
                <a:latin typeface="Arial" charset="0"/>
                <a:ea typeface="Arial" charset="0"/>
                <a:cs typeface="Arial" charset="0"/>
              </a:defRPr>
            </a:lvl1pPr>
          </a:lstStyle>
          <a:p>
            <a:fld id="{7836101D-EE4F-E14F-B986-E9B4B91F2B37}" type="datetime1">
              <a:rPr lang="en-US" smtClean="0"/>
              <a:pPr/>
              <a:t>5/17/2021</a:t>
            </a:fld>
            <a:endParaRPr lang="en-US" dirty="0"/>
          </a:p>
        </p:txBody>
      </p:sp>
      <p:sp>
        <p:nvSpPr>
          <p:cNvPr id="6" name="Slide Number Placeholder 5"/>
          <p:cNvSpPr>
            <a:spLocks noGrp="1"/>
          </p:cNvSpPr>
          <p:nvPr>
            <p:ph type="sldNum" sz="quarter" idx="12"/>
          </p:nvPr>
        </p:nvSpPr>
        <p:spPr>
          <a:xfrm>
            <a:off x="8610600" y="6356350"/>
            <a:ext cx="2819400" cy="365125"/>
          </a:xfrm>
          <a:prstGeom prst="rect">
            <a:avLst/>
          </a:prstGeom>
        </p:spPr>
        <p:txBody>
          <a:bodyPr/>
          <a:lstStyle>
            <a:lvl1pPr algn="r">
              <a:defRPr sz="1400">
                <a:solidFill>
                  <a:schemeClr val="bg2">
                    <a:lumMod val="75000"/>
                  </a:schemeClr>
                </a:solidFill>
                <a:latin typeface="Arial" charset="0"/>
                <a:ea typeface="Arial" charset="0"/>
                <a:cs typeface="Arial" charset="0"/>
              </a:defRPr>
            </a:lvl1pPr>
          </a:lstStyle>
          <a:p>
            <a:fld id="{ACECC8D6-1311-6F42-B063-A331488CED07}" type="slidenum">
              <a:rPr lang="en-US" smtClean="0"/>
              <a:pPr/>
              <a:t>‹#›</a:t>
            </a:fld>
            <a:endParaRPr lang="en-US" dirty="0"/>
          </a:p>
        </p:txBody>
      </p:sp>
      <p:sp>
        <p:nvSpPr>
          <p:cNvPr id="9" name="Footer Placeholder 4"/>
          <p:cNvSpPr>
            <a:spLocks noGrp="1"/>
          </p:cNvSpPr>
          <p:nvPr>
            <p:ph type="ftr" sz="quarter" idx="11"/>
          </p:nvPr>
        </p:nvSpPr>
        <p:spPr>
          <a:xfrm>
            <a:off x="4078224" y="6356350"/>
            <a:ext cx="4037076" cy="365125"/>
          </a:xfrm>
          <a:prstGeom prst="rect">
            <a:avLst/>
          </a:prstGeom>
        </p:spPr>
        <p:txBody>
          <a:bodyPr/>
          <a:lstStyle>
            <a:lvl1pPr algn="ctr">
              <a:defRPr sz="1400">
                <a:solidFill>
                  <a:schemeClr val="bg2">
                    <a:lumMod val="75000"/>
                  </a:schemeClr>
                </a:solidFill>
                <a:latin typeface="Arial" charset="0"/>
                <a:ea typeface="Arial" charset="0"/>
                <a:cs typeface="Arial" charset="0"/>
              </a:defRPr>
            </a:lvl1pPr>
          </a:lstStyle>
          <a:p>
            <a:r>
              <a:rPr lang="en-US" dirty="0"/>
              <a:t>[Click “View &gt; Header and Footer” to Edit]</a:t>
            </a:r>
          </a:p>
        </p:txBody>
      </p:sp>
    </p:spTree>
    <p:extLst>
      <p:ext uri="{BB962C8B-B14F-4D97-AF65-F5344CB8AC3E}">
        <p14:creationId xmlns:p14="http://schemas.microsoft.com/office/powerpoint/2010/main" val="775198379"/>
      </p:ext>
    </p:extLst>
  </p:cSld>
  <p:clrMapOvr>
    <a:masterClrMapping/>
  </p:clrMapOvr>
  <p:extLst>
    <p:ext uri="{DCECCB84-F9BA-43D5-87BE-67443E8EF086}">
      <p15:sldGuideLst xmlns:p15="http://schemas.microsoft.com/office/powerpoint/2012/main">
        <p15:guide id="1" orient="horz" pos="2904">
          <p15:clr>
            <a:srgbClr val="FBAE40"/>
          </p15:clr>
        </p15:guide>
        <p15:guide id="2" pos="703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Maroon Background">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7" name="Date Placeholder 3"/>
          <p:cNvSpPr>
            <a:spLocks noGrp="1"/>
          </p:cNvSpPr>
          <p:nvPr>
            <p:ph type="dt" sz="half" idx="10"/>
          </p:nvPr>
        </p:nvSpPr>
        <p:spPr>
          <a:xfrm>
            <a:off x="2091018" y="6356350"/>
            <a:ext cx="1490382" cy="365125"/>
          </a:xfrm>
          <a:prstGeom prst="rect">
            <a:avLst/>
          </a:prstGeom>
        </p:spPr>
        <p:txBody>
          <a:bodyPr/>
          <a:lstStyle>
            <a:lvl1pPr>
              <a:defRPr sz="1400">
                <a:solidFill>
                  <a:schemeClr val="bg2">
                    <a:lumMod val="75000"/>
                  </a:schemeClr>
                </a:solidFill>
                <a:latin typeface="Arial" charset="0"/>
                <a:ea typeface="Arial" charset="0"/>
                <a:cs typeface="Arial" charset="0"/>
              </a:defRPr>
            </a:lvl1pPr>
          </a:lstStyle>
          <a:p>
            <a:fld id="{7836101D-EE4F-E14F-B986-E9B4B91F2B37}" type="datetime1">
              <a:rPr lang="en-US" smtClean="0"/>
              <a:pPr/>
              <a:t>5/17/2021</a:t>
            </a:fld>
            <a:endParaRPr lang="en-US" dirty="0"/>
          </a:p>
        </p:txBody>
      </p:sp>
      <p:sp>
        <p:nvSpPr>
          <p:cNvPr id="18" name="Slide Number Placeholder 5"/>
          <p:cNvSpPr>
            <a:spLocks noGrp="1"/>
          </p:cNvSpPr>
          <p:nvPr>
            <p:ph type="sldNum" sz="quarter" idx="12"/>
          </p:nvPr>
        </p:nvSpPr>
        <p:spPr>
          <a:xfrm>
            <a:off x="8610600" y="6356350"/>
            <a:ext cx="2819400" cy="365125"/>
          </a:xfrm>
          <a:prstGeom prst="rect">
            <a:avLst/>
          </a:prstGeom>
        </p:spPr>
        <p:txBody>
          <a:bodyPr/>
          <a:lstStyle>
            <a:lvl1pPr algn="r">
              <a:defRPr sz="1400">
                <a:solidFill>
                  <a:schemeClr val="bg2">
                    <a:lumMod val="75000"/>
                  </a:schemeClr>
                </a:solidFill>
                <a:latin typeface="Arial" charset="0"/>
                <a:ea typeface="Arial" charset="0"/>
                <a:cs typeface="Arial" charset="0"/>
              </a:defRPr>
            </a:lvl1pPr>
          </a:lstStyle>
          <a:p>
            <a:fld id="{ACECC8D6-1311-6F42-B063-A331488CED07}" type="slidenum">
              <a:rPr lang="en-US" smtClean="0"/>
              <a:pPr/>
              <a:t>‹#›</a:t>
            </a:fld>
            <a:endParaRPr lang="en-US" dirty="0"/>
          </a:p>
        </p:txBody>
      </p:sp>
      <p:sp>
        <p:nvSpPr>
          <p:cNvPr id="11" name="Title 1"/>
          <p:cNvSpPr>
            <a:spLocks noGrp="1"/>
          </p:cNvSpPr>
          <p:nvPr>
            <p:ph type="title" hasCustomPrompt="1"/>
          </p:nvPr>
        </p:nvSpPr>
        <p:spPr>
          <a:xfrm>
            <a:off x="762000" y="363537"/>
            <a:ext cx="10668000" cy="1325563"/>
          </a:xfrm>
          <a:prstGeom prst="rect">
            <a:avLst/>
          </a:prstGeom>
        </p:spPr>
        <p:txBody>
          <a:bodyPr>
            <a:normAutofit/>
          </a:bodyPr>
          <a:lstStyle>
            <a:lvl1pPr>
              <a:defRPr sz="4000" b="1" i="0" baseline="0">
                <a:solidFill>
                  <a:schemeClr val="bg1"/>
                </a:solidFill>
                <a:latin typeface="Arial" charset="0"/>
                <a:ea typeface="Arial" charset="0"/>
                <a:cs typeface="Arial" charset="0"/>
              </a:defRPr>
            </a:lvl1pPr>
          </a:lstStyle>
          <a:p>
            <a:r>
              <a:rPr lang="en-US" dirty="0"/>
              <a:t>Slide Header is Arial Bold 40</a:t>
            </a:r>
          </a:p>
        </p:txBody>
      </p:sp>
      <p:sp>
        <p:nvSpPr>
          <p:cNvPr id="12" name="Content Placeholder 2"/>
          <p:cNvSpPr>
            <a:spLocks noGrp="1"/>
          </p:cNvSpPr>
          <p:nvPr>
            <p:ph idx="1" hasCustomPrompt="1"/>
          </p:nvPr>
        </p:nvSpPr>
        <p:spPr>
          <a:xfrm>
            <a:off x="762000" y="1825625"/>
            <a:ext cx="10668000" cy="3445622"/>
          </a:xfrm>
          <a:prstGeom prst="rect">
            <a:avLst/>
          </a:prstGeom>
        </p:spPr>
        <p:txBody>
          <a:bodyPr/>
          <a:lstStyle>
            <a:lvl1pPr>
              <a:defRPr b="0" i="0" baseline="0">
                <a:solidFill>
                  <a:schemeClr val="bg1"/>
                </a:solidFill>
                <a:latin typeface="Arial" charset="0"/>
                <a:ea typeface="Arial" charset="0"/>
                <a:cs typeface="Arial" charset="0"/>
              </a:defRPr>
            </a:lvl1pPr>
            <a:lvl2pPr>
              <a:defRPr b="0" i="0">
                <a:solidFill>
                  <a:schemeClr val="bg1"/>
                </a:solidFill>
                <a:latin typeface="Arial" charset="0"/>
                <a:ea typeface="Arial" charset="0"/>
                <a:cs typeface="Arial" charset="0"/>
              </a:defRPr>
            </a:lvl2pPr>
            <a:lvl3pPr>
              <a:defRPr b="0" i="0">
                <a:solidFill>
                  <a:schemeClr val="bg1"/>
                </a:solidFill>
                <a:latin typeface="Arial" charset="0"/>
                <a:ea typeface="Arial" charset="0"/>
                <a:cs typeface="Arial" charset="0"/>
              </a:defRPr>
            </a:lvl3pPr>
            <a:lvl4pPr>
              <a:defRPr b="0" i="0">
                <a:solidFill>
                  <a:schemeClr val="bg1"/>
                </a:solidFill>
                <a:latin typeface="Arial" charset="0"/>
                <a:ea typeface="Arial" charset="0"/>
                <a:cs typeface="Arial" charset="0"/>
              </a:defRPr>
            </a:lvl4pPr>
            <a:lvl5pPr>
              <a:defRPr b="0" i="0">
                <a:solidFill>
                  <a:schemeClr val="bg1"/>
                </a:solidFill>
                <a:latin typeface="Arial" charset="0"/>
                <a:ea typeface="Arial" charset="0"/>
                <a:cs typeface="Arial" charset="0"/>
              </a:defRPr>
            </a:lvl5pPr>
          </a:lstStyle>
          <a:p>
            <a:pPr lvl="0"/>
            <a:r>
              <a:rPr lang="en-US" dirty="0"/>
              <a:t>Arial 28</a:t>
            </a:r>
          </a:p>
          <a:p>
            <a:pPr lvl="1"/>
            <a:r>
              <a:rPr lang="en-US" dirty="0"/>
              <a:t>Arial 24</a:t>
            </a:r>
          </a:p>
          <a:p>
            <a:pPr lvl="2"/>
            <a:r>
              <a:rPr lang="en-US" dirty="0"/>
              <a:t>Arial 20</a:t>
            </a:r>
          </a:p>
          <a:p>
            <a:pPr lvl="3"/>
            <a:r>
              <a:rPr lang="en-US" dirty="0"/>
              <a:t>Arial 18</a:t>
            </a:r>
          </a:p>
          <a:p>
            <a:pPr lvl="4"/>
            <a:r>
              <a:rPr lang="en-US" dirty="0"/>
              <a:t>Arial 18</a:t>
            </a:r>
          </a:p>
        </p:txBody>
      </p:sp>
      <p:sp>
        <p:nvSpPr>
          <p:cNvPr id="13" name="Footer Placeholder 4"/>
          <p:cNvSpPr>
            <a:spLocks noGrp="1"/>
          </p:cNvSpPr>
          <p:nvPr>
            <p:ph type="ftr" sz="quarter" idx="11"/>
          </p:nvPr>
        </p:nvSpPr>
        <p:spPr>
          <a:xfrm>
            <a:off x="4078224" y="6356350"/>
            <a:ext cx="4037076" cy="365125"/>
          </a:xfrm>
          <a:prstGeom prst="rect">
            <a:avLst/>
          </a:prstGeom>
        </p:spPr>
        <p:txBody>
          <a:bodyPr/>
          <a:lstStyle>
            <a:lvl1pPr algn="ctr">
              <a:defRPr sz="1400">
                <a:solidFill>
                  <a:schemeClr val="bg2">
                    <a:lumMod val="75000"/>
                  </a:schemeClr>
                </a:solidFill>
                <a:latin typeface="Arial" charset="0"/>
                <a:ea typeface="Arial" charset="0"/>
                <a:cs typeface="Arial" charset="0"/>
              </a:defRPr>
            </a:lvl1pPr>
          </a:lstStyle>
          <a:p>
            <a:r>
              <a:rPr lang="en-US" dirty="0"/>
              <a:t>[Click “View &gt; Header and Footer” to Edit]</a:t>
            </a:r>
          </a:p>
        </p:txBody>
      </p:sp>
    </p:spTree>
    <p:extLst>
      <p:ext uri="{BB962C8B-B14F-4D97-AF65-F5344CB8AC3E}">
        <p14:creationId xmlns:p14="http://schemas.microsoft.com/office/powerpoint/2010/main" val="10687944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Photo Sidebar">
    <p:spTree>
      <p:nvGrpSpPr>
        <p:cNvPr id="1" name=""/>
        <p:cNvGrpSpPr/>
        <p:nvPr/>
      </p:nvGrpSpPr>
      <p:grpSpPr>
        <a:xfrm>
          <a:off x="0" y="0"/>
          <a:ext cx="0" cy="0"/>
          <a:chOff x="0" y="0"/>
          <a:chExt cx="0" cy="0"/>
        </a:xfrm>
      </p:grpSpPr>
      <p:sp>
        <p:nvSpPr>
          <p:cNvPr id="14" name="Picture Placeholder 13"/>
          <p:cNvSpPr>
            <a:spLocks noGrp="1"/>
          </p:cNvSpPr>
          <p:nvPr>
            <p:ph type="pic" sz="quarter" idx="13"/>
          </p:nvPr>
        </p:nvSpPr>
        <p:spPr>
          <a:xfrm>
            <a:off x="8115300" y="0"/>
            <a:ext cx="4076700" cy="6210300"/>
          </a:xfrm>
          <a:prstGeom prst="rect">
            <a:avLst/>
          </a:prstGeom>
        </p:spPr>
        <p:txBody>
          <a:bodyPr/>
          <a:lstStyle/>
          <a:p>
            <a:endParaRPr lang="en-US"/>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1" y="0"/>
            <a:ext cx="12192001" cy="6858001"/>
          </a:xfrm>
          <a:prstGeom prst="rect">
            <a:avLst/>
          </a:prstGeom>
        </p:spPr>
      </p:pic>
      <p:sp>
        <p:nvSpPr>
          <p:cNvPr id="7" name="Title 1"/>
          <p:cNvSpPr>
            <a:spLocks noGrp="1"/>
          </p:cNvSpPr>
          <p:nvPr>
            <p:ph type="title" hasCustomPrompt="1"/>
          </p:nvPr>
        </p:nvSpPr>
        <p:spPr>
          <a:xfrm>
            <a:off x="762000" y="363537"/>
            <a:ext cx="6629400" cy="1325563"/>
          </a:xfrm>
          <a:prstGeom prst="rect">
            <a:avLst/>
          </a:prstGeom>
        </p:spPr>
        <p:txBody>
          <a:bodyPr>
            <a:normAutofit/>
          </a:bodyPr>
          <a:lstStyle>
            <a:lvl1pPr>
              <a:defRPr sz="4000" b="1" i="0">
                <a:solidFill>
                  <a:schemeClr val="bg1"/>
                </a:solidFill>
                <a:latin typeface="Arial" charset="0"/>
                <a:ea typeface="Arial" charset="0"/>
                <a:cs typeface="Arial" charset="0"/>
              </a:defRPr>
            </a:lvl1pPr>
          </a:lstStyle>
          <a:p>
            <a:r>
              <a:rPr lang="en-US" dirty="0"/>
              <a:t>Slide Header is </a:t>
            </a:r>
            <a:br>
              <a:rPr lang="en-US" dirty="0"/>
            </a:br>
            <a:r>
              <a:rPr lang="en-US" dirty="0"/>
              <a:t>Arial Bold 40</a:t>
            </a:r>
          </a:p>
        </p:txBody>
      </p:sp>
      <p:sp>
        <p:nvSpPr>
          <p:cNvPr id="8" name="Content Placeholder 2"/>
          <p:cNvSpPr>
            <a:spLocks noGrp="1"/>
          </p:cNvSpPr>
          <p:nvPr>
            <p:ph idx="1" hasCustomPrompt="1"/>
          </p:nvPr>
        </p:nvSpPr>
        <p:spPr>
          <a:xfrm>
            <a:off x="762000" y="1825625"/>
            <a:ext cx="6629400" cy="3445622"/>
          </a:xfrm>
          <a:prstGeom prst="rect">
            <a:avLst/>
          </a:prstGeom>
        </p:spPr>
        <p:txBody>
          <a:bodyPr/>
          <a:lstStyle>
            <a:lvl1pPr>
              <a:defRPr b="0" i="0">
                <a:solidFill>
                  <a:schemeClr val="bg1"/>
                </a:solidFill>
                <a:latin typeface="Arial" charset="0"/>
                <a:ea typeface="Arial" charset="0"/>
                <a:cs typeface="Arial" charset="0"/>
              </a:defRPr>
            </a:lvl1pPr>
            <a:lvl2pPr>
              <a:defRPr b="0" i="0">
                <a:solidFill>
                  <a:schemeClr val="bg1"/>
                </a:solidFill>
                <a:latin typeface="Arial" charset="0"/>
                <a:ea typeface="Arial" charset="0"/>
                <a:cs typeface="Arial" charset="0"/>
              </a:defRPr>
            </a:lvl2pPr>
            <a:lvl3pPr>
              <a:defRPr b="0" i="0">
                <a:solidFill>
                  <a:schemeClr val="bg1"/>
                </a:solidFill>
                <a:latin typeface="Arial" charset="0"/>
                <a:ea typeface="Arial" charset="0"/>
                <a:cs typeface="Arial" charset="0"/>
              </a:defRPr>
            </a:lvl3pPr>
            <a:lvl4pPr>
              <a:defRPr b="0" i="0">
                <a:solidFill>
                  <a:schemeClr val="bg1"/>
                </a:solidFill>
                <a:latin typeface="Arial" charset="0"/>
                <a:ea typeface="Arial" charset="0"/>
                <a:cs typeface="Arial" charset="0"/>
              </a:defRPr>
            </a:lvl4pPr>
            <a:lvl5pPr>
              <a:defRPr b="0" i="0">
                <a:solidFill>
                  <a:schemeClr val="bg1"/>
                </a:solidFill>
                <a:latin typeface="Arial" charset="0"/>
                <a:ea typeface="Arial" charset="0"/>
                <a:cs typeface="Arial" charset="0"/>
              </a:defRPr>
            </a:lvl5pPr>
          </a:lstStyle>
          <a:p>
            <a:pPr lvl="0"/>
            <a:r>
              <a:rPr lang="en-US" dirty="0"/>
              <a:t>Arial 28</a:t>
            </a:r>
          </a:p>
          <a:p>
            <a:pPr lvl="1"/>
            <a:r>
              <a:rPr lang="en-US" dirty="0"/>
              <a:t>Arial 24</a:t>
            </a:r>
          </a:p>
          <a:p>
            <a:pPr lvl="2"/>
            <a:r>
              <a:rPr lang="en-US" dirty="0"/>
              <a:t>Arial 20</a:t>
            </a:r>
          </a:p>
          <a:p>
            <a:pPr lvl="3"/>
            <a:r>
              <a:rPr lang="en-US" dirty="0"/>
              <a:t>Arial 18</a:t>
            </a:r>
          </a:p>
          <a:p>
            <a:pPr lvl="4"/>
            <a:r>
              <a:rPr lang="en-US" dirty="0"/>
              <a:t>Arial 18</a:t>
            </a:r>
          </a:p>
        </p:txBody>
      </p:sp>
      <p:sp>
        <p:nvSpPr>
          <p:cNvPr id="16" name="Date Placeholder 3"/>
          <p:cNvSpPr>
            <a:spLocks noGrp="1"/>
          </p:cNvSpPr>
          <p:nvPr>
            <p:ph type="dt" sz="half" idx="10"/>
          </p:nvPr>
        </p:nvSpPr>
        <p:spPr>
          <a:xfrm>
            <a:off x="2091018" y="6356350"/>
            <a:ext cx="1490382" cy="365125"/>
          </a:xfrm>
          <a:prstGeom prst="rect">
            <a:avLst/>
          </a:prstGeom>
        </p:spPr>
        <p:txBody>
          <a:bodyPr/>
          <a:lstStyle>
            <a:lvl1pPr>
              <a:defRPr sz="1400">
                <a:solidFill>
                  <a:schemeClr val="bg2">
                    <a:lumMod val="75000"/>
                  </a:schemeClr>
                </a:solidFill>
                <a:latin typeface="Arial" charset="0"/>
                <a:ea typeface="Arial" charset="0"/>
                <a:cs typeface="Arial" charset="0"/>
              </a:defRPr>
            </a:lvl1pPr>
          </a:lstStyle>
          <a:p>
            <a:fld id="{7836101D-EE4F-E14F-B986-E9B4B91F2B37}" type="datetime1">
              <a:rPr lang="en-US" smtClean="0"/>
              <a:pPr/>
              <a:t>5/17/2021</a:t>
            </a:fld>
            <a:endParaRPr lang="en-US" dirty="0"/>
          </a:p>
        </p:txBody>
      </p:sp>
      <p:sp>
        <p:nvSpPr>
          <p:cNvPr id="17" name="Slide Number Placeholder 5"/>
          <p:cNvSpPr>
            <a:spLocks noGrp="1"/>
          </p:cNvSpPr>
          <p:nvPr>
            <p:ph type="sldNum" sz="quarter" idx="12"/>
          </p:nvPr>
        </p:nvSpPr>
        <p:spPr>
          <a:xfrm>
            <a:off x="8610600" y="6356350"/>
            <a:ext cx="2819400" cy="365125"/>
          </a:xfrm>
          <a:prstGeom prst="rect">
            <a:avLst/>
          </a:prstGeom>
        </p:spPr>
        <p:txBody>
          <a:bodyPr/>
          <a:lstStyle>
            <a:lvl1pPr algn="r">
              <a:defRPr sz="1400">
                <a:solidFill>
                  <a:schemeClr val="bg2">
                    <a:lumMod val="75000"/>
                  </a:schemeClr>
                </a:solidFill>
                <a:latin typeface="Arial" charset="0"/>
                <a:ea typeface="Arial" charset="0"/>
                <a:cs typeface="Arial" charset="0"/>
              </a:defRPr>
            </a:lvl1pPr>
          </a:lstStyle>
          <a:p>
            <a:fld id="{ACECC8D6-1311-6F42-B063-A331488CED07}" type="slidenum">
              <a:rPr lang="en-US" smtClean="0"/>
              <a:pPr/>
              <a:t>‹#›</a:t>
            </a:fld>
            <a:endParaRPr lang="en-US" dirty="0"/>
          </a:p>
        </p:txBody>
      </p:sp>
      <p:sp>
        <p:nvSpPr>
          <p:cNvPr id="9" name="Footer Placeholder 4"/>
          <p:cNvSpPr>
            <a:spLocks noGrp="1"/>
          </p:cNvSpPr>
          <p:nvPr>
            <p:ph type="ftr" sz="quarter" idx="11"/>
          </p:nvPr>
        </p:nvSpPr>
        <p:spPr>
          <a:xfrm>
            <a:off x="4078224" y="6356350"/>
            <a:ext cx="4037076" cy="365125"/>
          </a:xfrm>
          <a:prstGeom prst="rect">
            <a:avLst/>
          </a:prstGeom>
        </p:spPr>
        <p:txBody>
          <a:bodyPr/>
          <a:lstStyle>
            <a:lvl1pPr algn="ctr">
              <a:defRPr sz="1400">
                <a:solidFill>
                  <a:schemeClr val="bg2">
                    <a:lumMod val="75000"/>
                  </a:schemeClr>
                </a:solidFill>
                <a:latin typeface="Arial" charset="0"/>
                <a:ea typeface="Arial" charset="0"/>
                <a:cs typeface="Arial" charset="0"/>
              </a:defRPr>
            </a:lvl1pPr>
          </a:lstStyle>
          <a:p>
            <a:r>
              <a:rPr lang="en-US" dirty="0"/>
              <a:t>[Click “View &gt; Header and Footer” to Edit]</a:t>
            </a:r>
          </a:p>
        </p:txBody>
      </p:sp>
    </p:spTree>
    <p:extLst>
      <p:ext uri="{BB962C8B-B14F-4D97-AF65-F5344CB8AC3E}">
        <p14:creationId xmlns:p14="http://schemas.microsoft.com/office/powerpoint/2010/main" val="1770674069"/>
      </p:ext>
    </p:extLst>
  </p:cSld>
  <p:clrMapOvr>
    <a:masterClrMapping/>
  </p:clrMapOvr>
  <p:extLst>
    <p:ext uri="{DCECCB84-F9BA-43D5-87BE-67443E8EF086}">
      <p15:sldGuideLst xmlns:p15="http://schemas.microsoft.com/office/powerpoint/2012/main">
        <p15:guide id="2" pos="5112">
          <p15:clr>
            <a:srgbClr val="FBAE40"/>
          </p15:clr>
        </p15:guide>
        <p15:guide id="3" orient="horz" pos="3912">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Photo Header">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556"/>
            <a:ext cx="12201877" cy="6863556"/>
          </a:xfrm>
          <a:prstGeom prst="rect">
            <a:avLst/>
          </a:prstGeom>
        </p:spPr>
      </p:pic>
      <p:sp>
        <p:nvSpPr>
          <p:cNvPr id="20" name="Picture Placeholder 19"/>
          <p:cNvSpPr>
            <a:spLocks noGrp="1"/>
          </p:cNvSpPr>
          <p:nvPr>
            <p:ph type="pic" sz="quarter" idx="13"/>
          </p:nvPr>
        </p:nvSpPr>
        <p:spPr>
          <a:xfrm>
            <a:off x="0" y="-4763"/>
            <a:ext cx="12192000" cy="2301956"/>
          </a:xfrm>
          <a:prstGeom prst="rect">
            <a:avLst/>
          </a:prstGeom>
        </p:spPr>
        <p:txBody>
          <a:bodyPr/>
          <a:lstStyle/>
          <a:p>
            <a:endParaRPr lang="en-US"/>
          </a:p>
        </p:txBody>
      </p:sp>
      <p:sp>
        <p:nvSpPr>
          <p:cNvPr id="12" name="Title 1"/>
          <p:cNvSpPr>
            <a:spLocks noGrp="1"/>
          </p:cNvSpPr>
          <p:nvPr>
            <p:ph type="title" hasCustomPrompt="1"/>
          </p:nvPr>
        </p:nvSpPr>
        <p:spPr>
          <a:xfrm>
            <a:off x="762000" y="2654462"/>
            <a:ext cx="10668000" cy="590183"/>
          </a:xfrm>
          <a:prstGeom prst="rect">
            <a:avLst/>
          </a:prstGeom>
        </p:spPr>
        <p:txBody>
          <a:bodyPr>
            <a:normAutofit/>
          </a:bodyPr>
          <a:lstStyle>
            <a:lvl1pPr>
              <a:defRPr sz="4000" b="1" i="0">
                <a:solidFill>
                  <a:schemeClr val="bg1"/>
                </a:solidFill>
                <a:latin typeface="Arial" charset="0"/>
                <a:ea typeface="Arial" charset="0"/>
                <a:cs typeface="Arial" charset="0"/>
              </a:defRPr>
            </a:lvl1pPr>
          </a:lstStyle>
          <a:p>
            <a:r>
              <a:rPr lang="en-US" dirty="0"/>
              <a:t>Slide Header is Arial Bold 40</a:t>
            </a:r>
          </a:p>
        </p:txBody>
      </p:sp>
      <p:sp>
        <p:nvSpPr>
          <p:cNvPr id="13" name="Content Placeholder 2"/>
          <p:cNvSpPr>
            <a:spLocks noGrp="1"/>
          </p:cNvSpPr>
          <p:nvPr>
            <p:ph idx="1" hasCustomPrompt="1"/>
          </p:nvPr>
        </p:nvSpPr>
        <p:spPr>
          <a:xfrm>
            <a:off x="762000" y="3382297"/>
            <a:ext cx="10668000" cy="1888949"/>
          </a:xfrm>
          <a:prstGeom prst="rect">
            <a:avLst/>
          </a:prstGeom>
        </p:spPr>
        <p:txBody>
          <a:bodyPr/>
          <a:lstStyle>
            <a:lvl1pPr>
              <a:defRPr b="0" i="0">
                <a:solidFill>
                  <a:schemeClr val="bg1"/>
                </a:solidFill>
                <a:latin typeface="Arial" charset="0"/>
                <a:ea typeface="Arial" charset="0"/>
                <a:cs typeface="Arial" charset="0"/>
              </a:defRPr>
            </a:lvl1pPr>
            <a:lvl2pPr>
              <a:defRPr b="0" i="0">
                <a:solidFill>
                  <a:schemeClr val="bg1"/>
                </a:solidFill>
                <a:latin typeface="Arial" charset="0"/>
                <a:ea typeface="Arial" charset="0"/>
                <a:cs typeface="Arial" charset="0"/>
              </a:defRPr>
            </a:lvl2pPr>
            <a:lvl3pPr>
              <a:defRPr b="0" i="0">
                <a:solidFill>
                  <a:schemeClr val="bg1"/>
                </a:solidFill>
                <a:latin typeface="Arial" charset="0"/>
                <a:ea typeface="Arial" charset="0"/>
                <a:cs typeface="Arial" charset="0"/>
              </a:defRPr>
            </a:lvl3pPr>
            <a:lvl4pPr>
              <a:defRPr b="0" i="0">
                <a:solidFill>
                  <a:schemeClr val="bg1"/>
                </a:solidFill>
                <a:latin typeface="Arial" charset="0"/>
                <a:ea typeface="Arial" charset="0"/>
                <a:cs typeface="Arial" charset="0"/>
              </a:defRPr>
            </a:lvl4pPr>
            <a:lvl5pPr>
              <a:defRPr b="0" i="0">
                <a:solidFill>
                  <a:schemeClr val="bg1"/>
                </a:solidFill>
                <a:latin typeface="Arial" charset="0"/>
                <a:ea typeface="Arial" charset="0"/>
                <a:cs typeface="Arial" charset="0"/>
              </a:defRPr>
            </a:lvl5pPr>
          </a:lstStyle>
          <a:p>
            <a:pPr lvl="0"/>
            <a:r>
              <a:rPr lang="en-US" dirty="0"/>
              <a:t>Arial 28</a:t>
            </a:r>
          </a:p>
          <a:p>
            <a:pPr lvl="1"/>
            <a:r>
              <a:rPr lang="en-US" dirty="0"/>
              <a:t>Arial 24</a:t>
            </a:r>
          </a:p>
          <a:p>
            <a:pPr lvl="2"/>
            <a:r>
              <a:rPr lang="en-US" dirty="0"/>
              <a:t>Arial 20</a:t>
            </a:r>
          </a:p>
          <a:p>
            <a:pPr lvl="3"/>
            <a:r>
              <a:rPr lang="en-US" dirty="0"/>
              <a:t>Arial 18</a:t>
            </a:r>
          </a:p>
          <a:p>
            <a:pPr lvl="4"/>
            <a:r>
              <a:rPr lang="en-US" dirty="0"/>
              <a:t>Arial 18</a:t>
            </a:r>
          </a:p>
        </p:txBody>
      </p:sp>
      <p:sp>
        <p:nvSpPr>
          <p:cNvPr id="17" name="Date Placeholder 3"/>
          <p:cNvSpPr>
            <a:spLocks noGrp="1"/>
          </p:cNvSpPr>
          <p:nvPr>
            <p:ph type="dt" sz="half" idx="10"/>
          </p:nvPr>
        </p:nvSpPr>
        <p:spPr>
          <a:xfrm>
            <a:off x="2091018" y="6356350"/>
            <a:ext cx="1490382" cy="365125"/>
          </a:xfrm>
          <a:prstGeom prst="rect">
            <a:avLst/>
          </a:prstGeom>
        </p:spPr>
        <p:txBody>
          <a:bodyPr/>
          <a:lstStyle>
            <a:lvl1pPr>
              <a:defRPr sz="1400">
                <a:solidFill>
                  <a:schemeClr val="bg2">
                    <a:lumMod val="75000"/>
                  </a:schemeClr>
                </a:solidFill>
                <a:latin typeface="Arial" charset="0"/>
                <a:ea typeface="Arial" charset="0"/>
                <a:cs typeface="Arial" charset="0"/>
              </a:defRPr>
            </a:lvl1pPr>
          </a:lstStyle>
          <a:p>
            <a:fld id="{7836101D-EE4F-E14F-B986-E9B4B91F2B37}" type="datetime1">
              <a:rPr lang="en-US" smtClean="0"/>
              <a:pPr/>
              <a:t>5/17/2021</a:t>
            </a:fld>
            <a:endParaRPr lang="en-US" dirty="0"/>
          </a:p>
        </p:txBody>
      </p:sp>
      <p:sp>
        <p:nvSpPr>
          <p:cNvPr id="18" name="Slide Number Placeholder 5"/>
          <p:cNvSpPr>
            <a:spLocks noGrp="1"/>
          </p:cNvSpPr>
          <p:nvPr>
            <p:ph type="sldNum" sz="quarter" idx="12"/>
          </p:nvPr>
        </p:nvSpPr>
        <p:spPr>
          <a:xfrm>
            <a:off x="8610600" y="6356350"/>
            <a:ext cx="2819400" cy="365125"/>
          </a:xfrm>
          <a:prstGeom prst="rect">
            <a:avLst/>
          </a:prstGeom>
        </p:spPr>
        <p:txBody>
          <a:bodyPr/>
          <a:lstStyle>
            <a:lvl1pPr algn="r">
              <a:defRPr sz="1400">
                <a:solidFill>
                  <a:schemeClr val="bg2">
                    <a:lumMod val="75000"/>
                  </a:schemeClr>
                </a:solidFill>
                <a:latin typeface="Arial" charset="0"/>
                <a:ea typeface="Arial" charset="0"/>
                <a:cs typeface="Arial" charset="0"/>
              </a:defRPr>
            </a:lvl1pPr>
          </a:lstStyle>
          <a:p>
            <a:fld id="{ACECC8D6-1311-6F42-B063-A331488CED07}" type="slidenum">
              <a:rPr lang="en-US" smtClean="0"/>
              <a:pPr/>
              <a:t>‹#›</a:t>
            </a:fld>
            <a:endParaRPr lang="en-US" dirty="0"/>
          </a:p>
        </p:txBody>
      </p:sp>
      <p:sp>
        <p:nvSpPr>
          <p:cNvPr id="9" name="Footer Placeholder 4"/>
          <p:cNvSpPr>
            <a:spLocks noGrp="1"/>
          </p:cNvSpPr>
          <p:nvPr>
            <p:ph type="ftr" sz="quarter" idx="11"/>
          </p:nvPr>
        </p:nvSpPr>
        <p:spPr>
          <a:xfrm>
            <a:off x="4078224" y="6356350"/>
            <a:ext cx="4037076" cy="365125"/>
          </a:xfrm>
          <a:prstGeom prst="rect">
            <a:avLst/>
          </a:prstGeom>
        </p:spPr>
        <p:txBody>
          <a:bodyPr/>
          <a:lstStyle>
            <a:lvl1pPr algn="ctr">
              <a:defRPr sz="1400">
                <a:solidFill>
                  <a:schemeClr val="bg2">
                    <a:lumMod val="75000"/>
                  </a:schemeClr>
                </a:solidFill>
                <a:latin typeface="Arial" charset="0"/>
                <a:ea typeface="Arial" charset="0"/>
                <a:cs typeface="Arial" charset="0"/>
              </a:defRPr>
            </a:lvl1pPr>
          </a:lstStyle>
          <a:p>
            <a:r>
              <a:rPr lang="en-US" dirty="0"/>
              <a:t>[Click “View &gt; Header and Footer” to Edit]</a:t>
            </a:r>
          </a:p>
        </p:txBody>
      </p:sp>
    </p:spTree>
    <p:extLst>
      <p:ext uri="{BB962C8B-B14F-4D97-AF65-F5344CB8AC3E}">
        <p14:creationId xmlns:p14="http://schemas.microsoft.com/office/powerpoint/2010/main" val="25847846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Collage">
    <p:spTree>
      <p:nvGrpSpPr>
        <p:cNvPr id="1" name=""/>
        <p:cNvGrpSpPr/>
        <p:nvPr/>
      </p:nvGrpSpPr>
      <p:grpSpPr>
        <a:xfrm>
          <a:off x="0" y="0"/>
          <a:ext cx="0" cy="0"/>
          <a:chOff x="0" y="0"/>
          <a:chExt cx="0" cy="0"/>
        </a:xfrm>
      </p:grpSpPr>
      <p:sp>
        <p:nvSpPr>
          <p:cNvPr id="12" name="Picture Placeholder 13"/>
          <p:cNvSpPr>
            <a:spLocks noGrp="1"/>
          </p:cNvSpPr>
          <p:nvPr>
            <p:ph type="pic" sz="quarter" idx="13"/>
          </p:nvPr>
        </p:nvSpPr>
        <p:spPr>
          <a:xfrm>
            <a:off x="8115300" y="0"/>
            <a:ext cx="4076700" cy="6210300"/>
          </a:xfrm>
          <a:prstGeom prst="rect">
            <a:avLst/>
          </a:prstGeom>
        </p:spPr>
        <p:txBody>
          <a:bodyPr/>
          <a:lstStyle/>
          <a:p>
            <a:endParaRPr lang="en-US"/>
          </a:p>
        </p:txBody>
      </p:sp>
      <p:sp>
        <p:nvSpPr>
          <p:cNvPr id="13" name="Picture Placeholder 13"/>
          <p:cNvSpPr>
            <a:spLocks noGrp="1"/>
          </p:cNvSpPr>
          <p:nvPr>
            <p:ph type="pic" sz="quarter" idx="14"/>
          </p:nvPr>
        </p:nvSpPr>
        <p:spPr>
          <a:xfrm>
            <a:off x="4078224" y="0"/>
            <a:ext cx="4037076" cy="6210300"/>
          </a:xfrm>
          <a:prstGeom prst="rect">
            <a:avLst/>
          </a:prstGeom>
        </p:spPr>
        <p:txBody>
          <a:bodyPr/>
          <a:lstStyle/>
          <a:p>
            <a:endParaRPr lang="en-US"/>
          </a:p>
        </p:txBody>
      </p:sp>
      <p:sp>
        <p:nvSpPr>
          <p:cNvPr id="14" name="Picture Placeholder 13"/>
          <p:cNvSpPr>
            <a:spLocks noGrp="1"/>
          </p:cNvSpPr>
          <p:nvPr>
            <p:ph type="pic" sz="quarter" idx="15"/>
          </p:nvPr>
        </p:nvSpPr>
        <p:spPr>
          <a:xfrm>
            <a:off x="0" y="0"/>
            <a:ext cx="4078224" cy="6210300"/>
          </a:xfrm>
          <a:prstGeom prst="rect">
            <a:avLst/>
          </a:prstGeom>
        </p:spPr>
        <p:txBody>
          <a:bodyPr/>
          <a:lstStyle/>
          <a:p>
            <a:endParaRPr lang="en-US" dirty="0"/>
          </a:p>
        </p:txBody>
      </p:sp>
      <p:sp>
        <p:nvSpPr>
          <p:cNvPr id="17" name="Date Placeholder 3"/>
          <p:cNvSpPr>
            <a:spLocks noGrp="1"/>
          </p:cNvSpPr>
          <p:nvPr>
            <p:ph type="dt" sz="half" idx="10"/>
          </p:nvPr>
        </p:nvSpPr>
        <p:spPr>
          <a:xfrm>
            <a:off x="2091018" y="6356350"/>
            <a:ext cx="1490382" cy="365125"/>
          </a:xfrm>
          <a:prstGeom prst="rect">
            <a:avLst/>
          </a:prstGeom>
        </p:spPr>
        <p:txBody>
          <a:bodyPr/>
          <a:lstStyle>
            <a:lvl1pPr>
              <a:defRPr sz="1400">
                <a:solidFill>
                  <a:schemeClr val="bg2">
                    <a:lumMod val="75000"/>
                  </a:schemeClr>
                </a:solidFill>
                <a:latin typeface="Arial" charset="0"/>
                <a:ea typeface="Arial" charset="0"/>
                <a:cs typeface="Arial" charset="0"/>
              </a:defRPr>
            </a:lvl1pPr>
          </a:lstStyle>
          <a:p>
            <a:fld id="{7836101D-EE4F-E14F-B986-E9B4B91F2B37}" type="datetime1">
              <a:rPr lang="en-US" smtClean="0"/>
              <a:pPr/>
              <a:t>5/17/2021</a:t>
            </a:fld>
            <a:endParaRPr lang="en-US" dirty="0"/>
          </a:p>
        </p:txBody>
      </p:sp>
      <p:sp>
        <p:nvSpPr>
          <p:cNvPr id="18" name="Slide Number Placeholder 5"/>
          <p:cNvSpPr>
            <a:spLocks noGrp="1"/>
          </p:cNvSpPr>
          <p:nvPr>
            <p:ph type="sldNum" sz="quarter" idx="12"/>
          </p:nvPr>
        </p:nvSpPr>
        <p:spPr>
          <a:xfrm>
            <a:off x="8610600" y="6356350"/>
            <a:ext cx="2819400" cy="365125"/>
          </a:xfrm>
          <a:prstGeom prst="rect">
            <a:avLst/>
          </a:prstGeom>
        </p:spPr>
        <p:txBody>
          <a:bodyPr/>
          <a:lstStyle>
            <a:lvl1pPr algn="r">
              <a:defRPr sz="1400">
                <a:solidFill>
                  <a:schemeClr val="bg2">
                    <a:lumMod val="75000"/>
                  </a:schemeClr>
                </a:solidFill>
                <a:latin typeface="Arial" charset="0"/>
                <a:ea typeface="Arial" charset="0"/>
                <a:cs typeface="Arial" charset="0"/>
              </a:defRPr>
            </a:lvl1pPr>
          </a:lstStyle>
          <a:p>
            <a:fld id="{ACECC8D6-1311-6F42-B063-A331488CED07}" type="slidenum">
              <a:rPr lang="en-US" smtClean="0"/>
              <a:pPr/>
              <a:t>‹#›</a:t>
            </a:fld>
            <a:endParaRPr lang="en-US" dirty="0"/>
          </a:p>
        </p:txBody>
      </p:sp>
      <p:sp>
        <p:nvSpPr>
          <p:cNvPr id="8" name="Footer Placeholder 4"/>
          <p:cNvSpPr>
            <a:spLocks noGrp="1"/>
          </p:cNvSpPr>
          <p:nvPr>
            <p:ph type="ftr" sz="quarter" idx="11"/>
          </p:nvPr>
        </p:nvSpPr>
        <p:spPr>
          <a:xfrm>
            <a:off x="4078224" y="6356350"/>
            <a:ext cx="4037076" cy="365125"/>
          </a:xfrm>
          <a:prstGeom prst="rect">
            <a:avLst/>
          </a:prstGeom>
        </p:spPr>
        <p:txBody>
          <a:bodyPr/>
          <a:lstStyle>
            <a:lvl1pPr algn="ctr">
              <a:defRPr sz="1400">
                <a:solidFill>
                  <a:schemeClr val="bg2">
                    <a:lumMod val="75000"/>
                  </a:schemeClr>
                </a:solidFill>
                <a:latin typeface="Arial" charset="0"/>
                <a:ea typeface="Arial" charset="0"/>
                <a:cs typeface="Arial" charset="0"/>
              </a:defRPr>
            </a:lvl1pPr>
          </a:lstStyle>
          <a:p>
            <a:r>
              <a:rPr lang="en-US" dirty="0"/>
              <a:t>[Click “View &gt; Header and Footer” to Edit]</a:t>
            </a:r>
          </a:p>
        </p:txBody>
      </p:sp>
    </p:spTree>
    <p:extLst>
      <p:ext uri="{BB962C8B-B14F-4D97-AF65-F5344CB8AC3E}">
        <p14:creationId xmlns:p14="http://schemas.microsoft.com/office/powerpoint/2010/main" val="1634508156"/>
      </p:ext>
    </p:extLst>
  </p:cSld>
  <p:clrMapOvr>
    <a:masterClrMapping/>
  </p:clrMapOvr>
  <p:extLst>
    <p:ext uri="{DCECCB84-F9BA-43D5-87BE-67443E8EF086}">
      <p15:sldGuideLst xmlns:p15="http://schemas.microsoft.com/office/powerpoint/2012/main">
        <p15:guide id="1" orient="horz" pos="3912">
          <p15:clr>
            <a:srgbClr val="FBAE40"/>
          </p15:clr>
        </p15:guide>
        <p15:guide id="2" pos="384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87F125-4C23-964E-AD7D-2FF1C91E9D28}" type="datetime1">
              <a:rPr lang="en-US" smtClean="0"/>
              <a:t>5/17/2021</a:t>
            </a:fld>
            <a:endParaRPr lang="en-US" dirty="0"/>
          </a:p>
        </p:txBody>
      </p:sp>
      <p:sp>
        <p:nvSpPr>
          <p:cNvPr id="3" name="Footer Placeholder 2"/>
          <p:cNvSpPr>
            <a:spLocks noGrp="1"/>
          </p:cNvSpPr>
          <p:nvPr>
            <p:ph type="ftr" sz="quarter" idx="11"/>
          </p:nvPr>
        </p:nvSpPr>
        <p:spPr/>
        <p:txBody>
          <a:bodyPr/>
          <a:lstStyle/>
          <a:p>
            <a:r>
              <a:rPr lang="en-US"/>
              <a:t>@UtkuPamuksuz</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612114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515" y="9507"/>
            <a:ext cx="12179313" cy="6845323"/>
          </a:xfrm>
          <a:prstGeom prst="rect">
            <a:avLst/>
          </a:prstGeom>
          <a:blipFill>
            <a:blip r:embed="rId2" cstate="print"/>
            <a:stretch>
              <a:fillRect/>
            </a:stretch>
          </a:blipFill>
        </p:spPr>
        <p:txBody>
          <a:bodyPr wrap="square" lIns="0" tIns="0" rIns="0" bIns="0" rtlCol="0"/>
          <a:lstStyle/>
          <a:p>
            <a:endParaRPr sz="1797"/>
          </a:p>
        </p:txBody>
      </p:sp>
      <p:sp>
        <p:nvSpPr>
          <p:cNvPr id="17" name="bg object 17"/>
          <p:cNvSpPr/>
          <p:nvPr/>
        </p:nvSpPr>
        <p:spPr>
          <a:xfrm>
            <a:off x="9516" y="9507"/>
            <a:ext cx="2845011" cy="6845323"/>
          </a:xfrm>
          <a:prstGeom prst="rect">
            <a:avLst/>
          </a:prstGeom>
          <a:blipFill>
            <a:blip r:embed="rId3" cstate="print"/>
            <a:stretch>
              <a:fillRect/>
            </a:stretch>
          </a:blipFill>
        </p:spPr>
        <p:txBody>
          <a:bodyPr wrap="square" lIns="0" tIns="0" rIns="0" bIns="0" rtlCol="0"/>
          <a:lstStyle/>
          <a:p>
            <a:endParaRPr sz="1797"/>
          </a:p>
        </p:txBody>
      </p:sp>
      <p:sp>
        <p:nvSpPr>
          <p:cNvPr id="18" name="bg object 18"/>
          <p:cNvSpPr/>
          <p:nvPr/>
        </p:nvSpPr>
        <p:spPr>
          <a:xfrm>
            <a:off x="9515" y="9507"/>
            <a:ext cx="180787" cy="6845323"/>
          </a:xfrm>
          <a:custGeom>
            <a:avLst/>
            <a:gdLst/>
            <a:ahLst/>
            <a:cxnLst/>
            <a:rect l="l" t="t" r="r" b="b"/>
            <a:pathLst>
              <a:path w="180975" h="6858000">
                <a:moveTo>
                  <a:pt x="180975" y="0"/>
                </a:moveTo>
                <a:lnTo>
                  <a:pt x="0" y="0"/>
                </a:lnTo>
                <a:lnTo>
                  <a:pt x="0" y="6858000"/>
                </a:lnTo>
                <a:lnTo>
                  <a:pt x="180975" y="6858000"/>
                </a:lnTo>
                <a:lnTo>
                  <a:pt x="180975" y="0"/>
                </a:lnTo>
                <a:close/>
              </a:path>
            </a:pathLst>
          </a:custGeom>
          <a:solidFill>
            <a:srgbClr val="766E53"/>
          </a:solidFill>
        </p:spPr>
        <p:txBody>
          <a:bodyPr wrap="square" lIns="0" tIns="0" rIns="0" bIns="0" rtlCol="0"/>
          <a:lstStyle/>
          <a:p>
            <a:endParaRPr sz="1797"/>
          </a:p>
        </p:txBody>
      </p:sp>
      <p:sp>
        <p:nvSpPr>
          <p:cNvPr id="2" name="Holder 2"/>
          <p:cNvSpPr>
            <a:spLocks noGrp="1"/>
          </p:cNvSpPr>
          <p:nvPr>
            <p:ph type="title"/>
          </p:nvPr>
        </p:nvSpPr>
        <p:spPr/>
        <p:txBody>
          <a:bodyPr lIns="0" tIns="0" rIns="0" bIns="0"/>
          <a:lstStyle>
            <a:lvl1pPr>
              <a:defRPr sz="3943" b="0" i="0">
                <a:solidFill>
                  <a:srgbClr val="252525"/>
                </a:solidFill>
                <a:latin typeface="Gothic Uralic"/>
                <a:cs typeface="Gothic Uralic"/>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r>
              <a:rPr lang="en-US"/>
              <a:t>@UtkuPamuksuz</a:t>
            </a:r>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E07CB26D-7AF6-4D41-A298-5C6729301DA9}" type="datetime1">
              <a:rPr lang="en-US" smtClean="0"/>
              <a:t>5/17/2021</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973542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512859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4901346"/>
            <a:ext cx="10668000" cy="820550"/>
          </a:xfrm>
        </p:spPr>
        <p:txBody>
          <a:bodyPr>
            <a:normAutofit/>
          </a:bodyPr>
          <a:lstStyle/>
          <a:p>
            <a:r>
              <a:rPr lang="en-US" altLang="zh-CN" dirty="0">
                <a:latin typeface="Arial"/>
                <a:ea typeface="Helvetica"/>
                <a:cs typeface="Arial"/>
              </a:rPr>
              <a:t>DM TA Session 7</a:t>
            </a:r>
            <a:endParaRPr lang="en-US" dirty="0">
              <a:latin typeface="Arial"/>
              <a:cs typeface="Arial"/>
            </a:endParaRPr>
          </a:p>
        </p:txBody>
      </p:sp>
      <p:sp>
        <p:nvSpPr>
          <p:cNvPr id="3" name="Subtitle 2"/>
          <p:cNvSpPr>
            <a:spLocks noGrp="1"/>
          </p:cNvSpPr>
          <p:nvPr>
            <p:ph type="subTitle" idx="1"/>
          </p:nvPr>
        </p:nvSpPr>
        <p:spPr>
          <a:xfrm>
            <a:off x="762000" y="5711154"/>
            <a:ext cx="10668000" cy="450656"/>
          </a:xfrm>
        </p:spPr>
        <p:txBody>
          <a:bodyPr/>
          <a:lstStyle/>
          <a:p>
            <a:r>
              <a:rPr lang="en-US" sz="2800" dirty="0"/>
              <a:t>Hanwen Serena Xu</a:t>
            </a:r>
          </a:p>
          <a:p>
            <a:r>
              <a:rPr lang="en-US" dirty="0"/>
              <a:t>hanwen@uchicago.edu</a:t>
            </a:r>
          </a:p>
        </p:txBody>
      </p:sp>
    </p:spTree>
    <p:extLst>
      <p:ext uri="{BB962C8B-B14F-4D97-AF65-F5344CB8AC3E}">
        <p14:creationId xmlns:p14="http://schemas.microsoft.com/office/powerpoint/2010/main" val="21131426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DEEA126-6F16-481C-947C-C6208ED55334}"/>
              </a:ext>
            </a:extLst>
          </p:cNvPr>
          <p:cNvSpPr>
            <a:spLocks noGrp="1"/>
          </p:cNvSpPr>
          <p:nvPr>
            <p:ph type="dt" sz="half" idx="10"/>
          </p:nvPr>
        </p:nvSpPr>
        <p:spPr/>
        <p:txBody>
          <a:bodyPr/>
          <a:lstStyle/>
          <a:p>
            <a:fld id="{7836101D-EE4F-E14F-B986-E9B4B91F2B37}" type="datetime1">
              <a:rPr lang="en-US" smtClean="0"/>
              <a:pPr/>
              <a:t>5/17/2021</a:t>
            </a:fld>
            <a:endParaRPr lang="en-US" dirty="0"/>
          </a:p>
        </p:txBody>
      </p:sp>
      <p:sp>
        <p:nvSpPr>
          <p:cNvPr id="5" name="Slide Number Placeholder 4">
            <a:extLst>
              <a:ext uri="{FF2B5EF4-FFF2-40B4-BE49-F238E27FC236}">
                <a16:creationId xmlns:a16="http://schemas.microsoft.com/office/drawing/2014/main" id="{B2FA7296-14C2-46BB-8C67-33A9DE94C427}"/>
              </a:ext>
            </a:extLst>
          </p:cNvPr>
          <p:cNvSpPr>
            <a:spLocks noGrp="1"/>
          </p:cNvSpPr>
          <p:nvPr>
            <p:ph type="sldNum" sz="quarter" idx="12"/>
          </p:nvPr>
        </p:nvSpPr>
        <p:spPr/>
        <p:txBody>
          <a:bodyPr/>
          <a:lstStyle/>
          <a:p>
            <a:fld id="{ACECC8D6-1311-6F42-B063-A331488CED07}" type="slidenum">
              <a:rPr lang="en-US" smtClean="0"/>
              <a:pPr/>
              <a:t>10</a:t>
            </a:fld>
            <a:endParaRPr lang="en-US" dirty="0"/>
          </a:p>
        </p:txBody>
      </p:sp>
      <p:sp>
        <p:nvSpPr>
          <p:cNvPr id="10" name="Content Placeholder 9">
            <a:extLst>
              <a:ext uri="{FF2B5EF4-FFF2-40B4-BE49-F238E27FC236}">
                <a16:creationId xmlns:a16="http://schemas.microsoft.com/office/drawing/2014/main" id="{77A82F10-1803-44FD-A172-DC44F49E18D2}"/>
              </a:ext>
            </a:extLst>
          </p:cNvPr>
          <p:cNvSpPr>
            <a:spLocks noGrp="1"/>
          </p:cNvSpPr>
          <p:nvPr>
            <p:ph idx="1"/>
          </p:nvPr>
        </p:nvSpPr>
        <p:spPr>
          <a:xfrm>
            <a:off x="609600" y="1161561"/>
            <a:ext cx="11021291" cy="3445622"/>
          </a:xfrm>
        </p:spPr>
        <p:txBody>
          <a:bodyPr/>
          <a:lstStyle/>
          <a:p>
            <a:pPr lvl="0">
              <a:lnSpc>
                <a:spcPct val="100000"/>
              </a:lnSpc>
            </a:pPr>
            <a:r>
              <a:rPr lang="en-US" dirty="0"/>
              <a:t>Based solely on the past interactions recorded between users and items in order to produce new recommendations. These interactions are stored in the so-called “user-item interactions matrix”.</a:t>
            </a:r>
          </a:p>
        </p:txBody>
      </p:sp>
      <p:sp>
        <p:nvSpPr>
          <p:cNvPr id="9" name="Title 1">
            <a:extLst>
              <a:ext uri="{FF2B5EF4-FFF2-40B4-BE49-F238E27FC236}">
                <a16:creationId xmlns:a16="http://schemas.microsoft.com/office/drawing/2014/main" id="{BEAF4CC2-08BC-418E-BCAF-4692523C7711}"/>
              </a:ext>
            </a:extLst>
          </p:cNvPr>
          <p:cNvSpPr txBox="1">
            <a:spLocks/>
          </p:cNvSpPr>
          <p:nvPr/>
        </p:nvSpPr>
        <p:spPr>
          <a:xfrm>
            <a:off x="914400" y="349682"/>
            <a:ext cx="10668000" cy="1325563"/>
          </a:xfrm>
          <a:prstGeom prst="rect">
            <a:avLst/>
          </a:prstGeom>
        </p:spPr>
        <p:txBody>
          <a:bodyPr>
            <a:normAutofit/>
          </a:bodyPr>
          <a:lstStyle>
            <a:lvl1pPr algn="l" defTabSz="914400" rtl="0" eaLnBrk="1" latinLnBrk="0" hangingPunct="1">
              <a:lnSpc>
                <a:spcPct val="90000"/>
              </a:lnSpc>
              <a:spcBef>
                <a:spcPct val="0"/>
              </a:spcBef>
              <a:buNone/>
              <a:defRPr sz="4000" b="1" i="0" kern="1200" baseline="0">
                <a:solidFill>
                  <a:schemeClr val="tx1"/>
                </a:solidFill>
                <a:latin typeface="Arial" charset="0"/>
                <a:ea typeface="Arial" charset="0"/>
                <a:cs typeface="Arial" charset="0"/>
              </a:defRPr>
            </a:lvl1pPr>
          </a:lstStyle>
          <a:p>
            <a:r>
              <a:rPr lang="en-US" dirty="0">
                <a:solidFill>
                  <a:schemeClr val="accent1">
                    <a:lumMod val="75000"/>
                  </a:schemeClr>
                </a:solidFill>
              </a:rPr>
              <a:t>Collaborative Filtering</a:t>
            </a:r>
          </a:p>
        </p:txBody>
      </p:sp>
      <p:pic>
        <p:nvPicPr>
          <p:cNvPr id="6" name="Picture 5">
            <a:extLst>
              <a:ext uri="{FF2B5EF4-FFF2-40B4-BE49-F238E27FC236}">
                <a16:creationId xmlns:a16="http://schemas.microsoft.com/office/drawing/2014/main" id="{245ABFB3-CB84-49B9-9FBD-47F2EB8328A9}"/>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2091018" y="3032154"/>
            <a:ext cx="8546380" cy="2223337"/>
          </a:xfrm>
          <a:prstGeom prst="rect">
            <a:avLst/>
          </a:prstGeom>
        </p:spPr>
      </p:pic>
    </p:spTree>
    <p:extLst>
      <p:ext uri="{BB962C8B-B14F-4D97-AF65-F5344CB8AC3E}">
        <p14:creationId xmlns:p14="http://schemas.microsoft.com/office/powerpoint/2010/main" val="23254699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DEEA126-6F16-481C-947C-C6208ED55334}"/>
              </a:ext>
            </a:extLst>
          </p:cNvPr>
          <p:cNvSpPr>
            <a:spLocks noGrp="1"/>
          </p:cNvSpPr>
          <p:nvPr>
            <p:ph type="dt" sz="half" idx="10"/>
          </p:nvPr>
        </p:nvSpPr>
        <p:spPr/>
        <p:txBody>
          <a:bodyPr/>
          <a:lstStyle/>
          <a:p>
            <a:fld id="{7836101D-EE4F-E14F-B986-E9B4B91F2B37}" type="datetime1">
              <a:rPr lang="en-US" smtClean="0"/>
              <a:pPr/>
              <a:t>5/17/2021</a:t>
            </a:fld>
            <a:endParaRPr lang="en-US" dirty="0"/>
          </a:p>
        </p:txBody>
      </p:sp>
      <p:sp>
        <p:nvSpPr>
          <p:cNvPr id="5" name="Slide Number Placeholder 4">
            <a:extLst>
              <a:ext uri="{FF2B5EF4-FFF2-40B4-BE49-F238E27FC236}">
                <a16:creationId xmlns:a16="http://schemas.microsoft.com/office/drawing/2014/main" id="{B2FA7296-14C2-46BB-8C67-33A9DE94C427}"/>
              </a:ext>
            </a:extLst>
          </p:cNvPr>
          <p:cNvSpPr>
            <a:spLocks noGrp="1"/>
          </p:cNvSpPr>
          <p:nvPr>
            <p:ph type="sldNum" sz="quarter" idx="12"/>
          </p:nvPr>
        </p:nvSpPr>
        <p:spPr/>
        <p:txBody>
          <a:bodyPr/>
          <a:lstStyle/>
          <a:p>
            <a:fld id="{ACECC8D6-1311-6F42-B063-A331488CED07}" type="slidenum">
              <a:rPr lang="en-US" smtClean="0"/>
              <a:pPr/>
              <a:t>11</a:t>
            </a:fld>
            <a:endParaRPr lang="en-US" dirty="0"/>
          </a:p>
        </p:txBody>
      </p:sp>
      <p:sp>
        <p:nvSpPr>
          <p:cNvPr id="10" name="Content Placeholder 9">
            <a:extLst>
              <a:ext uri="{FF2B5EF4-FFF2-40B4-BE49-F238E27FC236}">
                <a16:creationId xmlns:a16="http://schemas.microsoft.com/office/drawing/2014/main" id="{77A82F10-1803-44FD-A172-DC44F49E18D2}"/>
              </a:ext>
            </a:extLst>
          </p:cNvPr>
          <p:cNvSpPr>
            <a:spLocks noGrp="1"/>
          </p:cNvSpPr>
          <p:nvPr>
            <p:ph idx="1"/>
          </p:nvPr>
        </p:nvSpPr>
        <p:spPr>
          <a:xfrm>
            <a:off x="484909" y="1261845"/>
            <a:ext cx="11021291" cy="3445622"/>
          </a:xfrm>
        </p:spPr>
        <p:txBody>
          <a:bodyPr/>
          <a:lstStyle/>
          <a:p>
            <a:pPr lvl="0"/>
            <a:r>
              <a:rPr lang="en-US" sz="2000" dirty="0"/>
              <a:t>Implicit ratings are knowingly/unknowingly interaction made by the user to a product for </a:t>
            </a:r>
            <a:r>
              <a:rPr lang="en-US" sz="2000" dirty="0" err="1"/>
              <a:t>eg</a:t>
            </a:r>
            <a:r>
              <a:rPr lang="en-US" sz="2000" dirty="0"/>
              <a:t>: No. of clicks, Time spent on a page, Bounce rate etc. Whereas explicit ratings are the ratings which are directly provided by the user like, reviews, ratings, feedback, likes, following etc.</a:t>
            </a:r>
          </a:p>
          <a:p>
            <a:endParaRPr lang="en-US" sz="2000" dirty="0"/>
          </a:p>
        </p:txBody>
      </p:sp>
      <p:sp>
        <p:nvSpPr>
          <p:cNvPr id="9" name="Title 1">
            <a:extLst>
              <a:ext uri="{FF2B5EF4-FFF2-40B4-BE49-F238E27FC236}">
                <a16:creationId xmlns:a16="http://schemas.microsoft.com/office/drawing/2014/main" id="{BEAF4CC2-08BC-418E-BCAF-4692523C7711}"/>
              </a:ext>
            </a:extLst>
          </p:cNvPr>
          <p:cNvSpPr txBox="1">
            <a:spLocks/>
          </p:cNvSpPr>
          <p:nvPr/>
        </p:nvSpPr>
        <p:spPr>
          <a:xfrm>
            <a:off x="914400" y="349682"/>
            <a:ext cx="10668000" cy="1325563"/>
          </a:xfrm>
          <a:prstGeom prst="rect">
            <a:avLst/>
          </a:prstGeom>
        </p:spPr>
        <p:txBody>
          <a:bodyPr>
            <a:normAutofit/>
          </a:bodyPr>
          <a:lstStyle>
            <a:lvl1pPr algn="l" defTabSz="914400" rtl="0" eaLnBrk="1" latinLnBrk="0" hangingPunct="1">
              <a:lnSpc>
                <a:spcPct val="90000"/>
              </a:lnSpc>
              <a:spcBef>
                <a:spcPct val="0"/>
              </a:spcBef>
              <a:buNone/>
              <a:defRPr sz="4000" b="1" i="0" kern="1200" baseline="0">
                <a:solidFill>
                  <a:schemeClr val="tx1"/>
                </a:solidFill>
                <a:latin typeface="Arial" charset="0"/>
                <a:ea typeface="Arial" charset="0"/>
                <a:cs typeface="Arial" charset="0"/>
              </a:defRPr>
            </a:lvl1pPr>
          </a:lstStyle>
          <a:p>
            <a:r>
              <a:rPr lang="en-US" dirty="0">
                <a:solidFill>
                  <a:schemeClr val="accent1">
                    <a:lumMod val="75000"/>
                  </a:schemeClr>
                </a:solidFill>
              </a:rPr>
              <a:t>CF</a:t>
            </a:r>
          </a:p>
        </p:txBody>
      </p:sp>
      <p:pic>
        <p:nvPicPr>
          <p:cNvPr id="7" name="Picture 6">
            <a:extLst>
              <a:ext uri="{FF2B5EF4-FFF2-40B4-BE49-F238E27FC236}">
                <a16:creationId xmlns:a16="http://schemas.microsoft.com/office/drawing/2014/main" id="{3D9A4C0F-9799-4080-B3A1-E355F9BF02C7}"/>
              </a:ext>
            </a:extLst>
          </p:cNvPr>
          <p:cNvPicPr/>
          <p:nvPr/>
        </p:nvPicPr>
        <p:blipFill>
          <a:blip r:embed="rId3">
            <a:clrChange>
              <a:clrFrom>
                <a:srgbClr val="FFFFFF"/>
              </a:clrFrom>
              <a:clrTo>
                <a:srgbClr val="FFFFFF">
                  <a:alpha val="0"/>
                </a:srgbClr>
              </a:clrTo>
            </a:clrChange>
          </a:blip>
          <a:stretch>
            <a:fillRect/>
          </a:stretch>
        </p:blipFill>
        <p:spPr>
          <a:xfrm>
            <a:off x="2292768" y="2304952"/>
            <a:ext cx="7460831" cy="3445621"/>
          </a:xfrm>
          <a:prstGeom prst="rect">
            <a:avLst/>
          </a:prstGeom>
        </p:spPr>
      </p:pic>
    </p:spTree>
    <p:extLst>
      <p:ext uri="{BB962C8B-B14F-4D97-AF65-F5344CB8AC3E}">
        <p14:creationId xmlns:p14="http://schemas.microsoft.com/office/powerpoint/2010/main" val="17271518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DEEA126-6F16-481C-947C-C6208ED55334}"/>
              </a:ext>
            </a:extLst>
          </p:cNvPr>
          <p:cNvSpPr>
            <a:spLocks noGrp="1"/>
          </p:cNvSpPr>
          <p:nvPr>
            <p:ph type="dt" sz="half" idx="10"/>
          </p:nvPr>
        </p:nvSpPr>
        <p:spPr/>
        <p:txBody>
          <a:bodyPr/>
          <a:lstStyle/>
          <a:p>
            <a:fld id="{7836101D-EE4F-E14F-B986-E9B4B91F2B37}" type="datetime1">
              <a:rPr lang="en-US" smtClean="0"/>
              <a:pPr/>
              <a:t>5/17/2021</a:t>
            </a:fld>
            <a:endParaRPr lang="en-US" dirty="0"/>
          </a:p>
        </p:txBody>
      </p:sp>
      <p:sp>
        <p:nvSpPr>
          <p:cNvPr id="5" name="Slide Number Placeholder 4">
            <a:extLst>
              <a:ext uri="{FF2B5EF4-FFF2-40B4-BE49-F238E27FC236}">
                <a16:creationId xmlns:a16="http://schemas.microsoft.com/office/drawing/2014/main" id="{B2FA7296-14C2-46BB-8C67-33A9DE94C427}"/>
              </a:ext>
            </a:extLst>
          </p:cNvPr>
          <p:cNvSpPr>
            <a:spLocks noGrp="1"/>
          </p:cNvSpPr>
          <p:nvPr>
            <p:ph type="sldNum" sz="quarter" idx="12"/>
          </p:nvPr>
        </p:nvSpPr>
        <p:spPr/>
        <p:txBody>
          <a:bodyPr/>
          <a:lstStyle/>
          <a:p>
            <a:fld id="{ACECC8D6-1311-6F42-B063-A331488CED07}" type="slidenum">
              <a:rPr lang="en-US" smtClean="0"/>
              <a:pPr/>
              <a:t>12</a:t>
            </a:fld>
            <a:endParaRPr lang="en-US" dirty="0"/>
          </a:p>
        </p:txBody>
      </p:sp>
      <p:sp>
        <p:nvSpPr>
          <p:cNvPr id="10" name="Content Placeholder 9">
            <a:extLst>
              <a:ext uri="{FF2B5EF4-FFF2-40B4-BE49-F238E27FC236}">
                <a16:creationId xmlns:a16="http://schemas.microsoft.com/office/drawing/2014/main" id="{77A82F10-1803-44FD-A172-DC44F49E18D2}"/>
              </a:ext>
            </a:extLst>
          </p:cNvPr>
          <p:cNvSpPr>
            <a:spLocks noGrp="1"/>
          </p:cNvSpPr>
          <p:nvPr>
            <p:ph idx="1"/>
          </p:nvPr>
        </p:nvSpPr>
        <p:spPr>
          <a:xfrm>
            <a:off x="442180" y="570175"/>
            <a:ext cx="9966598" cy="3445622"/>
          </a:xfrm>
        </p:spPr>
        <p:txBody>
          <a:bodyPr/>
          <a:lstStyle/>
          <a:p>
            <a:pPr marL="0" indent="0">
              <a:buNone/>
            </a:pPr>
            <a:endParaRPr lang="en-US" b="1" cap="all" dirty="0"/>
          </a:p>
          <a:p>
            <a:r>
              <a:rPr lang="en-US" sz="2400" dirty="0"/>
              <a:t>Product similarity is particularly useful when we do not know much about the user yet, but we do know what products they're viewing. </a:t>
            </a:r>
          </a:p>
          <a:p>
            <a:r>
              <a:rPr lang="en-US" sz="2400" dirty="0"/>
              <a:t>It suffers from new product not been recommended.</a:t>
            </a:r>
          </a:p>
        </p:txBody>
      </p:sp>
      <p:sp>
        <p:nvSpPr>
          <p:cNvPr id="9" name="Title 1">
            <a:extLst>
              <a:ext uri="{FF2B5EF4-FFF2-40B4-BE49-F238E27FC236}">
                <a16:creationId xmlns:a16="http://schemas.microsoft.com/office/drawing/2014/main" id="{BEAF4CC2-08BC-418E-BCAF-4692523C7711}"/>
              </a:ext>
            </a:extLst>
          </p:cNvPr>
          <p:cNvSpPr txBox="1">
            <a:spLocks/>
          </p:cNvSpPr>
          <p:nvPr/>
        </p:nvSpPr>
        <p:spPr>
          <a:xfrm>
            <a:off x="914400" y="349682"/>
            <a:ext cx="10668000" cy="1325563"/>
          </a:xfrm>
          <a:prstGeom prst="rect">
            <a:avLst/>
          </a:prstGeom>
        </p:spPr>
        <p:txBody>
          <a:bodyPr>
            <a:normAutofit/>
          </a:bodyPr>
          <a:lstStyle>
            <a:lvl1pPr algn="l" defTabSz="914400" rtl="0" eaLnBrk="1" latinLnBrk="0" hangingPunct="1">
              <a:lnSpc>
                <a:spcPct val="90000"/>
              </a:lnSpc>
              <a:spcBef>
                <a:spcPct val="0"/>
              </a:spcBef>
              <a:buNone/>
              <a:defRPr sz="4000" b="1" i="0" kern="1200" baseline="0">
                <a:solidFill>
                  <a:schemeClr val="tx1"/>
                </a:solidFill>
                <a:latin typeface="Arial" charset="0"/>
                <a:ea typeface="Arial" charset="0"/>
                <a:cs typeface="Arial" charset="0"/>
              </a:defRPr>
            </a:lvl1pPr>
          </a:lstStyle>
          <a:p>
            <a:r>
              <a:rPr lang="en-US" dirty="0">
                <a:solidFill>
                  <a:schemeClr val="accent1">
                    <a:lumMod val="75000"/>
                  </a:schemeClr>
                </a:solidFill>
              </a:rPr>
              <a:t>Item-based CF</a:t>
            </a:r>
          </a:p>
        </p:txBody>
      </p:sp>
      <p:pic>
        <p:nvPicPr>
          <p:cNvPr id="11" name="Picture 2">
            <a:extLst>
              <a:ext uri="{FF2B5EF4-FFF2-40B4-BE49-F238E27FC236}">
                <a16:creationId xmlns:a16="http://schemas.microsoft.com/office/drawing/2014/main" id="{04E1350F-FE1B-46B7-83FC-0D352CF745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3777" y="2210340"/>
            <a:ext cx="5055764" cy="37602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01699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DEEA126-6F16-481C-947C-C6208ED55334}"/>
              </a:ext>
            </a:extLst>
          </p:cNvPr>
          <p:cNvSpPr>
            <a:spLocks noGrp="1"/>
          </p:cNvSpPr>
          <p:nvPr>
            <p:ph type="dt" sz="half" idx="10"/>
          </p:nvPr>
        </p:nvSpPr>
        <p:spPr/>
        <p:txBody>
          <a:bodyPr/>
          <a:lstStyle/>
          <a:p>
            <a:fld id="{7836101D-EE4F-E14F-B986-E9B4B91F2B37}" type="datetime1">
              <a:rPr lang="en-US" smtClean="0"/>
              <a:pPr/>
              <a:t>5/17/2021</a:t>
            </a:fld>
            <a:endParaRPr lang="en-US" dirty="0"/>
          </a:p>
        </p:txBody>
      </p:sp>
      <p:sp>
        <p:nvSpPr>
          <p:cNvPr id="5" name="Slide Number Placeholder 4">
            <a:extLst>
              <a:ext uri="{FF2B5EF4-FFF2-40B4-BE49-F238E27FC236}">
                <a16:creationId xmlns:a16="http://schemas.microsoft.com/office/drawing/2014/main" id="{B2FA7296-14C2-46BB-8C67-33A9DE94C427}"/>
              </a:ext>
            </a:extLst>
          </p:cNvPr>
          <p:cNvSpPr>
            <a:spLocks noGrp="1"/>
          </p:cNvSpPr>
          <p:nvPr>
            <p:ph type="sldNum" sz="quarter" idx="12"/>
          </p:nvPr>
        </p:nvSpPr>
        <p:spPr/>
        <p:txBody>
          <a:bodyPr/>
          <a:lstStyle/>
          <a:p>
            <a:fld id="{ACECC8D6-1311-6F42-B063-A331488CED07}" type="slidenum">
              <a:rPr lang="en-US" smtClean="0"/>
              <a:pPr/>
              <a:t>13</a:t>
            </a:fld>
            <a:endParaRPr lang="en-US" dirty="0"/>
          </a:p>
        </p:txBody>
      </p:sp>
      <p:sp>
        <p:nvSpPr>
          <p:cNvPr id="10" name="Content Placeholder 9">
            <a:extLst>
              <a:ext uri="{FF2B5EF4-FFF2-40B4-BE49-F238E27FC236}">
                <a16:creationId xmlns:a16="http://schemas.microsoft.com/office/drawing/2014/main" id="{77A82F10-1803-44FD-A172-DC44F49E18D2}"/>
              </a:ext>
            </a:extLst>
          </p:cNvPr>
          <p:cNvSpPr>
            <a:spLocks noGrp="1"/>
          </p:cNvSpPr>
          <p:nvPr>
            <p:ph idx="1"/>
          </p:nvPr>
        </p:nvSpPr>
        <p:spPr>
          <a:xfrm>
            <a:off x="442180" y="570175"/>
            <a:ext cx="9966598" cy="3445622"/>
          </a:xfrm>
        </p:spPr>
        <p:txBody>
          <a:bodyPr/>
          <a:lstStyle/>
          <a:p>
            <a:pPr marL="0" indent="0">
              <a:lnSpc>
                <a:spcPct val="150000"/>
              </a:lnSpc>
              <a:buNone/>
            </a:pPr>
            <a:endParaRPr lang="en-US" b="1" cap="all" dirty="0"/>
          </a:p>
          <a:p>
            <a:pPr>
              <a:lnSpc>
                <a:spcPct val="150000"/>
              </a:lnSpc>
            </a:pPr>
            <a:r>
              <a:rPr lang="en-US" sz="2400" dirty="0"/>
              <a:t>Pros</a:t>
            </a:r>
          </a:p>
          <a:p>
            <a:pPr lvl="1">
              <a:lnSpc>
                <a:spcPct val="150000"/>
              </a:lnSpc>
            </a:pPr>
            <a:r>
              <a:rPr lang="en-US" sz="2000" dirty="0"/>
              <a:t>Properties of items/products do not change over time. They will remain same.</a:t>
            </a:r>
          </a:p>
          <a:p>
            <a:pPr lvl="1">
              <a:lnSpc>
                <a:spcPct val="150000"/>
              </a:lnSpc>
            </a:pPr>
            <a:r>
              <a:rPr lang="en-US" sz="2000" dirty="0"/>
              <a:t>Item based do not require any history of user to recommend items it just need to properties of items which is already present and the user’s preference. Thus, often do not suffer from “Cold-start”.</a:t>
            </a:r>
          </a:p>
          <a:p>
            <a:pPr lvl="2">
              <a:lnSpc>
                <a:spcPct val="150000"/>
              </a:lnSpc>
            </a:pPr>
            <a:r>
              <a:rPr lang="en-US" sz="1600" dirty="0"/>
              <a:t>Netflix, for example, avoids this issue by asking users their likes when starting a new subscription.</a:t>
            </a:r>
          </a:p>
          <a:p>
            <a:pPr marL="457200" lvl="1" indent="0">
              <a:lnSpc>
                <a:spcPct val="150000"/>
              </a:lnSpc>
              <a:buNone/>
            </a:pPr>
            <a:endParaRPr lang="en-US" sz="2000" dirty="0"/>
          </a:p>
        </p:txBody>
      </p:sp>
      <p:sp>
        <p:nvSpPr>
          <p:cNvPr id="9" name="Title 1">
            <a:extLst>
              <a:ext uri="{FF2B5EF4-FFF2-40B4-BE49-F238E27FC236}">
                <a16:creationId xmlns:a16="http://schemas.microsoft.com/office/drawing/2014/main" id="{BEAF4CC2-08BC-418E-BCAF-4692523C7711}"/>
              </a:ext>
            </a:extLst>
          </p:cNvPr>
          <p:cNvSpPr txBox="1">
            <a:spLocks/>
          </p:cNvSpPr>
          <p:nvPr/>
        </p:nvSpPr>
        <p:spPr>
          <a:xfrm>
            <a:off x="914400" y="349682"/>
            <a:ext cx="10668000" cy="1325563"/>
          </a:xfrm>
          <a:prstGeom prst="rect">
            <a:avLst/>
          </a:prstGeom>
        </p:spPr>
        <p:txBody>
          <a:bodyPr>
            <a:normAutofit/>
          </a:bodyPr>
          <a:lstStyle>
            <a:lvl1pPr algn="l" defTabSz="914400" rtl="0" eaLnBrk="1" latinLnBrk="0" hangingPunct="1">
              <a:lnSpc>
                <a:spcPct val="90000"/>
              </a:lnSpc>
              <a:spcBef>
                <a:spcPct val="0"/>
              </a:spcBef>
              <a:buNone/>
              <a:defRPr sz="4000" b="1" i="0" kern="1200" baseline="0">
                <a:solidFill>
                  <a:schemeClr val="tx1"/>
                </a:solidFill>
                <a:latin typeface="Arial" charset="0"/>
                <a:ea typeface="Arial" charset="0"/>
                <a:cs typeface="Arial" charset="0"/>
              </a:defRPr>
            </a:lvl1pPr>
          </a:lstStyle>
          <a:p>
            <a:r>
              <a:rPr lang="en-US" dirty="0">
                <a:solidFill>
                  <a:schemeClr val="accent1">
                    <a:lumMod val="75000"/>
                  </a:schemeClr>
                </a:solidFill>
              </a:rPr>
              <a:t>Item-based CF</a:t>
            </a:r>
          </a:p>
        </p:txBody>
      </p:sp>
    </p:spTree>
    <p:extLst>
      <p:ext uri="{BB962C8B-B14F-4D97-AF65-F5344CB8AC3E}">
        <p14:creationId xmlns:p14="http://schemas.microsoft.com/office/powerpoint/2010/main" val="41480773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DEEA126-6F16-481C-947C-C6208ED55334}"/>
              </a:ext>
            </a:extLst>
          </p:cNvPr>
          <p:cNvSpPr>
            <a:spLocks noGrp="1"/>
          </p:cNvSpPr>
          <p:nvPr>
            <p:ph type="dt" sz="half" idx="10"/>
          </p:nvPr>
        </p:nvSpPr>
        <p:spPr/>
        <p:txBody>
          <a:bodyPr/>
          <a:lstStyle/>
          <a:p>
            <a:fld id="{7836101D-EE4F-E14F-B986-E9B4B91F2B37}" type="datetime1">
              <a:rPr lang="en-US" smtClean="0"/>
              <a:pPr/>
              <a:t>5/17/2021</a:t>
            </a:fld>
            <a:endParaRPr lang="en-US" dirty="0"/>
          </a:p>
        </p:txBody>
      </p:sp>
      <p:sp>
        <p:nvSpPr>
          <p:cNvPr id="5" name="Slide Number Placeholder 4">
            <a:extLst>
              <a:ext uri="{FF2B5EF4-FFF2-40B4-BE49-F238E27FC236}">
                <a16:creationId xmlns:a16="http://schemas.microsoft.com/office/drawing/2014/main" id="{B2FA7296-14C2-46BB-8C67-33A9DE94C427}"/>
              </a:ext>
            </a:extLst>
          </p:cNvPr>
          <p:cNvSpPr>
            <a:spLocks noGrp="1"/>
          </p:cNvSpPr>
          <p:nvPr>
            <p:ph type="sldNum" sz="quarter" idx="12"/>
          </p:nvPr>
        </p:nvSpPr>
        <p:spPr/>
        <p:txBody>
          <a:bodyPr/>
          <a:lstStyle/>
          <a:p>
            <a:fld id="{ACECC8D6-1311-6F42-B063-A331488CED07}" type="slidenum">
              <a:rPr lang="en-US" smtClean="0"/>
              <a:pPr/>
              <a:t>14</a:t>
            </a:fld>
            <a:endParaRPr lang="en-US" dirty="0"/>
          </a:p>
        </p:txBody>
      </p:sp>
      <p:sp>
        <p:nvSpPr>
          <p:cNvPr id="10" name="Content Placeholder 9">
            <a:extLst>
              <a:ext uri="{FF2B5EF4-FFF2-40B4-BE49-F238E27FC236}">
                <a16:creationId xmlns:a16="http://schemas.microsoft.com/office/drawing/2014/main" id="{77A82F10-1803-44FD-A172-DC44F49E18D2}"/>
              </a:ext>
            </a:extLst>
          </p:cNvPr>
          <p:cNvSpPr>
            <a:spLocks noGrp="1"/>
          </p:cNvSpPr>
          <p:nvPr>
            <p:ph idx="1"/>
          </p:nvPr>
        </p:nvSpPr>
        <p:spPr>
          <a:xfrm>
            <a:off x="609600" y="1182572"/>
            <a:ext cx="9966598" cy="3445622"/>
          </a:xfrm>
        </p:spPr>
        <p:txBody>
          <a:bodyPr/>
          <a:lstStyle/>
          <a:p>
            <a:pPr marL="0" indent="0">
              <a:buNone/>
            </a:pPr>
            <a:endParaRPr lang="en-US" sz="2400" b="1" cap="all" dirty="0"/>
          </a:p>
          <a:p>
            <a:r>
              <a:rPr lang="en-US" sz="2000" dirty="0"/>
              <a:t>In this strategy, similar users are clustered into segments and the similarity between the target user and a user segment is calculated</a:t>
            </a:r>
          </a:p>
          <a:p>
            <a:endParaRPr lang="en-US" sz="2000" dirty="0"/>
          </a:p>
          <a:p>
            <a:r>
              <a:rPr lang="en-US" sz="2000" dirty="0"/>
              <a:t>For each segment, an aggregate profile, consisting of the average rating for each item in the segment is computed and predictions are made using the aggregate profile rather than individual profiles</a:t>
            </a:r>
          </a:p>
          <a:p>
            <a:endParaRPr lang="en-US" sz="2000" dirty="0"/>
          </a:p>
          <a:p>
            <a:r>
              <a:rPr lang="en-US" sz="2000" dirty="0"/>
              <a:t>To make a recommendation for a target user u and target item </a:t>
            </a:r>
            <a:r>
              <a:rPr lang="en-US" sz="2000" dirty="0" err="1"/>
              <a:t>i</a:t>
            </a:r>
            <a:r>
              <a:rPr lang="en-US" sz="2000" dirty="0"/>
              <a:t>, a </a:t>
            </a:r>
            <a:r>
              <a:rPr lang="en-US" sz="2000" dirty="0" err="1"/>
              <a:t>neighbourhood</a:t>
            </a:r>
            <a:r>
              <a:rPr lang="en-US" sz="2000" dirty="0"/>
              <a:t> of user segments that have a rating for </a:t>
            </a:r>
            <a:r>
              <a:rPr lang="en-US" sz="2000" dirty="0" err="1"/>
              <a:t>i</a:t>
            </a:r>
            <a:r>
              <a:rPr lang="en-US" sz="2000" dirty="0"/>
              <a:t> and whose aggregate profile is most similar to u is chosen</a:t>
            </a:r>
          </a:p>
        </p:txBody>
      </p:sp>
      <p:sp>
        <p:nvSpPr>
          <p:cNvPr id="9" name="Title 1">
            <a:extLst>
              <a:ext uri="{FF2B5EF4-FFF2-40B4-BE49-F238E27FC236}">
                <a16:creationId xmlns:a16="http://schemas.microsoft.com/office/drawing/2014/main" id="{BEAF4CC2-08BC-418E-BCAF-4692523C7711}"/>
              </a:ext>
            </a:extLst>
          </p:cNvPr>
          <p:cNvSpPr txBox="1">
            <a:spLocks/>
          </p:cNvSpPr>
          <p:nvPr/>
        </p:nvSpPr>
        <p:spPr>
          <a:xfrm>
            <a:off x="914400" y="349682"/>
            <a:ext cx="10668000" cy="1325563"/>
          </a:xfrm>
          <a:prstGeom prst="rect">
            <a:avLst/>
          </a:prstGeom>
        </p:spPr>
        <p:txBody>
          <a:bodyPr>
            <a:normAutofit/>
          </a:bodyPr>
          <a:lstStyle>
            <a:lvl1pPr algn="l" defTabSz="914400" rtl="0" eaLnBrk="1" latinLnBrk="0" hangingPunct="1">
              <a:lnSpc>
                <a:spcPct val="90000"/>
              </a:lnSpc>
              <a:spcBef>
                <a:spcPct val="0"/>
              </a:spcBef>
              <a:buNone/>
              <a:defRPr sz="4000" b="1" i="0" kern="1200" baseline="0">
                <a:solidFill>
                  <a:schemeClr val="tx1"/>
                </a:solidFill>
                <a:latin typeface="Arial" charset="0"/>
                <a:ea typeface="Arial" charset="0"/>
                <a:cs typeface="Arial" charset="0"/>
              </a:defRPr>
            </a:lvl1pPr>
          </a:lstStyle>
          <a:p>
            <a:r>
              <a:rPr lang="en-US" dirty="0">
                <a:solidFill>
                  <a:schemeClr val="accent1">
                    <a:lumMod val="75000"/>
                  </a:schemeClr>
                </a:solidFill>
              </a:rPr>
              <a:t>Model-based CF (Clustering)</a:t>
            </a:r>
          </a:p>
        </p:txBody>
      </p:sp>
    </p:spTree>
    <p:extLst>
      <p:ext uri="{BB962C8B-B14F-4D97-AF65-F5344CB8AC3E}">
        <p14:creationId xmlns:p14="http://schemas.microsoft.com/office/powerpoint/2010/main" val="14273415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DEEA126-6F16-481C-947C-C6208ED55334}"/>
              </a:ext>
            </a:extLst>
          </p:cNvPr>
          <p:cNvSpPr>
            <a:spLocks noGrp="1"/>
          </p:cNvSpPr>
          <p:nvPr>
            <p:ph type="dt" sz="half" idx="10"/>
          </p:nvPr>
        </p:nvSpPr>
        <p:spPr/>
        <p:txBody>
          <a:bodyPr/>
          <a:lstStyle/>
          <a:p>
            <a:fld id="{7836101D-EE4F-E14F-B986-E9B4B91F2B37}" type="datetime1">
              <a:rPr lang="en-US" smtClean="0"/>
              <a:pPr/>
              <a:t>5/17/2021</a:t>
            </a:fld>
            <a:endParaRPr lang="en-US" dirty="0"/>
          </a:p>
        </p:txBody>
      </p:sp>
      <p:sp>
        <p:nvSpPr>
          <p:cNvPr id="5" name="Slide Number Placeholder 4">
            <a:extLst>
              <a:ext uri="{FF2B5EF4-FFF2-40B4-BE49-F238E27FC236}">
                <a16:creationId xmlns:a16="http://schemas.microsoft.com/office/drawing/2014/main" id="{B2FA7296-14C2-46BB-8C67-33A9DE94C427}"/>
              </a:ext>
            </a:extLst>
          </p:cNvPr>
          <p:cNvSpPr>
            <a:spLocks noGrp="1"/>
          </p:cNvSpPr>
          <p:nvPr>
            <p:ph type="sldNum" sz="quarter" idx="12"/>
          </p:nvPr>
        </p:nvSpPr>
        <p:spPr/>
        <p:txBody>
          <a:bodyPr/>
          <a:lstStyle/>
          <a:p>
            <a:fld id="{ACECC8D6-1311-6F42-B063-A331488CED07}" type="slidenum">
              <a:rPr lang="en-US" smtClean="0"/>
              <a:pPr/>
              <a:t>15</a:t>
            </a:fld>
            <a:endParaRPr lang="en-US" dirty="0"/>
          </a:p>
        </p:txBody>
      </p:sp>
      <p:sp>
        <p:nvSpPr>
          <p:cNvPr id="10" name="Content Placeholder 9">
            <a:extLst>
              <a:ext uri="{FF2B5EF4-FFF2-40B4-BE49-F238E27FC236}">
                <a16:creationId xmlns:a16="http://schemas.microsoft.com/office/drawing/2014/main" id="{77A82F10-1803-44FD-A172-DC44F49E18D2}"/>
              </a:ext>
            </a:extLst>
          </p:cNvPr>
          <p:cNvSpPr>
            <a:spLocks noGrp="1"/>
          </p:cNvSpPr>
          <p:nvPr>
            <p:ph idx="1"/>
          </p:nvPr>
        </p:nvSpPr>
        <p:spPr>
          <a:xfrm>
            <a:off x="609600" y="1012463"/>
            <a:ext cx="9966598" cy="3445622"/>
          </a:xfrm>
        </p:spPr>
        <p:txBody>
          <a:bodyPr/>
          <a:lstStyle/>
          <a:p>
            <a:pPr marL="0" indent="0">
              <a:buNone/>
            </a:pPr>
            <a:endParaRPr lang="en-US" b="1" cap="all" dirty="0"/>
          </a:p>
          <a:p>
            <a:r>
              <a:rPr lang="en-US" sz="2400" dirty="0"/>
              <a:t>Totally new users (cold start)</a:t>
            </a:r>
          </a:p>
          <a:p>
            <a:endParaRPr lang="en-US" sz="2400" dirty="0"/>
          </a:p>
          <a:p>
            <a:r>
              <a:rPr lang="en-US" sz="2400" dirty="0"/>
              <a:t>Outliers (grey sheep)</a:t>
            </a:r>
          </a:p>
          <a:p>
            <a:pPr lvl="1"/>
            <a:r>
              <a:rPr lang="en-US" sz="2000" dirty="0"/>
              <a:t>"Grey Sheep" users is a group of the users who have special tastes, and they may neither agree nor disagree with most of the users.</a:t>
            </a:r>
          </a:p>
          <a:p>
            <a:endParaRPr lang="en-US" sz="2400" dirty="0"/>
          </a:p>
          <a:p>
            <a:r>
              <a:rPr lang="en-US" sz="2400" dirty="0"/>
              <a:t>Manipulations with reviews</a:t>
            </a:r>
          </a:p>
          <a:p>
            <a:endParaRPr lang="en-US" sz="2400" dirty="0"/>
          </a:p>
          <a:p>
            <a:r>
              <a:rPr lang="en-US" sz="2400" dirty="0"/>
              <a:t>Data sparsity</a:t>
            </a:r>
          </a:p>
        </p:txBody>
      </p:sp>
      <p:sp>
        <p:nvSpPr>
          <p:cNvPr id="9" name="Title 1">
            <a:extLst>
              <a:ext uri="{FF2B5EF4-FFF2-40B4-BE49-F238E27FC236}">
                <a16:creationId xmlns:a16="http://schemas.microsoft.com/office/drawing/2014/main" id="{BEAF4CC2-08BC-418E-BCAF-4692523C7711}"/>
              </a:ext>
            </a:extLst>
          </p:cNvPr>
          <p:cNvSpPr txBox="1">
            <a:spLocks/>
          </p:cNvSpPr>
          <p:nvPr/>
        </p:nvSpPr>
        <p:spPr>
          <a:xfrm>
            <a:off x="914400" y="349682"/>
            <a:ext cx="10668000" cy="1325563"/>
          </a:xfrm>
          <a:prstGeom prst="rect">
            <a:avLst/>
          </a:prstGeom>
        </p:spPr>
        <p:txBody>
          <a:bodyPr>
            <a:normAutofit/>
          </a:bodyPr>
          <a:lstStyle>
            <a:lvl1pPr algn="l" defTabSz="914400" rtl="0" eaLnBrk="1" latinLnBrk="0" hangingPunct="1">
              <a:lnSpc>
                <a:spcPct val="90000"/>
              </a:lnSpc>
              <a:spcBef>
                <a:spcPct val="0"/>
              </a:spcBef>
              <a:buNone/>
              <a:defRPr sz="4000" b="1" i="0" kern="1200" baseline="0">
                <a:solidFill>
                  <a:schemeClr val="tx1"/>
                </a:solidFill>
                <a:latin typeface="Arial" charset="0"/>
                <a:ea typeface="Arial" charset="0"/>
                <a:cs typeface="Arial" charset="0"/>
              </a:defRPr>
            </a:lvl1pPr>
          </a:lstStyle>
          <a:p>
            <a:r>
              <a:rPr lang="en-US" dirty="0">
                <a:solidFill>
                  <a:schemeClr val="accent1">
                    <a:lumMod val="75000"/>
                  </a:schemeClr>
                </a:solidFill>
              </a:rPr>
              <a:t>Challenges of CF</a:t>
            </a:r>
          </a:p>
        </p:txBody>
      </p:sp>
    </p:spTree>
    <p:extLst>
      <p:ext uri="{BB962C8B-B14F-4D97-AF65-F5344CB8AC3E}">
        <p14:creationId xmlns:p14="http://schemas.microsoft.com/office/powerpoint/2010/main" val="11607062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09B4F-10CA-42F4-B172-7F6F80CC74C7}"/>
              </a:ext>
            </a:extLst>
          </p:cNvPr>
          <p:cNvSpPr>
            <a:spLocks noGrp="1"/>
          </p:cNvSpPr>
          <p:nvPr>
            <p:ph type="title"/>
          </p:nvPr>
        </p:nvSpPr>
        <p:spPr>
          <a:xfrm>
            <a:off x="4585854" y="2885654"/>
            <a:ext cx="10668000" cy="1325563"/>
          </a:xfrm>
        </p:spPr>
        <p:txBody>
          <a:bodyPr/>
          <a:lstStyle/>
          <a:p>
            <a:r>
              <a:rPr lang="en-US" altLang="zh-CN" dirty="0">
                <a:solidFill>
                  <a:schemeClr val="accent1">
                    <a:lumMod val="75000"/>
                  </a:schemeClr>
                </a:solidFill>
              </a:rPr>
              <a:t>Questions?</a:t>
            </a:r>
            <a:endParaRPr lang="en-US" dirty="0">
              <a:solidFill>
                <a:schemeClr val="accent1">
                  <a:lumMod val="75000"/>
                </a:schemeClr>
              </a:solidFill>
            </a:endParaRPr>
          </a:p>
        </p:txBody>
      </p:sp>
      <p:sp>
        <p:nvSpPr>
          <p:cNvPr id="4" name="Date Placeholder 3">
            <a:extLst>
              <a:ext uri="{FF2B5EF4-FFF2-40B4-BE49-F238E27FC236}">
                <a16:creationId xmlns:a16="http://schemas.microsoft.com/office/drawing/2014/main" id="{CDEEA126-6F16-481C-947C-C6208ED55334}"/>
              </a:ext>
            </a:extLst>
          </p:cNvPr>
          <p:cNvSpPr>
            <a:spLocks noGrp="1"/>
          </p:cNvSpPr>
          <p:nvPr>
            <p:ph type="dt" sz="half" idx="10"/>
          </p:nvPr>
        </p:nvSpPr>
        <p:spPr/>
        <p:txBody>
          <a:bodyPr/>
          <a:lstStyle/>
          <a:p>
            <a:fld id="{7836101D-EE4F-E14F-B986-E9B4B91F2B37}" type="datetime1">
              <a:rPr lang="en-US" smtClean="0"/>
              <a:pPr/>
              <a:t>5/17/2021</a:t>
            </a:fld>
            <a:endParaRPr lang="en-US" dirty="0"/>
          </a:p>
        </p:txBody>
      </p:sp>
      <p:sp>
        <p:nvSpPr>
          <p:cNvPr id="5" name="Slide Number Placeholder 4">
            <a:extLst>
              <a:ext uri="{FF2B5EF4-FFF2-40B4-BE49-F238E27FC236}">
                <a16:creationId xmlns:a16="http://schemas.microsoft.com/office/drawing/2014/main" id="{B2FA7296-14C2-46BB-8C67-33A9DE94C427}"/>
              </a:ext>
            </a:extLst>
          </p:cNvPr>
          <p:cNvSpPr>
            <a:spLocks noGrp="1"/>
          </p:cNvSpPr>
          <p:nvPr>
            <p:ph type="sldNum" sz="quarter" idx="12"/>
          </p:nvPr>
        </p:nvSpPr>
        <p:spPr/>
        <p:txBody>
          <a:bodyPr/>
          <a:lstStyle/>
          <a:p>
            <a:fld id="{ACECC8D6-1311-6F42-B063-A331488CED07}" type="slidenum">
              <a:rPr lang="en-US" smtClean="0"/>
              <a:pPr/>
              <a:t>16</a:t>
            </a:fld>
            <a:endParaRPr lang="en-US" dirty="0"/>
          </a:p>
        </p:txBody>
      </p:sp>
      <p:sp>
        <p:nvSpPr>
          <p:cNvPr id="7" name="Content Placeholder 6">
            <a:extLst>
              <a:ext uri="{FF2B5EF4-FFF2-40B4-BE49-F238E27FC236}">
                <a16:creationId xmlns:a16="http://schemas.microsoft.com/office/drawing/2014/main" id="{7634EEF7-C00A-4D0F-BF98-06ED5A1B87B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359218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09B4F-10CA-42F4-B172-7F6F80CC74C7}"/>
              </a:ext>
            </a:extLst>
          </p:cNvPr>
          <p:cNvSpPr>
            <a:spLocks noGrp="1"/>
          </p:cNvSpPr>
          <p:nvPr>
            <p:ph type="title"/>
          </p:nvPr>
        </p:nvSpPr>
        <p:spPr/>
        <p:txBody>
          <a:bodyPr/>
          <a:lstStyle/>
          <a:p>
            <a:r>
              <a:rPr lang="en-US" dirty="0">
                <a:solidFill>
                  <a:schemeClr val="accent1">
                    <a:lumMod val="75000"/>
                  </a:schemeClr>
                </a:solidFill>
              </a:rPr>
              <a:t>Recommended sources</a:t>
            </a:r>
          </a:p>
        </p:txBody>
      </p:sp>
      <p:sp>
        <p:nvSpPr>
          <p:cNvPr id="3" name="Content Placeholder 2">
            <a:extLst>
              <a:ext uri="{FF2B5EF4-FFF2-40B4-BE49-F238E27FC236}">
                <a16:creationId xmlns:a16="http://schemas.microsoft.com/office/drawing/2014/main" id="{6047F8DD-6819-4B92-BD41-31D37558D6D8}"/>
              </a:ext>
            </a:extLst>
          </p:cNvPr>
          <p:cNvSpPr>
            <a:spLocks noGrp="1"/>
          </p:cNvSpPr>
          <p:nvPr>
            <p:ph idx="1"/>
          </p:nvPr>
        </p:nvSpPr>
        <p:spPr>
          <a:xfrm>
            <a:off x="762000" y="1111751"/>
            <a:ext cx="10668000" cy="3445622"/>
          </a:xfrm>
        </p:spPr>
        <p:txBody>
          <a:bodyPr/>
          <a:lstStyle/>
          <a:p>
            <a:pPr>
              <a:lnSpc>
                <a:spcPct val="150000"/>
              </a:lnSpc>
            </a:pPr>
            <a:r>
              <a:rPr lang="en-US" sz="2000" dirty="0">
                <a:latin typeface="Arial" panose="020B0604020202020204" pitchFamily="34" charset="0"/>
                <a:cs typeface="Arial" panose="020B0604020202020204" pitchFamily="34" charset="0"/>
              </a:rPr>
              <a:t>Hands-On Machine Learning with R </a:t>
            </a:r>
            <a:r>
              <a:rPr lang="en-US" sz="2000" dirty="0">
                <a:solidFill>
                  <a:schemeClr val="tx1">
                    <a:lumMod val="65000"/>
                    <a:lumOff val="35000"/>
                  </a:schemeClr>
                </a:solidFill>
                <a:latin typeface="Arial" panose="020B0604020202020204" pitchFamily="34" charset="0"/>
                <a:cs typeface="Arial" panose="020B0604020202020204" pitchFamily="34" charset="0"/>
              </a:rPr>
              <a:t>(</a:t>
            </a:r>
            <a:r>
              <a:rPr lang="en-US" sz="2000" dirty="0" err="1">
                <a:solidFill>
                  <a:schemeClr val="tx1">
                    <a:lumMod val="65000"/>
                    <a:lumOff val="35000"/>
                  </a:schemeClr>
                </a:solidFill>
                <a:latin typeface="Arial" panose="020B0604020202020204" pitchFamily="34" charset="0"/>
                <a:cs typeface="Arial" panose="020B0604020202020204" pitchFamily="34" charset="0"/>
              </a:rPr>
              <a:t>Boehmke</a:t>
            </a:r>
            <a:r>
              <a:rPr lang="en-US" sz="2000" dirty="0">
                <a:solidFill>
                  <a:schemeClr val="tx1">
                    <a:lumMod val="65000"/>
                    <a:lumOff val="35000"/>
                  </a:schemeClr>
                </a:solidFill>
                <a:latin typeface="Arial" panose="020B0604020202020204" pitchFamily="34" charset="0"/>
                <a:cs typeface="Arial" panose="020B0604020202020204" pitchFamily="34" charset="0"/>
              </a:rPr>
              <a:t> &amp; Greenwell)</a:t>
            </a:r>
          </a:p>
          <a:p>
            <a:pPr>
              <a:lnSpc>
                <a:spcPct val="150000"/>
              </a:lnSpc>
            </a:pPr>
            <a:r>
              <a:rPr lang="en-US" sz="2000" dirty="0">
                <a:latin typeface="Arial" panose="020B0604020202020204" pitchFamily="34" charset="0"/>
                <a:cs typeface="Arial" panose="020B0604020202020204" pitchFamily="34" charset="0"/>
              </a:rPr>
              <a:t>Hands-On Machine Learning with Scikit-Learn, </a:t>
            </a:r>
            <a:r>
              <a:rPr lang="en-US" sz="2000" dirty="0" err="1">
                <a:latin typeface="Arial" panose="020B0604020202020204" pitchFamily="34" charset="0"/>
                <a:cs typeface="Arial" panose="020B0604020202020204" pitchFamily="34" charset="0"/>
              </a:rPr>
              <a:t>Keras</a:t>
            </a:r>
            <a:r>
              <a:rPr lang="en-US" sz="2000" dirty="0">
                <a:latin typeface="Arial" panose="020B0604020202020204" pitchFamily="34" charset="0"/>
                <a:cs typeface="Arial" panose="020B0604020202020204" pitchFamily="34" charset="0"/>
              </a:rPr>
              <a:t>, and TensorFlow: Concepts, Tools, and Techniques to Build Intelligent Systems </a:t>
            </a:r>
            <a:r>
              <a:rPr lang="en-US" sz="2000" dirty="0">
                <a:solidFill>
                  <a:schemeClr val="tx1">
                    <a:lumMod val="65000"/>
                    <a:lumOff val="35000"/>
                  </a:schemeClr>
                </a:solidFill>
                <a:latin typeface="Arial" panose="020B0604020202020204" pitchFamily="34" charset="0"/>
                <a:cs typeface="Arial" panose="020B0604020202020204" pitchFamily="34" charset="0"/>
              </a:rPr>
              <a:t>(</a:t>
            </a:r>
            <a:r>
              <a:rPr lang="en-US" sz="2000" dirty="0" err="1">
                <a:solidFill>
                  <a:schemeClr val="tx1">
                    <a:lumMod val="65000"/>
                    <a:lumOff val="35000"/>
                  </a:schemeClr>
                </a:solidFill>
                <a:latin typeface="Arial" panose="020B0604020202020204" pitchFamily="34" charset="0"/>
                <a:cs typeface="Arial" panose="020B0604020202020204" pitchFamily="34" charset="0"/>
              </a:rPr>
              <a:t>Geron</a:t>
            </a:r>
            <a:r>
              <a:rPr lang="en-US" sz="2000" dirty="0">
                <a:solidFill>
                  <a:schemeClr val="tx1">
                    <a:lumMod val="65000"/>
                    <a:lumOff val="35000"/>
                  </a:schemeClr>
                </a:solidFill>
                <a:latin typeface="Arial" panose="020B0604020202020204" pitchFamily="34" charset="0"/>
                <a:cs typeface="Arial" panose="020B0604020202020204" pitchFamily="34" charset="0"/>
              </a:rPr>
              <a:t>)</a:t>
            </a:r>
          </a:p>
          <a:p>
            <a:pPr>
              <a:lnSpc>
                <a:spcPct val="150000"/>
              </a:lnSpc>
            </a:pPr>
            <a:r>
              <a:rPr lang="en-US" sz="2000" dirty="0">
                <a:latin typeface="Arial" panose="020B0604020202020204" pitchFamily="34" charset="0"/>
                <a:cs typeface="Arial" panose="020B0604020202020204" pitchFamily="34" charset="0"/>
              </a:rPr>
              <a:t>Applied Predictive Modeling </a:t>
            </a:r>
            <a:r>
              <a:rPr lang="en-US" sz="2000" dirty="0">
                <a:solidFill>
                  <a:schemeClr val="tx1">
                    <a:lumMod val="65000"/>
                    <a:lumOff val="35000"/>
                  </a:schemeClr>
                </a:solidFill>
                <a:latin typeface="Arial" panose="020B0604020202020204" pitchFamily="34" charset="0"/>
                <a:cs typeface="Arial" panose="020B0604020202020204" pitchFamily="34" charset="0"/>
              </a:rPr>
              <a:t>(Johnson &amp; Kuhn)</a:t>
            </a:r>
          </a:p>
          <a:p>
            <a:pPr>
              <a:lnSpc>
                <a:spcPct val="150000"/>
              </a:lnSpc>
            </a:pPr>
            <a:r>
              <a:rPr lang="en-US" sz="2000" dirty="0">
                <a:latin typeface="Arial" panose="020B0604020202020204" pitchFamily="34" charset="0"/>
                <a:cs typeface="Arial" panose="020B0604020202020204" pitchFamily="34" charset="0"/>
              </a:rPr>
              <a:t>An Introduction to Statistical Learning: With Applications in R </a:t>
            </a:r>
            <a:r>
              <a:rPr lang="en-US" sz="2000" dirty="0">
                <a:solidFill>
                  <a:schemeClr val="tx1">
                    <a:lumMod val="65000"/>
                    <a:lumOff val="35000"/>
                  </a:schemeClr>
                </a:solidFill>
                <a:latin typeface="Arial" panose="020B0604020202020204" pitchFamily="34" charset="0"/>
                <a:cs typeface="Arial" panose="020B0604020202020204" pitchFamily="34" charset="0"/>
              </a:rPr>
              <a:t>(James et al.)</a:t>
            </a:r>
          </a:p>
          <a:p>
            <a:pPr>
              <a:lnSpc>
                <a:spcPct val="150000"/>
              </a:lnSpc>
            </a:pPr>
            <a:r>
              <a:rPr lang="en-US" sz="2000" dirty="0">
                <a:latin typeface="Arial" panose="020B0604020202020204" pitchFamily="34" charset="0"/>
                <a:cs typeface="Arial" panose="020B0604020202020204" pitchFamily="34" charset="0"/>
              </a:rPr>
              <a:t>Business Data Science: Combining Machine Learning and Economics to Optimize, Automate, and Accelerate Business Decisions </a:t>
            </a:r>
            <a:r>
              <a:rPr lang="en-US" sz="2000" dirty="0">
                <a:solidFill>
                  <a:schemeClr val="tx1">
                    <a:lumMod val="65000"/>
                    <a:lumOff val="35000"/>
                  </a:schemeClr>
                </a:solidFill>
                <a:latin typeface="Arial" panose="020B0604020202020204" pitchFamily="34" charset="0"/>
                <a:cs typeface="Arial" panose="020B0604020202020204" pitchFamily="34" charset="0"/>
              </a:rPr>
              <a:t>(</a:t>
            </a:r>
            <a:r>
              <a:rPr lang="en-US" sz="2000" dirty="0" err="1">
                <a:solidFill>
                  <a:schemeClr val="tx1">
                    <a:lumMod val="65000"/>
                    <a:lumOff val="35000"/>
                  </a:schemeClr>
                </a:solidFill>
                <a:latin typeface="Arial" panose="020B0604020202020204" pitchFamily="34" charset="0"/>
                <a:cs typeface="Arial" panose="020B0604020202020204" pitchFamily="34" charset="0"/>
              </a:rPr>
              <a:t>Taddy</a:t>
            </a:r>
            <a:r>
              <a:rPr lang="en-US" sz="2000" dirty="0">
                <a:solidFill>
                  <a:schemeClr val="tx1">
                    <a:lumMod val="65000"/>
                    <a:lumOff val="35000"/>
                  </a:schemeClr>
                </a:solidFill>
                <a:latin typeface="Arial" panose="020B0604020202020204" pitchFamily="34" charset="0"/>
                <a:cs typeface="Arial" panose="020B0604020202020204" pitchFamily="34" charset="0"/>
              </a:rPr>
              <a:t>)</a:t>
            </a:r>
          </a:p>
          <a:p>
            <a:pPr>
              <a:lnSpc>
                <a:spcPct val="150000"/>
              </a:lnSpc>
            </a:pPr>
            <a:r>
              <a:rPr lang="en-US" sz="2000" dirty="0">
                <a:latin typeface="Arial" panose="020B0604020202020204" pitchFamily="34" charset="0"/>
                <a:cs typeface="Arial" panose="020B0604020202020204" pitchFamily="34" charset="0"/>
              </a:rPr>
              <a:t>The Hundred-Page Machine Learning Book </a:t>
            </a:r>
            <a:r>
              <a:rPr lang="en-US" sz="2000" dirty="0">
                <a:solidFill>
                  <a:schemeClr val="tx1">
                    <a:lumMod val="65000"/>
                    <a:lumOff val="35000"/>
                  </a:schemeClr>
                </a:solidFill>
                <a:latin typeface="Arial" panose="020B0604020202020204" pitchFamily="34" charset="0"/>
                <a:cs typeface="Arial" panose="020B0604020202020204" pitchFamily="34" charset="0"/>
              </a:rPr>
              <a:t>(</a:t>
            </a:r>
            <a:r>
              <a:rPr lang="en-US" sz="2000" dirty="0" err="1">
                <a:solidFill>
                  <a:schemeClr val="tx1">
                    <a:lumMod val="65000"/>
                    <a:lumOff val="35000"/>
                  </a:schemeClr>
                </a:solidFill>
                <a:latin typeface="Arial" panose="020B0604020202020204" pitchFamily="34" charset="0"/>
                <a:cs typeface="Arial" panose="020B0604020202020204" pitchFamily="34" charset="0"/>
              </a:rPr>
              <a:t>Burkov</a:t>
            </a:r>
            <a:r>
              <a:rPr lang="en-US" sz="2000">
                <a:solidFill>
                  <a:schemeClr val="tx1">
                    <a:lumMod val="65000"/>
                    <a:lumOff val="35000"/>
                  </a:schemeClr>
                </a:solidFill>
                <a:latin typeface="Arial" panose="020B0604020202020204" pitchFamily="34" charset="0"/>
                <a:cs typeface="Arial" panose="020B0604020202020204" pitchFamily="34" charset="0"/>
              </a:rPr>
              <a:t>)</a:t>
            </a:r>
            <a:endParaRPr lang="en-US" sz="2000" dirty="0">
              <a:solidFill>
                <a:schemeClr val="tx1">
                  <a:lumMod val="65000"/>
                  <a:lumOff val="35000"/>
                </a:schemeClr>
              </a:solidFill>
              <a:latin typeface="Arial" panose="020B0604020202020204" pitchFamily="34" charset="0"/>
              <a:cs typeface="Arial" panose="020B0604020202020204" pitchFamily="34" charset="0"/>
            </a:endParaRPr>
          </a:p>
        </p:txBody>
      </p:sp>
      <p:sp>
        <p:nvSpPr>
          <p:cNvPr id="4" name="Date Placeholder 3">
            <a:extLst>
              <a:ext uri="{FF2B5EF4-FFF2-40B4-BE49-F238E27FC236}">
                <a16:creationId xmlns:a16="http://schemas.microsoft.com/office/drawing/2014/main" id="{CDEEA126-6F16-481C-947C-C6208ED55334}"/>
              </a:ext>
            </a:extLst>
          </p:cNvPr>
          <p:cNvSpPr>
            <a:spLocks noGrp="1"/>
          </p:cNvSpPr>
          <p:nvPr>
            <p:ph type="dt" sz="half" idx="10"/>
          </p:nvPr>
        </p:nvSpPr>
        <p:spPr/>
        <p:txBody>
          <a:bodyPr/>
          <a:lstStyle/>
          <a:p>
            <a:fld id="{7836101D-EE4F-E14F-B986-E9B4B91F2B37}" type="datetime1">
              <a:rPr lang="en-US" smtClean="0"/>
              <a:pPr/>
              <a:t>5/17/2021</a:t>
            </a:fld>
            <a:endParaRPr lang="en-US" dirty="0"/>
          </a:p>
        </p:txBody>
      </p:sp>
      <p:sp>
        <p:nvSpPr>
          <p:cNvPr id="5" name="Slide Number Placeholder 4">
            <a:extLst>
              <a:ext uri="{FF2B5EF4-FFF2-40B4-BE49-F238E27FC236}">
                <a16:creationId xmlns:a16="http://schemas.microsoft.com/office/drawing/2014/main" id="{B2FA7296-14C2-46BB-8C67-33A9DE94C427}"/>
              </a:ext>
            </a:extLst>
          </p:cNvPr>
          <p:cNvSpPr>
            <a:spLocks noGrp="1"/>
          </p:cNvSpPr>
          <p:nvPr>
            <p:ph type="sldNum" sz="quarter" idx="12"/>
          </p:nvPr>
        </p:nvSpPr>
        <p:spPr/>
        <p:txBody>
          <a:bodyPr/>
          <a:lstStyle/>
          <a:p>
            <a:fld id="{ACECC8D6-1311-6F42-B063-A331488CED07}" type="slidenum">
              <a:rPr lang="en-US" smtClean="0"/>
              <a:pPr/>
              <a:t>17</a:t>
            </a:fld>
            <a:endParaRPr lang="en-US" dirty="0"/>
          </a:p>
        </p:txBody>
      </p:sp>
    </p:spTree>
    <p:extLst>
      <p:ext uri="{BB962C8B-B14F-4D97-AF65-F5344CB8AC3E}">
        <p14:creationId xmlns:p14="http://schemas.microsoft.com/office/powerpoint/2010/main" val="42129991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09B4F-10CA-42F4-B172-7F6F80CC74C7}"/>
              </a:ext>
            </a:extLst>
          </p:cNvPr>
          <p:cNvSpPr>
            <a:spLocks noGrp="1"/>
          </p:cNvSpPr>
          <p:nvPr>
            <p:ph type="title"/>
          </p:nvPr>
        </p:nvSpPr>
        <p:spPr/>
        <p:txBody>
          <a:bodyPr/>
          <a:lstStyle/>
          <a:p>
            <a:r>
              <a:rPr lang="en-US" dirty="0">
                <a:solidFill>
                  <a:schemeClr val="accent1">
                    <a:lumMod val="75000"/>
                  </a:schemeClr>
                </a:solidFill>
              </a:rPr>
              <a:t>Contents</a:t>
            </a:r>
          </a:p>
        </p:txBody>
      </p:sp>
      <p:sp>
        <p:nvSpPr>
          <p:cNvPr id="3" name="Content Placeholder 2">
            <a:extLst>
              <a:ext uri="{FF2B5EF4-FFF2-40B4-BE49-F238E27FC236}">
                <a16:creationId xmlns:a16="http://schemas.microsoft.com/office/drawing/2014/main" id="{6047F8DD-6819-4B92-BD41-31D37558D6D8}"/>
              </a:ext>
            </a:extLst>
          </p:cNvPr>
          <p:cNvSpPr>
            <a:spLocks noGrp="1"/>
          </p:cNvSpPr>
          <p:nvPr>
            <p:ph idx="1"/>
          </p:nvPr>
        </p:nvSpPr>
        <p:spPr>
          <a:xfrm>
            <a:off x="762000" y="1240088"/>
            <a:ext cx="10668000" cy="3445622"/>
          </a:xfrm>
        </p:spPr>
        <p:txBody>
          <a:bodyPr/>
          <a:lstStyle/>
          <a:p>
            <a:pPr>
              <a:lnSpc>
                <a:spcPct val="150000"/>
              </a:lnSpc>
            </a:pPr>
            <a:r>
              <a:rPr lang="en-US" altLang="zh-CN" dirty="0"/>
              <a:t>Association Rule </a:t>
            </a:r>
          </a:p>
          <a:p>
            <a:pPr>
              <a:lnSpc>
                <a:spcPct val="150000"/>
              </a:lnSpc>
            </a:pPr>
            <a:r>
              <a:rPr lang="en-US" altLang="zh-CN" dirty="0"/>
              <a:t>Recommendation System</a:t>
            </a:r>
          </a:p>
        </p:txBody>
      </p:sp>
      <p:sp>
        <p:nvSpPr>
          <p:cNvPr id="4" name="Date Placeholder 3">
            <a:extLst>
              <a:ext uri="{FF2B5EF4-FFF2-40B4-BE49-F238E27FC236}">
                <a16:creationId xmlns:a16="http://schemas.microsoft.com/office/drawing/2014/main" id="{CDEEA126-6F16-481C-947C-C6208ED55334}"/>
              </a:ext>
            </a:extLst>
          </p:cNvPr>
          <p:cNvSpPr>
            <a:spLocks noGrp="1"/>
          </p:cNvSpPr>
          <p:nvPr>
            <p:ph type="dt" sz="half" idx="10"/>
          </p:nvPr>
        </p:nvSpPr>
        <p:spPr/>
        <p:txBody>
          <a:bodyPr/>
          <a:lstStyle/>
          <a:p>
            <a:fld id="{7836101D-EE4F-E14F-B986-E9B4B91F2B37}" type="datetime1">
              <a:rPr lang="en-US" smtClean="0"/>
              <a:pPr/>
              <a:t>5/17/2021</a:t>
            </a:fld>
            <a:endParaRPr lang="en-US" dirty="0"/>
          </a:p>
        </p:txBody>
      </p:sp>
      <p:sp>
        <p:nvSpPr>
          <p:cNvPr id="5" name="Slide Number Placeholder 4">
            <a:extLst>
              <a:ext uri="{FF2B5EF4-FFF2-40B4-BE49-F238E27FC236}">
                <a16:creationId xmlns:a16="http://schemas.microsoft.com/office/drawing/2014/main" id="{B2FA7296-14C2-46BB-8C67-33A9DE94C427}"/>
              </a:ext>
            </a:extLst>
          </p:cNvPr>
          <p:cNvSpPr>
            <a:spLocks noGrp="1"/>
          </p:cNvSpPr>
          <p:nvPr>
            <p:ph type="sldNum" sz="quarter" idx="12"/>
          </p:nvPr>
        </p:nvSpPr>
        <p:spPr/>
        <p:txBody>
          <a:bodyPr/>
          <a:lstStyle/>
          <a:p>
            <a:fld id="{ACECC8D6-1311-6F42-B063-A331488CED07}" type="slidenum">
              <a:rPr lang="en-US" smtClean="0"/>
              <a:pPr/>
              <a:t>2</a:t>
            </a:fld>
            <a:endParaRPr lang="en-US" dirty="0"/>
          </a:p>
        </p:txBody>
      </p:sp>
    </p:spTree>
    <p:extLst>
      <p:ext uri="{BB962C8B-B14F-4D97-AF65-F5344CB8AC3E}">
        <p14:creationId xmlns:p14="http://schemas.microsoft.com/office/powerpoint/2010/main" val="25257057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DEEA126-6F16-481C-947C-C6208ED55334}"/>
              </a:ext>
            </a:extLst>
          </p:cNvPr>
          <p:cNvSpPr>
            <a:spLocks noGrp="1"/>
          </p:cNvSpPr>
          <p:nvPr>
            <p:ph type="dt" sz="half" idx="10"/>
          </p:nvPr>
        </p:nvSpPr>
        <p:spPr/>
        <p:txBody>
          <a:bodyPr/>
          <a:lstStyle/>
          <a:p>
            <a:fld id="{7836101D-EE4F-E14F-B986-E9B4B91F2B37}" type="datetime1">
              <a:rPr lang="en-US" smtClean="0"/>
              <a:pPr/>
              <a:t>5/17/2021</a:t>
            </a:fld>
            <a:endParaRPr lang="en-US" dirty="0"/>
          </a:p>
        </p:txBody>
      </p:sp>
      <p:sp>
        <p:nvSpPr>
          <p:cNvPr id="5" name="Slide Number Placeholder 4">
            <a:extLst>
              <a:ext uri="{FF2B5EF4-FFF2-40B4-BE49-F238E27FC236}">
                <a16:creationId xmlns:a16="http://schemas.microsoft.com/office/drawing/2014/main" id="{B2FA7296-14C2-46BB-8C67-33A9DE94C427}"/>
              </a:ext>
            </a:extLst>
          </p:cNvPr>
          <p:cNvSpPr>
            <a:spLocks noGrp="1"/>
          </p:cNvSpPr>
          <p:nvPr>
            <p:ph type="sldNum" sz="quarter" idx="12"/>
          </p:nvPr>
        </p:nvSpPr>
        <p:spPr/>
        <p:txBody>
          <a:bodyPr/>
          <a:lstStyle/>
          <a:p>
            <a:fld id="{ACECC8D6-1311-6F42-B063-A331488CED07}" type="slidenum">
              <a:rPr lang="en-US" smtClean="0"/>
              <a:pPr/>
              <a:t>3</a:t>
            </a:fld>
            <a:endParaRPr lang="en-US" dirty="0"/>
          </a:p>
        </p:txBody>
      </p:sp>
      <p:sp>
        <p:nvSpPr>
          <p:cNvPr id="10" name="Content Placeholder 9">
            <a:extLst>
              <a:ext uri="{FF2B5EF4-FFF2-40B4-BE49-F238E27FC236}">
                <a16:creationId xmlns:a16="http://schemas.microsoft.com/office/drawing/2014/main" id="{77A82F10-1803-44FD-A172-DC44F49E18D2}"/>
              </a:ext>
            </a:extLst>
          </p:cNvPr>
          <p:cNvSpPr>
            <a:spLocks noGrp="1"/>
          </p:cNvSpPr>
          <p:nvPr>
            <p:ph idx="1"/>
          </p:nvPr>
        </p:nvSpPr>
        <p:spPr>
          <a:xfrm>
            <a:off x="762000" y="1128685"/>
            <a:ext cx="10668000" cy="3445622"/>
          </a:xfrm>
        </p:spPr>
        <p:txBody>
          <a:bodyPr/>
          <a:lstStyle/>
          <a:p>
            <a:pPr>
              <a:lnSpc>
                <a:spcPct val="150000"/>
              </a:lnSpc>
            </a:pPr>
            <a:r>
              <a:rPr lang="en-US" dirty="0"/>
              <a:t>Applications</a:t>
            </a:r>
          </a:p>
          <a:p>
            <a:pPr lvl="1">
              <a:lnSpc>
                <a:spcPct val="150000"/>
              </a:lnSpc>
            </a:pPr>
            <a:r>
              <a:rPr lang="en-IN" b="1" dirty="0"/>
              <a:t>Market Basket Analysis</a:t>
            </a:r>
          </a:p>
          <a:p>
            <a:pPr lvl="1">
              <a:lnSpc>
                <a:spcPct val="150000"/>
              </a:lnSpc>
            </a:pPr>
            <a:r>
              <a:rPr lang="en-IN" b="1" dirty="0"/>
              <a:t>Cross Marketing</a:t>
            </a:r>
            <a:r>
              <a:rPr lang="en-IN" dirty="0"/>
              <a:t>:</a:t>
            </a:r>
            <a:r>
              <a:rPr lang="en-US" dirty="0"/>
              <a:t> is to work with other businesses that complement your own, not competitors</a:t>
            </a:r>
          </a:p>
          <a:p>
            <a:pPr lvl="1">
              <a:lnSpc>
                <a:spcPct val="150000"/>
              </a:lnSpc>
            </a:pPr>
            <a:r>
              <a:rPr lang="en-IN" b="1" dirty="0" err="1"/>
              <a:t>Catalog</a:t>
            </a:r>
            <a:r>
              <a:rPr lang="en-IN" b="1" dirty="0"/>
              <a:t> design </a:t>
            </a:r>
            <a:r>
              <a:rPr lang="en-IN" dirty="0"/>
              <a:t>- the selection of items in a business’ </a:t>
            </a:r>
            <a:r>
              <a:rPr lang="en-IN" dirty="0" err="1"/>
              <a:t>catalog</a:t>
            </a:r>
            <a:r>
              <a:rPr lang="en-IN" dirty="0"/>
              <a:t> are often designed to complement each other so that buying one item will lead to buying of another. </a:t>
            </a:r>
          </a:p>
          <a:p>
            <a:pPr lvl="1">
              <a:lnSpc>
                <a:spcPct val="150000"/>
              </a:lnSpc>
            </a:pPr>
            <a:r>
              <a:rPr lang="en-IN" dirty="0"/>
              <a:t>Medical diagnosis, census data, etc. </a:t>
            </a:r>
            <a:endParaRPr lang="en-US" dirty="0"/>
          </a:p>
          <a:p>
            <a:pPr lvl="2"/>
            <a:endParaRPr lang="en-US" dirty="0"/>
          </a:p>
        </p:txBody>
      </p:sp>
      <p:sp>
        <p:nvSpPr>
          <p:cNvPr id="9" name="Title 1">
            <a:extLst>
              <a:ext uri="{FF2B5EF4-FFF2-40B4-BE49-F238E27FC236}">
                <a16:creationId xmlns:a16="http://schemas.microsoft.com/office/drawing/2014/main" id="{BEAF4CC2-08BC-418E-BCAF-4692523C7711}"/>
              </a:ext>
            </a:extLst>
          </p:cNvPr>
          <p:cNvSpPr txBox="1">
            <a:spLocks/>
          </p:cNvSpPr>
          <p:nvPr/>
        </p:nvSpPr>
        <p:spPr>
          <a:xfrm>
            <a:off x="914400" y="349682"/>
            <a:ext cx="10668000" cy="1325563"/>
          </a:xfrm>
          <a:prstGeom prst="rect">
            <a:avLst/>
          </a:prstGeom>
        </p:spPr>
        <p:txBody>
          <a:bodyPr>
            <a:normAutofit/>
          </a:bodyPr>
          <a:lstStyle>
            <a:lvl1pPr algn="l" defTabSz="914400" rtl="0" eaLnBrk="1" latinLnBrk="0" hangingPunct="1">
              <a:lnSpc>
                <a:spcPct val="90000"/>
              </a:lnSpc>
              <a:spcBef>
                <a:spcPct val="0"/>
              </a:spcBef>
              <a:buNone/>
              <a:defRPr sz="4000" b="1" i="0" kern="1200" baseline="0">
                <a:solidFill>
                  <a:schemeClr val="tx1"/>
                </a:solidFill>
                <a:latin typeface="Arial" charset="0"/>
                <a:ea typeface="Arial" charset="0"/>
                <a:cs typeface="Arial" charset="0"/>
              </a:defRPr>
            </a:lvl1pPr>
          </a:lstStyle>
          <a:p>
            <a:r>
              <a:rPr lang="en-US" altLang="zh-CN" dirty="0">
                <a:solidFill>
                  <a:schemeClr val="accent1">
                    <a:lumMod val="75000"/>
                  </a:schemeClr>
                </a:solidFill>
              </a:rPr>
              <a:t>Associate Rule Mining</a:t>
            </a:r>
            <a:endParaRPr lang="en-US" dirty="0">
              <a:solidFill>
                <a:schemeClr val="accent1">
                  <a:lumMod val="75000"/>
                </a:schemeClr>
              </a:solidFill>
            </a:endParaRPr>
          </a:p>
        </p:txBody>
      </p:sp>
    </p:spTree>
    <p:extLst>
      <p:ext uri="{BB962C8B-B14F-4D97-AF65-F5344CB8AC3E}">
        <p14:creationId xmlns:p14="http://schemas.microsoft.com/office/powerpoint/2010/main" val="28622941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DEEA126-6F16-481C-947C-C6208ED55334}"/>
              </a:ext>
            </a:extLst>
          </p:cNvPr>
          <p:cNvSpPr>
            <a:spLocks noGrp="1"/>
          </p:cNvSpPr>
          <p:nvPr>
            <p:ph type="dt" sz="half" idx="10"/>
          </p:nvPr>
        </p:nvSpPr>
        <p:spPr/>
        <p:txBody>
          <a:bodyPr/>
          <a:lstStyle/>
          <a:p>
            <a:fld id="{7836101D-EE4F-E14F-B986-E9B4B91F2B37}" type="datetime1">
              <a:rPr lang="en-US" smtClean="0"/>
              <a:pPr/>
              <a:t>5/17/2021</a:t>
            </a:fld>
            <a:endParaRPr lang="en-US" dirty="0"/>
          </a:p>
        </p:txBody>
      </p:sp>
      <p:sp>
        <p:nvSpPr>
          <p:cNvPr id="5" name="Slide Number Placeholder 4">
            <a:extLst>
              <a:ext uri="{FF2B5EF4-FFF2-40B4-BE49-F238E27FC236}">
                <a16:creationId xmlns:a16="http://schemas.microsoft.com/office/drawing/2014/main" id="{B2FA7296-14C2-46BB-8C67-33A9DE94C427}"/>
              </a:ext>
            </a:extLst>
          </p:cNvPr>
          <p:cNvSpPr>
            <a:spLocks noGrp="1"/>
          </p:cNvSpPr>
          <p:nvPr>
            <p:ph type="sldNum" sz="quarter" idx="12"/>
          </p:nvPr>
        </p:nvSpPr>
        <p:spPr/>
        <p:txBody>
          <a:bodyPr/>
          <a:lstStyle/>
          <a:p>
            <a:fld id="{ACECC8D6-1311-6F42-B063-A331488CED07}" type="slidenum">
              <a:rPr lang="en-US" smtClean="0"/>
              <a:pPr/>
              <a:t>4</a:t>
            </a:fld>
            <a:endParaRPr lang="en-US" dirty="0"/>
          </a:p>
        </p:txBody>
      </p:sp>
      <p:sp>
        <p:nvSpPr>
          <p:cNvPr id="10" name="Content Placeholder 9">
            <a:extLst>
              <a:ext uri="{FF2B5EF4-FFF2-40B4-BE49-F238E27FC236}">
                <a16:creationId xmlns:a16="http://schemas.microsoft.com/office/drawing/2014/main" id="{77A82F10-1803-44FD-A172-DC44F49E18D2}"/>
              </a:ext>
            </a:extLst>
          </p:cNvPr>
          <p:cNvSpPr>
            <a:spLocks noGrp="1"/>
          </p:cNvSpPr>
          <p:nvPr>
            <p:ph idx="1"/>
          </p:nvPr>
        </p:nvSpPr>
        <p:spPr>
          <a:xfrm>
            <a:off x="762000" y="1108653"/>
            <a:ext cx="10668000" cy="3445622"/>
          </a:xfrm>
        </p:spPr>
        <p:txBody>
          <a:bodyPr/>
          <a:lstStyle/>
          <a:p>
            <a:r>
              <a:rPr lang="en-US" dirty="0"/>
              <a:t>It works on the principle that “Having prior knowledge of frequent item sets can generate strong association rules.” The word </a:t>
            </a:r>
            <a:r>
              <a:rPr lang="en-US" dirty="0" err="1"/>
              <a:t>Apriori</a:t>
            </a:r>
            <a:r>
              <a:rPr lang="en-US" dirty="0"/>
              <a:t> means prior knowledge.</a:t>
            </a:r>
          </a:p>
          <a:p>
            <a:endParaRPr lang="en-US" dirty="0"/>
          </a:p>
        </p:txBody>
      </p:sp>
      <p:sp>
        <p:nvSpPr>
          <p:cNvPr id="9" name="Title 1">
            <a:extLst>
              <a:ext uri="{FF2B5EF4-FFF2-40B4-BE49-F238E27FC236}">
                <a16:creationId xmlns:a16="http://schemas.microsoft.com/office/drawing/2014/main" id="{BEAF4CC2-08BC-418E-BCAF-4692523C7711}"/>
              </a:ext>
            </a:extLst>
          </p:cNvPr>
          <p:cNvSpPr txBox="1">
            <a:spLocks/>
          </p:cNvSpPr>
          <p:nvPr/>
        </p:nvSpPr>
        <p:spPr>
          <a:xfrm>
            <a:off x="914400" y="349682"/>
            <a:ext cx="10668000" cy="1325563"/>
          </a:xfrm>
          <a:prstGeom prst="rect">
            <a:avLst/>
          </a:prstGeom>
        </p:spPr>
        <p:txBody>
          <a:bodyPr>
            <a:normAutofit/>
          </a:bodyPr>
          <a:lstStyle>
            <a:lvl1pPr algn="l" defTabSz="914400" rtl="0" eaLnBrk="1" latinLnBrk="0" hangingPunct="1">
              <a:lnSpc>
                <a:spcPct val="90000"/>
              </a:lnSpc>
              <a:spcBef>
                <a:spcPct val="0"/>
              </a:spcBef>
              <a:buNone/>
              <a:defRPr sz="4000" b="1" i="0" kern="1200" baseline="0">
                <a:solidFill>
                  <a:schemeClr val="tx1"/>
                </a:solidFill>
                <a:latin typeface="Arial" charset="0"/>
                <a:ea typeface="Arial" charset="0"/>
                <a:cs typeface="Arial" charset="0"/>
              </a:defRPr>
            </a:lvl1pPr>
          </a:lstStyle>
          <a:p>
            <a:r>
              <a:rPr lang="en-US" dirty="0" err="1">
                <a:solidFill>
                  <a:schemeClr val="accent1">
                    <a:lumMod val="75000"/>
                  </a:schemeClr>
                </a:solidFill>
              </a:rPr>
              <a:t>Apriori</a:t>
            </a:r>
            <a:r>
              <a:rPr lang="en-US" dirty="0">
                <a:solidFill>
                  <a:schemeClr val="accent1">
                    <a:lumMod val="75000"/>
                  </a:schemeClr>
                </a:solidFill>
              </a:rPr>
              <a:t> Algorithm</a:t>
            </a:r>
          </a:p>
        </p:txBody>
      </p:sp>
      <p:sp>
        <p:nvSpPr>
          <p:cNvPr id="2" name="Rectangle 3">
            <a:extLst>
              <a:ext uri="{FF2B5EF4-FFF2-40B4-BE49-F238E27FC236}">
                <a16:creationId xmlns:a16="http://schemas.microsoft.com/office/drawing/2014/main" id="{8875B4D4-E3F5-4248-A0A0-5CAA81293866}"/>
              </a:ext>
            </a:extLst>
          </p:cNvPr>
          <p:cNvSpPr>
            <a:spLocks noChangeArrowheads="1"/>
          </p:cNvSpPr>
          <p:nvPr/>
        </p:nvSpPr>
        <p:spPr bwMode="auto">
          <a:xfrm>
            <a:off x="2416629" y="110865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pSp>
        <p:nvGrpSpPr>
          <p:cNvPr id="8" name="Group 7">
            <a:extLst>
              <a:ext uri="{FF2B5EF4-FFF2-40B4-BE49-F238E27FC236}">
                <a16:creationId xmlns:a16="http://schemas.microsoft.com/office/drawing/2014/main" id="{08E0FF61-2BBA-4A3C-861E-BEA066C3E081}"/>
              </a:ext>
            </a:extLst>
          </p:cNvPr>
          <p:cNvGrpSpPr/>
          <p:nvPr/>
        </p:nvGrpSpPr>
        <p:grpSpPr>
          <a:xfrm>
            <a:off x="1640792" y="2016366"/>
            <a:ext cx="7759581" cy="3005666"/>
            <a:chOff x="1734796" y="2500542"/>
            <a:chExt cx="7759581" cy="3005666"/>
          </a:xfrm>
        </p:grpSpPr>
        <p:grpSp>
          <p:nvGrpSpPr>
            <p:cNvPr id="7" name="Group 6">
              <a:extLst>
                <a:ext uri="{FF2B5EF4-FFF2-40B4-BE49-F238E27FC236}">
                  <a16:creationId xmlns:a16="http://schemas.microsoft.com/office/drawing/2014/main" id="{72B0B1F6-1B47-4066-AED4-06C54400636D}"/>
                </a:ext>
              </a:extLst>
            </p:cNvPr>
            <p:cNvGrpSpPr/>
            <p:nvPr/>
          </p:nvGrpSpPr>
          <p:grpSpPr>
            <a:xfrm>
              <a:off x="1734796" y="2500542"/>
              <a:ext cx="7759581" cy="2753219"/>
              <a:chOff x="2307364" y="3136308"/>
              <a:chExt cx="5247119" cy="1734796"/>
            </a:xfrm>
          </p:grpSpPr>
          <p:pic>
            <p:nvPicPr>
              <p:cNvPr id="1026" name="Picture 7">
                <a:extLst>
                  <a:ext uri="{FF2B5EF4-FFF2-40B4-BE49-F238E27FC236}">
                    <a16:creationId xmlns:a16="http://schemas.microsoft.com/office/drawing/2014/main" id="{FA92C5FB-EE78-48DC-A188-639C45E21780}"/>
                  </a:ext>
                </a:extLst>
              </p:cNvPr>
              <p:cNvPicPr>
                <a:picLocks noChangeAspect="1" noChangeArrowheads="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l="1383" t="4066" b="4564"/>
              <a:stretch/>
            </p:blipFill>
            <p:spPr bwMode="auto">
              <a:xfrm>
                <a:off x="2307364" y="3136308"/>
                <a:ext cx="3788636" cy="1734796"/>
              </a:xfrm>
              <a:prstGeom prst="rect">
                <a:avLst/>
              </a:prstGeom>
              <a:noFill/>
              <a:extLst>
                <a:ext uri="{909E8E84-426E-40DD-AFC4-6F175D3DCCD1}">
                  <a14:hiddenFill xmlns:a14="http://schemas.microsoft.com/office/drawing/2010/main">
                    <a:solidFill>
                      <a:srgbClr val="FFFFFF"/>
                    </a:solidFill>
                  </a14:hiddenFill>
                </a:ext>
              </a:extLst>
            </p:spPr>
          </p:pic>
          <p:pic>
            <p:nvPicPr>
              <p:cNvPr id="1025" name="Picture 10">
                <a:extLst>
                  <a:ext uri="{FF2B5EF4-FFF2-40B4-BE49-F238E27FC236}">
                    <a16:creationId xmlns:a16="http://schemas.microsoft.com/office/drawing/2014/main" id="{36547DB6-1827-4DC6-99C9-18C80B9C4D50}"/>
                  </a:ext>
                </a:extLst>
              </p:cNvPr>
              <p:cNvPicPr>
                <a:picLocks noChangeAspect="1" noChangeArrowheads="1"/>
              </p:cNvPicPr>
              <p:nvPr/>
            </p:nvPicPr>
            <p:blipFill rotWithShape="1">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t="4066" r="4246" b="4564"/>
              <a:stretch/>
            </p:blipFill>
            <p:spPr bwMode="auto">
              <a:xfrm>
                <a:off x="6198550" y="3136308"/>
                <a:ext cx="1355933" cy="1734796"/>
              </a:xfrm>
              <a:prstGeom prst="rect">
                <a:avLst/>
              </a:prstGeom>
              <a:noFill/>
              <a:extLst>
                <a:ext uri="{909E8E84-426E-40DD-AFC4-6F175D3DCCD1}">
                  <a14:hiddenFill xmlns:a14="http://schemas.microsoft.com/office/drawing/2010/main">
                    <a:solidFill>
                      <a:srgbClr val="FFFFFF"/>
                    </a:solidFill>
                  </a14:hiddenFill>
                </a:ext>
              </a:extLst>
            </p:spPr>
          </p:pic>
        </p:grpSp>
        <p:sp>
          <p:nvSpPr>
            <p:cNvPr id="12" name="Date Placeholder 3">
              <a:extLst>
                <a:ext uri="{FF2B5EF4-FFF2-40B4-BE49-F238E27FC236}">
                  <a16:creationId xmlns:a16="http://schemas.microsoft.com/office/drawing/2014/main" id="{7471CCF3-05CA-4A96-A857-A3A1CCB40878}"/>
                </a:ext>
              </a:extLst>
            </p:cNvPr>
            <p:cNvSpPr txBox="1">
              <a:spLocks/>
            </p:cNvSpPr>
            <p:nvPr/>
          </p:nvSpPr>
          <p:spPr>
            <a:xfrm>
              <a:off x="4536164" y="5141084"/>
              <a:ext cx="4507759" cy="365124"/>
            </a:xfrm>
            <a:prstGeom prst="rect">
              <a:avLst/>
            </a:prstGeom>
          </p:spPr>
          <p:txBody>
            <a:bodyPr/>
            <a:lstStyle>
              <a:defPPr>
                <a:defRPr lang="en-US"/>
              </a:defPPr>
              <a:lvl1pPr marL="0" algn="l" defTabSz="914400" rtl="0" eaLnBrk="1" latinLnBrk="0" hangingPunct="1">
                <a:defRPr sz="1400" kern="1200">
                  <a:solidFill>
                    <a:schemeClr val="bg2">
                      <a:lumMod val="75000"/>
                    </a:schemeClr>
                  </a:solidFill>
                  <a:latin typeface="Arial" charset="0"/>
                  <a:ea typeface="Arial" charset="0"/>
                  <a:cs typeface="Arial"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We consider </a:t>
              </a:r>
              <a:r>
                <a:rPr lang="en-US" dirty="0" err="1"/>
                <a:t>len</a:t>
              </a:r>
              <a:r>
                <a:rPr lang="en-US" dirty="0"/>
                <a:t>(itemset)=1 here.</a:t>
              </a:r>
            </a:p>
          </p:txBody>
        </p:sp>
      </p:grpSp>
      <p:pic>
        <p:nvPicPr>
          <p:cNvPr id="14" name="Picture 13">
            <a:extLst>
              <a:ext uri="{FF2B5EF4-FFF2-40B4-BE49-F238E27FC236}">
                <a16:creationId xmlns:a16="http://schemas.microsoft.com/office/drawing/2014/main" id="{92DA02F6-8253-4013-94D1-554CF399E19D}"/>
              </a:ext>
            </a:extLst>
          </p:cNvPr>
          <p:cNvPicPr/>
          <p:nvPr/>
        </p:nvPicPr>
        <p:blipFill>
          <a:blip r:embed="rId5">
            <a:clrChange>
              <a:clrFrom>
                <a:srgbClr val="FFFFFF"/>
              </a:clrFrom>
              <a:clrTo>
                <a:srgbClr val="FFFFFF">
                  <a:alpha val="0"/>
                </a:srgbClr>
              </a:clrTo>
            </a:clrChange>
          </a:blip>
          <a:stretch>
            <a:fillRect/>
          </a:stretch>
        </p:blipFill>
        <p:spPr>
          <a:xfrm>
            <a:off x="3319299" y="5138687"/>
            <a:ext cx="4507758" cy="858505"/>
          </a:xfrm>
          <a:prstGeom prst="rect">
            <a:avLst/>
          </a:prstGeom>
        </p:spPr>
      </p:pic>
    </p:spTree>
    <p:extLst>
      <p:ext uri="{BB962C8B-B14F-4D97-AF65-F5344CB8AC3E}">
        <p14:creationId xmlns:p14="http://schemas.microsoft.com/office/powerpoint/2010/main" val="39529920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DEEA126-6F16-481C-947C-C6208ED55334}"/>
              </a:ext>
            </a:extLst>
          </p:cNvPr>
          <p:cNvSpPr>
            <a:spLocks noGrp="1"/>
          </p:cNvSpPr>
          <p:nvPr>
            <p:ph type="dt" sz="half" idx="10"/>
          </p:nvPr>
        </p:nvSpPr>
        <p:spPr/>
        <p:txBody>
          <a:bodyPr/>
          <a:lstStyle/>
          <a:p>
            <a:fld id="{7836101D-EE4F-E14F-B986-E9B4B91F2B37}" type="datetime1">
              <a:rPr lang="en-US" smtClean="0"/>
              <a:pPr/>
              <a:t>5/17/2021</a:t>
            </a:fld>
            <a:endParaRPr lang="en-US" dirty="0"/>
          </a:p>
        </p:txBody>
      </p:sp>
      <p:sp>
        <p:nvSpPr>
          <p:cNvPr id="5" name="Slide Number Placeholder 4">
            <a:extLst>
              <a:ext uri="{FF2B5EF4-FFF2-40B4-BE49-F238E27FC236}">
                <a16:creationId xmlns:a16="http://schemas.microsoft.com/office/drawing/2014/main" id="{B2FA7296-14C2-46BB-8C67-33A9DE94C427}"/>
              </a:ext>
            </a:extLst>
          </p:cNvPr>
          <p:cNvSpPr>
            <a:spLocks noGrp="1"/>
          </p:cNvSpPr>
          <p:nvPr>
            <p:ph type="sldNum" sz="quarter" idx="12"/>
          </p:nvPr>
        </p:nvSpPr>
        <p:spPr/>
        <p:txBody>
          <a:bodyPr/>
          <a:lstStyle/>
          <a:p>
            <a:fld id="{ACECC8D6-1311-6F42-B063-A331488CED07}" type="slidenum">
              <a:rPr lang="en-US" smtClean="0"/>
              <a:pPr/>
              <a:t>5</a:t>
            </a:fld>
            <a:endParaRPr lang="en-US" dirty="0"/>
          </a:p>
        </p:txBody>
      </p:sp>
      <p:sp>
        <p:nvSpPr>
          <p:cNvPr id="10" name="Content Placeholder 9">
            <a:extLst>
              <a:ext uri="{FF2B5EF4-FFF2-40B4-BE49-F238E27FC236}">
                <a16:creationId xmlns:a16="http://schemas.microsoft.com/office/drawing/2014/main" id="{77A82F10-1803-44FD-A172-DC44F49E18D2}"/>
              </a:ext>
            </a:extLst>
          </p:cNvPr>
          <p:cNvSpPr>
            <a:spLocks noGrp="1"/>
          </p:cNvSpPr>
          <p:nvPr>
            <p:ph idx="1"/>
          </p:nvPr>
        </p:nvSpPr>
        <p:spPr>
          <a:xfrm>
            <a:off x="762000" y="1001617"/>
            <a:ext cx="10668000" cy="3445622"/>
          </a:xfrm>
        </p:spPr>
        <p:txBody>
          <a:bodyPr/>
          <a:lstStyle/>
          <a:p>
            <a:pPr>
              <a:lnSpc>
                <a:spcPct val="150000"/>
              </a:lnSpc>
            </a:pPr>
            <a:r>
              <a:rPr lang="en-US" sz="2400" dirty="0"/>
              <a:t>Defining support as percentage helps us set a threshold for frequency called </a:t>
            </a:r>
            <a:r>
              <a:rPr lang="en-US" sz="2400" b="1" dirty="0" err="1"/>
              <a:t>min_support</a:t>
            </a:r>
            <a:r>
              <a:rPr lang="en-US" sz="2400" dirty="0"/>
              <a:t>. If we set support at 50%, this means that we define a frequent itemset as one that occurs at least 50 times in 100 transactions. </a:t>
            </a:r>
          </a:p>
          <a:p>
            <a:pPr>
              <a:lnSpc>
                <a:spcPct val="150000"/>
              </a:lnSpc>
            </a:pPr>
            <a:r>
              <a:rPr lang="en-US" sz="2400" dirty="0"/>
              <a:t>We always </a:t>
            </a:r>
            <a:r>
              <a:rPr lang="en-US" sz="2400" b="1" dirty="0"/>
              <a:t>eliminate those items whose support is less than </a:t>
            </a:r>
            <a:r>
              <a:rPr lang="en-US" sz="2400" b="1" dirty="0" err="1"/>
              <a:t>min_support</a:t>
            </a:r>
            <a:r>
              <a:rPr lang="en-US" sz="2400" b="1" dirty="0"/>
              <a:t> </a:t>
            </a:r>
            <a:r>
              <a:rPr lang="en-US" sz="2400" dirty="0"/>
              <a:t>as is seen from the greyed-out parts of the table above.</a:t>
            </a:r>
          </a:p>
          <a:p>
            <a:endParaRPr lang="en-US" dirty="0"/>
          </a:p>
        </p:txBody>
      </p:sp>
      <p:sp>
        <p:nvSpPr>
          <p:cNvPr id="9" name="Title 1">
            <a:extLst>
              <a:ext uri="{FF2B5EF4-FFF2-40B4-BE49-F238E27FC236}">
                <a16:creationId xmlns:a16="http://schemas.microsoft.com/office/drawing/2014/main" id="{BEAF4CC2-08BC-418E-BCAF-4692523C7711}"/>
              </a:ext>
            </a:extLst>
          </p:cNvPr>
          <p:cNvSpPr txBox="1">
            <a:spLocks/>
          </p:cNvSpPr>
          <p:nvPr/>
        </p:nvSpPr>
        <p:spPr>
          <a:xfrm>
            <a:off x="914400" y="349682"/>
            <a:ext cx="10668000" cy="1325563"/>
          </a:xfrm>
          <a:prstGeom prst="rect">
            <a:avLst/>
          </a:prstGeom>
        </p:spPr>
        <p:txBody>
          <a:bodyPr>
            <a:normAutofit/>
          </a:bodyPr>
          <a:lstStyle>
            <a:lvl1pPr algn="l" defTabSz="914400" rtl="0" eaLnBrk="1" latinLnBrk="0" hangingPunct="1">
              <a:lnSpc>
                <a:spcPct val="90000"/>
              </a:lnSpc>
              <a:spcBef>
                <a:spcPct val="0"/>
              </a:spcBef>
              <a:buNone/>
              <a:defRPr sz="4000" b="1" i="0" kern="1200" baseline="0">
                <a:solidFill>
                  <a:schemeClr val="tx1"/>
                </a:solidFill>
                <a:latin typeface="Arial" charset="0"/>
                <a:ea typeface="Arial" charset="0"/>
                <a:cs typeface="Arial" charset="0"/>
              </a:defRPr>
            </a:lvl1pPr>
          </a:lstStyle>
          <a:p>
            <a:r>
              <a:rPr lang="en-US" dirty="0" err="1">
                <a:solidFill>
                  <a:schemeClr val="accent1">
                    <a:lumMod val="75000"/>
                  </a:schemeClr>
                </a:solidFill>
              </a:rPr>
              <a:t>Apriori</a:t>
            </a:r>
            <a:r>
              <a:rPr lang="en-US" dirty="0">
                <a:solidFill>
                  <a:schemeClr val="accent1">
                    <a:lumMod val="75000"/>
                  </a:schemeClr>
                </a:solidFill>
              </a:rPr>
              <a:t> Algorithm</a:t>
            </a:r>
          </a:p>
        </p:txBody>
      </p:sp>
      <p:sp>
        <p:nvSpPr>
          <p:cNvPr id="2" name="Rectangle 3">
            <a:extLst>
              <a:ext uri="{FF2B5EF4-FFF2-40B4-BE49-F238E27FC236}">
                <a16:creationId xmlns:a16="http://schemas.microsoft.com/office/drawing/2014/main" id="{8875B4D4-E3F5-4248-A0A0-5CAA81293866}"/>
              </a:ext>
            </a:extLst>
          </p:cNvPr>
          <p:cNvSpPr>
            <a:spLocks noChangeArrowheads="1"/>
          </p:cNvSpPr>
          <p:nvPr/>
        </p:nvSpPr>
        <p:spPr bwMode="auto">
          <a:xfrm>
            <a:off x="2416629" y="110865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pSp>
        <p:nvGrpSpPr>
          <p:cNvPr id="7" name="Group 6">
            <a:extLst>
              <a:ext uri="{FF2B5EF4-FFF2-40B4-BE49-F238E27FC236}">
                <a16:creationId xmlns:a16="http://schemas.microsoft.com/office/drawing/2014/main" id="{72B0B1F6-1B47-4066-AED4-06C54400636D}"/>
              </a:ext>
            </a:extLst>
          </p:cNvPr>
          <p:cNvGrpSpPr/>
          <p:nvPr/>
        </p:nvGrpSpPr>
        <p:grpSpPr>
          <a:xfrm>
            <a:off x="1803163" y="3603131"/>
            <a:ext cx="7759581" cy="2753219"/>
            <a:chOff x="2307364" y="3136308"/>
            <a:chExt cx="5247119" cy="1734796"/>
          </a:xfrm>
        </p:grpSpPr>
        <p:pic>
          <p:nvPicPr>
            <p:cNvPr id="1026" name="Picture 7">
              <a:extLst>
                <a:ext uri="{FF2B5EF4-FFF2-40B4-BE49-F238E27FC236}">
                  <a16:creationId xmlns:a16="http://schemas.microsoft.com/office/drawing/2014/main" id="{FA92C5FB-EE78-48DC-A188-639C45E21780}"/>
                </a:ext>
              </a:extLst>
            </p:cNvPr>
            <p:cNvPicPr>
              <a:picLocks noChangeAspect="1" noChangeArrowheads="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l="1383" t="4066" b="4564"/>
            <a:stretch/>
          </p:blipFill>
          <p:spPr bwMode="auto">
            <a:xfrm>
              <a:off x="2307364" y="3136308"/>
              <a:ext cx="3788636" cy="1734796"/>
            </a:xfrm>
            <a:prstGeom prst="rect">
              <a:avLst/>
            </a:prstGeom>
            <a:noFill/>
            <a:extLst>
              <a:ext uri="{909E8E84-426E-40DD-AFC4-6F175D3DCCD1}">
                <a14:hiddenFill xmlns:a14="http://schemas.microsoft.com/office/drawing/2010/main">
                  <a:solidFill>
                    <a:srgbClr val="FFFFFF"/>
                  </a:solidFill>
                </a14:hiddenFill>
              </a:ext>
            </a:extLst>
          </p:spPr>
        </p:pic>
        <p:pic>
          <p:nvPicPr>
            <p:cNvPr id="1025" name="Picture 10">
              <a:extLst>
                <a:ext uri="{FF2B5EF4-FFF2-40B4-BE49-F238E27FC236}">
                  <a16:creationId xmlns:a16="http://schemas.microsoft.com/office/drawing/2014/main" id="{36547DB6-1827-4DC6-99C9-18C80B9C4D50}"/>
                </a:ext>
              </a:extLst>
            </p:cNvPr>
            <p:cNvPicPr>
              <a:picLocks noChangeAspect="1" noChangeArrowheads="1"/>
            </p:cNvPicPr>
            <p:nvPr/>
          </p:nvPicPr>
          <p:blipFill rotWithShape="1">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t="4066" r="4246" b="4564"/>
            <a:stretch/>
          </p:blipFill>
          <p:spPr bwMode="auto">
            <a:xfrm>
              <a:off x="6198550" y="3136308"/>
              <a:ext cx="1355933" cy="1734796"/>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42677931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DEEA126-6F16-481C-947C-C6208ED55334}"/>
              </a:ext>
            </a:extLst>
          </p:cNvPr>
          <p:cNvSpPr>
            <a:spLocks noGrp="1"/>
          </p:cNvSpPr>
          <p:nvPr>
            <p:ph type="dt" sz="half" idx="10"/>
          </p:nvPr>
        </p:nvSpPr>
        <p:spPr/>
        <p:txBody>
          <a:bodyPr/>
          <a:lstStyle/>
          <a:p>
            <a:fld id="{7836101D-EE4F-E14F-B986-E9B4B91F2B37}" type="datetime1">
              <a:rPr lang="en-US" smtClean="0"/>
              <a:pPr/>
              <a:t>5/17/2021</a:t>
            </a:fld>
            <a:endParaRPr lang="en-US" dirty="0"/>
          </a:p>
        </p:txBody>
      </p:sp>
      <p:sp>
        <p:nvSpPr>
          <p:cNvPr id="5" name="Slide Number Placeholder 4">
            <a:extLst>
              <a:ext uri="{FF2B5EF4-FFF2-40B4-BE49-F238E27FC236}">
                <a16:creationId xmlns:a16="http://schemas.microsoft.com/office/drawing/2014/main" id="{B2FA7296-14C2-46BB-8C67-33A9DE94C427}"/>
              </a:ext>
            </a:extLst>
          </p:cNvPr>
          <p:cNvSpPr>
            <a:spLocks noGrp="1"/>
          </p:cNvSpPr>
          <p:nvPr>
            <p:ph type="sldNum" sz="quarter" idx="12"/>
          </p:nvPr>
        </p:nvSpPr>
        <p:spPr/>
        <p:txBody>
          <a:bodyPr/>
          <a:lstStyle/>
          <a:p>
            <a:fld id="{ACECC8D6-1311-6F42-B063-A331488CED07}" type="slidenum">
              <a:rPr lang="en-US" smtClean="0"/>
              <a:pPr/>
              <a:t>6</a:t>
            </a:fld>
            <a:endParaRPr lang="en-US" dirty="0"/>
          </a:p>
        </p:txBody>
      </p:sp>
      <p:sp>
        <p:nvSpPr>
          <p:cNvPr id="10" name="Content Placeholder 9">
            <a:extLst>
              <a:ext uri="{FF2B5EF4-FFF2-40B4-BE49-F238E27FC236}">
                <a16:creationId xmlns:a16="http://schemas.microsoft.com/office/drawing/2014/main" id="{77A82F10-1803-44FD-A172-DC44F49E18D2}"/>
              </a:ext>
            </a:extLst>
          </p:cNvPr>
          <p:cNvSpPr>
            <a:spLocks noGrp="1"/>
          </p:cNvSpPr>
          <p:nvPr>
            <p:ph idx="1"/>
          </p:nvPr>
        </p:nvSpPr>
        <p:spPr>
          <a:xfrm>
            <a:off x="762000" y="1012463"/>
            <a:ext cx="10668000" cy="3445622"/>
          </a:xfrm>
        </p:spPr>
        <p:txBody>
          <a:bodyPr/>
          <a:lstStyle/>
          <a:p>
            <a:r>
              <a:rPr lang="en-US" dirty="0"/>
              <a:t>Confidence</a:t>
            </a:r>
          </a:p>
          <a:p>
            <a:pPr lvl="1"/>
            <a:r>
              <a:rPr lang="en-US" sz="2000" dirty="0"/>
              <a:t>helps identify which product drives the sale of which other product. </a:t>
            </a:r>
          </a:p>
          <a:p>
            <a:pPr lvl="1"/>
            <a:r>
              <a:rPr lang="en-US" sz="2000" dirty="0"/>
              <a:t>A drives B represented as {A ⇒ B} is not the same as B drives A, {B ⇒ A}</a:t>
            </a:r>
          </a:p>
          <a:p>
            <a:pPr lvl="1"/>
            <a:r>
              <a:rPr lang="en-US" sz="2000" dirty="0"/>
              <a:t>If the confidence of an association rule {A⇒B} is 60%, it means that 60% of the transactions containing A also contain B together.</a:t>
            </a:r>
          </a:p>
          <a:p>
            <a:endParaRPr lang="en-US" dirty="0"/>
          </a:p>
          <a:p>
            <a:r>
              <a:rPr lang="en-US" dirty="0"/>
              <a:t>Lift</a:t>
            </a:r>
          </a:p>
          <a:p>
            <a:pPr lvl="1"/>
            <a:r>
              <a:rPr lang="en-US" sz="2000" dirty="0"/>
              <a:t>Lift (A=&gt;B) = </a:t>
            </a:r>
            <a:r>
              <a:rPr lang="en-US" sz="2000" u="sng" dirty="0"/>
              <a:t>Confidence (A=&gt;B)</a:t>
            </a:r>
          </a:p>
          <a:p>
            <a:pPr marL="457200" lvl="1" indent="0">
              <a:buNone/>
            </a:pPr>
            <a:r>
              <a:rPr lang="en-US" sz="2000" dirty="0"/>
              <a:t>			Support (B)</a:t>
            </a:r>
          </a:p>
          <a:p>
            <a:pPr lvl="1"/>
            <a:r>
              <a:rPr lang="en-US" sz="2000" dirty="0"/>
              <a:t>&lt;1 : two products are unlikely to be bought together</a:t>
            </a:r>
          </a:p>
          <a:p>
            <a:pPr lvl="1"/>
            <a:r>
              <a:rPr lang="en-US" sz="2000" dirty="0"/>
              <a:t>=1 : there is no association between products A and B</a:t>
            </a:r>
          </a:p>
          <a:p>
            <a:pPr lvl="1"/>
            <a:r>
              <a:rPr lang="en-US" sz="2000" dirty="0"/>
              <a:t>&gt;1 : products A and B are more likely to be bought together</a:t>
            </a:r>
          </a:p>
        </p:txBody>
      </p:sp>
      <p:sp>
        <p:nvSpPr>
          <p:cNvPr id="9" name="Title 1">
            <a:extLst>
              <a:ext uri="{FF2B5EF4-FFF2-40B4-BE49-F238E27FC236}">
                <a16:creationId xmlns:a16="http://schemas.microsoft.com/office/drawing/2014/main" id="{BEAF4CC2-08BC-418E-BCAF-4692523C7711}"/>
              </a:ext>
            </a:extLst>
          </p:cNvPr>
          <p:cNvSpPr txBox="1">
            <a:spLocks/>
          </p:cNvSpPr>
          <p:nvPr/>
        </p:nvSpPr>
        <p:spPr>
          <a:xfrm>
            <a:off x="914400" y="349682"/>
            <a:ext cx="10668000" cy="1325563"/>
          </a:xfrm>
          <a:prstGeom prst="rect">
            <a:avLst/>
          </a:prstGeom>
        </p:spPr>
        <p:txBody>
          <a:bodyPr>
            <a:normAutofit/>
          </a:bodyPr>
          <a:lstStyle>
            <a:lvl1pPr algn="l" defTabSz="914400" rtl="0" eaLnBrk="1" latinLnBrk="0" hangingPunct="1">
              <a:lnSpc>
                <a:spcPct val="90000"/>
              </a:lnSpc>
              <a:spcBef>
                <a:spcPct val="0"/>
              </a:spcBef>
              <a:buNone/>
              <a:defRPr sz="4000" b="1" i="0" kern="1200" baseline="0">
                <a:solidFill>
                  <a:schemeClr val="tx1"/>
                </a:solidFill>
                <a:latin typeface="Arial" charset="0"/>
                <a:ea typeface="Arial" charset="0"/>
                <a:cs typeface="Arial" charset="0"/>
              </a:defRPr>
            </a:lvl1pPr>
          </a:lstStyle>
          <a:p>
            <a:r>
              <a:rPr lang="en-US" dirty="0" err="1">
                <a:solidFill>
                  <a:schemeClr val="accent1">
                    <a:lumMod val="75000"/>
                  </a:schemeClr>
                </a:solidFill>
              </a:rPr>
              <a:t>Apriori</a:t>
            </a:r>
            <a:r>
              <a:rPr lang="en-US" dirty="0">
                <a:solidFill>
                  <a:schemeClr val="accent1">
                    <a:lumMod val="75000"/>
                  </a:schemeClr>
                </a:solidFill>
              </a:rPr>
              <a:t> Algorithm</a:t>
            </a:r>
          </a:p>
        </p:txBody>
      </p:sp>
      <p:pic>
        <p:nvPicPr>
          <p:cNvPr id="6" name="Picture 5">
            <a:extLst>
              <a:ext uri="{FF2B5EF4-FFF2-40B4-BE49-F238E27FC236}">
                <a16:creationId xmlns:a16="http://schemas.microsoft.com/office/drawing/2014/main" id="{D0165F8C-B4E2-473E-854A-7DCB7753F9F8}"/>
              </a:ext>
            </a:extLst>
          </p:cNvPr>
          <p:cNvPicPr/>
          <p:nvPr/>
        </p:nvPicPr>
        <p:blipFill>
          <a:blip r:embed="rId3">
            <a:clrChange>
              <a:clrFrom>
                <a:srgbClr val="FFFFFF"/>
              </a:clrFrom>
              <a:clrTo>
                <a:srgbClr val="FFFFFF">
                  <a:alpha val="0"/>
                </a:srgbClr>
              </a:clrTo>
            </a:clrChange>
          </a:blip>
          <a:stretch>
            <a:fillRect/>
          </a:stretch>
        </p:blipFill>
        <p:spPr>
          <a:xfrm>
            <a:off x="3399900" y="2746282"/>
            <a:ext cx="4133850" cy="615315"/>
          </a:xfrm>
          <a:prstGeom prst="rect">
            <a:avLst/>
          </a:prstGeom>
        </p:spPr>
      </p:pic>
    </p:spTree>
    <p:extLst>
      <p:ext uri="{BB962C8B-B14F-4D97-AF65-F5344CB8AC3E}">
        <p14:creationId xmlns:p14="http://schemas.microsoft.com/office/powerpoint/2010/main" val="42127551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DEEA126-6F16-481C-947C-C6208ED55334}"/>
              </a:ext>
            </a:extLst>
          </p:cNvPr>
          <p:cNvSpPr>
            <a:spLocks noGrp="1"/>
          </p:cNvSpPr>
          <p:nvPr>
            <p:ph type="dt" sz="half" idx="10"/>
          </p:nvPr>
        </p:nvSpPr>
        <p:spPr/>
        <p:txBody>
          <a:bodyPr/>
          <a:lstStyle/>
          <a:p>
            <a:fld id="{7836101D-EE4F-E14F-B986-E9B4B91F2B37}" type="datetime1">
              <a:rPr lang="en-US" smtClean="0"/>
              <a:pPr/>
              <a:t>5/17/2021</a:t>
            </a:fld>
            <a:endParaRPr lang="en-US" dirty="0"/>
          </a:p>
        </p:txBody>
      </p:sp>
      <p:sp>
        <p:nvSpPr>
          <p:cNvPr id="5" name="Slide Number Placeholder 4">
            <a:extLst>
              <a:ext uri="{FF2B5EF4-FFF2-40B4-BE49-F238E27FC236}">
                <a16:creationId xmlns:a16="http://schemas.microsoft.com/office/drawing/2014/main" id="{B2FA7296-14C2-46BB-8C67-33A9DE94C427}"/>
              </a:ext>
            </a:extLst>
          </p:cNvPr>
          <p:cNvSpPr>
            <a:spLocks noGrp="1"/>
          </p:cNvSpPr>
          <p:nvPr>
            <p:ph type="sldNum" sz="quarter" idx="12"/>
          </p:nvPr>
        </p:nvSpPr>
        <p:spPr/>
        <p:txBody>
          <a:bodyPr/>
          <a:lstStyle/>
          <a:p>
            <a:fld id="{ACECC8D6-1311-6F42-B063-A331488CED07}" type="slidenum">
              <a:rPr lang="en-US" smtClean="0"/>
              <a:pPr/>
              <a:t>7</a:t>
            </a:fld>
            <a:endParaRPr lang="en-US" dirty="0"/>
          </a:p>
        </p:txBody>
      </p:sp>
      <p:sp>
        <p:nvSpPr>
          <p:cNvPr id="10" name="Content Placeholder 9">
            <a:extLst>
              <a:ext uri="{FF2B5EF4-FFF2-40B4-BE49-F238E27FC236}">
                <a16:creationId xmlns:a16="http://schemas.microsoft.com/office/drawing/2014/main" id="{77A82F10-1803-44FD-A172-DC44F49E18D2}"/>
              </a:ext>
            </a:extLst>
          </p:cNvPr>
          <p:cNvSpPr>
            <a:spLocks noGrp="1"/>
          </p:cNvSpPr>
          <p:nvPr>
            <p:ph idx="1"/>
          </p:nvPr>
        </p:nvSpPr>
        <p:spPr>
          <a:xfrm>
            <a:off x="762000" y="1108653"/>
            <a:ext cx="10668000" cy="3445622"/>
          </a:xfrm>
        </p:spPr>
        <p:txBody>
          <a:bodyPr/>
          <a:lstStyle/>
          <a:p>
            <a:pPr>
              <a:lnSpc>
                <a:spcPct val="150000"/>
              </a:lnSpc>
            </a:pPr>
            <a:r>
              <a:rPr lang="en-US" dirty="0"/>
              <a:t>It is computationally intensive.</a:t>
            </a:r>
          </a:p>
          <a:p>
            <a:pPr lvl="1">
              <a:lnSpc>
                <a:spcPct val="150000"/>
              </a:lnSpc>
            </a:pPr>
            <a:r>
              <a:rPr lang="en-US" dirty="0" err="1"/>
              <a:t>Apriori</a:t>
            </a:r>
            <a:r>
              <a:rPr lang="en-US" dirty="0"/>
              <a:t> requires repeated scans of the database for itemset generation. This is very resource-intensive and time-consuming.</a:t>
            </a:r>
          </a:p>
          <a:p>
            <a:pPr>
              <a:lnSpc>
                <a:spcPct val="150000"/>
              </a:lnSpc>
            </a:pPr>
            <a:r>
              <a:rPr lang="en-US" dirty="0"/>
              <a:t>It can mine misleading patterns.</a:t>
            </a:r>
          </a:p>
          <a:p>
            <a:pPr lvl="1">
              <a:lnSpc>
                <a:spcPct val="150000"/>
              </a:lnSpc>
            </a:pPr>
            <a:r>
              <a:rPr lang="en-US" dirty="0" err="1"/>
              <a:t>Apriori</a:t>
            </a:r>
            <a:r>
              <a:rPr lang="en-US" dirty="0"/>
              <a:t> and other Association Rule Mining algorithms are known to produce rules that are a product of chance.</a:t>
            </a:r>
          </a:p>
          <a:p>
            <a:pPr lvl="1">
              <a:lnSpc>
                <a:spcPct val="150000"/>
              </a:lnSpc>
            </a:pPr>
            <a:endParaRPr lang="en-US" dirty="0"/>
          </a:p>
        </p:txBody>
      </p:sp>
      <p:sp>
        <p:nvSpPr>
          <p:cNvPr id="9" name="Title 1">
            <a:extLst>
              <a:ext uri="{FF2B5EF4-FFF2-40B4-BE49-F238E27FC236}">
                <a16:creationId xmlns:a16="http://schemas.microsoft.com/office/drawing/2014/main" id="{BEAF4CC2-08BC-418E-BCAF-4692523C7711}"/>
              </a:ext>
            </a:extLst>
          </p:cNvPr>
          <p:cNvSpPr txBox="1">
            <a:spLocks/>
          </p:cNvSpPr>
          <p:nvPr/>
        </p:nvSpPr>
        <p:spPr>
          <a:xfrm>
            <a:off x="914400" y="349682"/>
            <a:ext cx="10668000" cy="1325563"/>
          </a:xfrm>
          <a:prstGeom prst="rect">
            <a:avLst/>
          </a:prstGeom>
        </p:spPr>
        <p:txBody>
          <a:bodyPr>
            <a:normAutofit/>
          </a:bodyPr>
          <a:lstStyle>
            <a:lvl1pPr algn="l" defTabSz="914400" rtl="0" eaLnBrk="1" latinLnBrk="0" hangingPunct="1">
              <a:lnSpc>
                <a:spcPct val="90000"/>
              </a:lnSpc>
              <a:spcBef>
                <a:spcPct val="0"/>
              </a:spcBef>
              <a:buNone/>
              <a:defRPr sz="4000" b="1" i="0" kern="1200" baseline="0">
                <a:solidFill>
                  <a:schemeClr val="tx1"/>
                </a:solidFill>
                <a:latin typeface="Arial" charset="0"/>
                <a:ea typeface="Arial" charset="0"/>
                <a:cs typeface="Arial" charset="0"/>
              </a:defRPr>
            </a:lvl1pPr>
          </a:lstStyle>
          <a:p>
            <a:r>
              <a:rPr lang="en-US" dirty="0">
                <a:solidFill>
                  <a:schemeClr val="accent1">
                    <a:lumMod val="75000"/>
                  </a:schemeClr>
                </a:solidFill>
              </a:rPr>
              <a:t>Drawbacks of </a:t>
            </a:r>
            <a:r>
              <a:rPr lang="en-US" dirty="0" err="1">
                <a:solidFill>
                  <a:schemeClr val="accent1">
                    <a:lumMod val="75000"/>
                  </a:schemeClr>
                </a:solidFill>
              </a:rPr>
              <a:t>Apriori</a:t>
            </a:r>
            <a:r>
              <a:rPr lang="en-US" dirty="0">
                <a:solidFill>
                  <a:schemeClr val="accent1">
                    <a:lumMod val="75000"/>
                  </a:schemeClr>
                </a:solidFill>
              </a:rPr>
              <a:t> Algorithm</a:t>
            </a:r>
          </a:p>
        </p:txBody>
      </p:sp>
      <p:sp>
        <p:nvSpPr>
          <p:cNvPr id="8" name="Date Placeholder 3">
            <a:extLst>
              <a:ext uri="{FF2B5EF4-FFF2-40B4-BE49-F238E27FC236}">
                <a16:creationId xmlns:a16="http://schemas.microsoft.com/office/drawing/2014/main" id="{59D213B3-51A8-4323-A70E-4A648EF613E8}"/>
              </a:ext>
            </a:extLst>
          </p:cNvPr>
          <p:cNvSpPr txBox="1">
            <a:spLocks/>
          </p:cNvSpPr>
          <p:nvPr/>
        </p:nvSpPr>
        <p:spPr>
          <a:xfrm>
            <a:off x="4342381" y="6356350"/>
            <a:ext cx="4469109" cy="365125"/>
          </a:xfrm>
          <a:prstGeom prst="rect">
            <a:avLst/>
          </a:prstGeom>
        </p:spPr>
        <p:txBody>
          <a:bodyPr/>
          <a:lstStyle>
            <a:defPPr>
              <a:defRPr lang="en-US"/>
            </a:defPPr>
            <a:lvl1pPr marL="0" algn="l" defTabSz="914400" rtl="0" eaLnBrk="1" latinLnBrk="0" hangingPunct="1">
              <a:defRPr sz="1400" kern="1200">
                <a:solidFill>
                  <a:schemeClr val="bg2">
                    <a:lumMod val="75000"/>
                  </a:schemeClr>
                </a:solidFill>
                <a:latin typeface="Arial" charset="0"/>
                <a:ea typeface="Arial" charset="0"/>
                <a:cs typeface="Arial"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https://www.youtube.com/watch?v=g9c66TUylZ4</a:t>
            </a:r>
          </a:p>
        </p:txBody>
      </p:sp>
    </p:spTree>
    <p:extLst>
      <p:ext uri="{BB962C8B-B14F-4D97-AF65-F5344CB8AC3E}">
        <p14:creationId xmlns:p14="http://schemas.microsoft.com/office/powerpoint/2010/main" val="32476464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DEEA126-6F16-481C-947C-C6208ED55334}"/>
              </a:ext>
            </a:extLst>
          </p:cNvPr>
          <p:cNvSpPr>
            <a:spLocks noGrp="1"/>
          </p:cNvSpPr>
          <p:nvPr>
            <p:ph type="dt" sz="half" idx="10"/>
          </p:nvPr>
        </p:nvSpPr>
        <p:spPr/>
        <p:txBody>
          <a:bodyPr/>
          <a:lstStyle/>
          <a:p>
            <a:fld id="{7836101D-EE4F-E14F-B986-E9B4B91F2B37}" type="datetime1">
              <a:rPr lang="en-US" smtClean="0"/>
              <a:pPr/>
              <a:t>5/17/2021</a:t>
            </a:fld>
            <a:endParaRPr lang="en-US" dirty="0"/>
          </a:p>
        </p:txBody>
      </p:sp>
      <p:sp>
        <p:nvSpPr>
          <p:cNvPr id="5" name="Slide Number Placeholder 4">
            <a:extLst>
              <a:ext uri="{FF2B5EF4-FFF2-40B4-BE49-F238E27FC236}">
                <a16:creationId xmlns:a16="http://schemas.microsoft.com/office/drawing/2014/main" id="{B2FA7296-14C2-46BB-8C67-33A9DE94C427}"/>
              </a:ext>
            </a:extLst>
          </p:cNvPr>
          <p:cNvSpPr>
            <a:spLocks noGrp="1"/>
          </p:cNvSpPr>
          <p:nvPr>
            <p:ph type="sldNum" sz="quarter" idx="12"/>
          </p:nvPr>
        </p:nvSpPr>
        <p:spPr/>
        <p:txBody>
          <a:bodyPr/>
          <a:lstStyle/>
          <a:p>
            <a:fld id="{ACECC8D6-1311-6F42-B063-A331488CED07}" type="slidenum">
              <a:rPr lang="en-US" smtClean="0"/>
              <a:pPr/>
              <a:t>8</a:t>
            </a:fld>
            <a:endParaRPr lang="en-US" dirty="0"/>
          </a:p>
        </p:txBody>
      </p:sp>
      <p:sp>
        <p:nvSpPr>
          <p:cNvPr id="10" name="Content Placeholder 9">
            <a:extLst>
              <a:ext uri="{FF2B5EF4-FFF2-40B4-BE49-F238E27FC236}">
                <a16:creationId xmlns:a16="http://schemas.microsoft.com/office/drawing/2014/main" id="{77A82F10-1803-44FD-A172-DC44F49E18D2}"/>
              </a:ext>
            </a:extLst>
          </p:cNvPr>
          <p:cNvSpPr>
            <a:spLocks noGrp="1"/>
          </p:cNvSpPr>
          <p:nvPr>
            <p:ph idx="1"/>
          </p:nvPr>
        </p:nvSpPr>
        <p:spPr>
          <a:xfrm>
            <a:off x="762000" y="1108653"/>
            <a:ext cx="10668000" cy="3445622"/>
          </a:xfrm>
        </p:spPr>
        <p:txBody>
          <a:bodyPr/>
          <a:lstStyle/>
          <a:p>
            <a:r>
              <a:rPr lang="en-US" sz="2400" dirty="0"/>
              <a:t>The construction of systems that support users in their (online) decision making is the main goal of the field of recommender systems</a:t>
            </a:r>
          </a:p>
          <a:p>
            <a:r>
              <a:rPr lang="en-US" sz="2400" dirty="0"/>
              <a:t>In particular, the goal of recommender systems is to provide easily accessible, high-quality recommendations for a large user community</a:t>
            </a:r>
          </a:p>
          <a:p>
            <a:pPr lvl="1"/>
            <a:r>
              <a:rPr lang="en-US" sz="2000" dirty="0"/>
              <a:t>They are everywhere: Amazon, </a:t>
            </a:r>
            <a:r>
              <a:rPr lang="en-US" sz="2000" dirty="0" err="1"/>
              <a:t>Neflix</a:t>
            </a:r>
            <a:r>
              <a:rPr lang="en-US" sz="2000" dirty="0"/>
              <a:t>, Google, </a:t>
            </a:r>
            <a:r>
              <a:rPr lang="en-US" sz="2000" dirty="0" err="1"/>
              <a:t>etc</a:t>
            </a:r>
            <a:endParaRPr lang="en-US" sz="2000" dirty="0"/>
          </a:p>
          <a:p>
            <a:r>
              <a:rPr lang="en-US" sz="2400" dirty="0"/>
              <a:t>Basic idea - if users shared the same interests in the past – if they viewed or bought the same books, for instance – they will also have similar tastes in the future</a:t>
            </a:r>
          </a:p>
          <a:p>
            <a:r>
              <a:rPr lang="en-US" sz="2400" dirty="0"/>
              <a:t>So, if, for example, user A and user B have a purchase history that overlaps strongly and user A has recently bought a book that B has not yet seen, the basic rationale is to propose this book also to B</a:t>
            </a:r>
          </a:p>
        </p:txBody>
      </p:sp>
      <p:sp>
        <p:nvSpPr>
          <p:cNvPr id="9" name="Title 1">
            <a:extLst>
              <a:ext uri="{FF2B5EF4-FFF2-40B4-BE49-F238E27FC236}">
                <a16:creationId xmlns:a16="http://schemas.microsoft.com/office/drawing/2014/main" id="{BEAF4CC2-08BC-418E-BCAF-4692523C7711}"/>
              </a:ext>
            </a:extLst>
          </p:cNvPr>
          <p:cNvSpPr txBox="1">
            <a:spLocks/>
          </p:cNvSpPr>
          <p:nvPr/>
        </p:nvSpPr>
        <p:spPr>
          <a:xfrm>
            <a:off x="914400" y="349682"/>
            <a:ext cx="10668000" cy="1325563"/>
          </a:xfrm>
          <a:prstGeom prst="rect">
            <a:avLst/>
          </a:prstGeom>
        </p:spPr>
        <p:txBody>
          <a:bodyPr>
            <a:normAutofit/>
          </a:bodyPr>
          <a:lstStyle>
            <a:lvl1pPr algn="l" defTabSz="914400" rtl="0" eaLnBrk="1" latinLnBrk="0" hangingPunct="1">
              <a:lnSpc>
                <a:spcPct val="90000"/>
              </a:lnSpc>
              <a:spcBef>
                <a:spcPct val="0"/>
              </a:spcBef>
              <a:buNone/>
              <a:defRPr sz="4000" b="1" i="0" kern="1200" baseline="0">
                <a:solidFill>
                  <a:schemeClr val="tx1"/>
                </a:solidFill>
                <a:latin typeface="Arial" charset="0"/>
                <a:ea typeface="Arial" charset="0"/>
                <a:cs typeface="Arial" charset="0"/>
              </a:defRPr>
            </a:lvl1pPr>
          </a:lstStyle>
          <a:p>
            <a:r>
              <a:rPr lang="en-US" dirty="0">
                <a:solidFill>
                  <a:schemeClr val="accent1">
                    <a:lumMod val="75000"/>
                  </a:schemeClr>
                </a:solidFill>
              </a:rPr>
              <a:t>Recommendation System</a:t>
            </a:r>
          </a:p>
        </p:txBody>
      </p:sp>
      <p:sp>
        <p:nvSpPr>
          <p:cNvPr id="8" name="Date Placeholder 3">
            <a:extLst>
              <a:ext uri="{FF2B5EF4-FFF2-40B4-BE49-F238E27FC236}">
                <a16:creationId xmlns:a16="http://schemas.microsoft.com/office/drawing/2014/main" id="{59D213B3-51A8-4323-A70E-4A648EF613E8}"/>
              </a:ext>
            </a:extLst>
          </p:cNvPr>
          <p:cNvSpPr txBox="1">
            <a:spLocks/>
          </p:cNvSpPr>
          <p:nvPr/>
        </p:nvSpPr>
        <p:spPr>
          <a:xfrm>
            <a:off x="4342381" y="6356350"/>
            <a:ext cx="4469109" cy="365125"/>
          </a:xfrm>
          <a:prstGeom prst="rect">
            <a:avLst/>
          </a:prstGeom>
        </p:spPr>
        <p:txBody>
          <a:bodyPr/>
          <a:lstStyle>
            <a:defPPr>
              <a:defRPr lang="en-US"/>
            </a:defPPr>
            <a:lvl1pPr marL="0" algn="l" defTabSz="914400" rtl="0" eaLnBrk="1" latinLnBrk="0" hangingPunct="1">
              <a:defRPr sz="1400" kern="1200">
                <a:solidFill>
                  <a:schemeClr val="bg2">
                    <a:lumMod val="75000"/>
                  </a:schemeClr>
                </a:solidFill>
                <a:latin typeface="Arial" charset="0"/>
                <a:ea typeface="Arial" charset="0"/>
                <a:cs typeface="Arial"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https://www.youtube.com/watch?v=g9c66TUylZ4</a:t>
            </a:r>
          </a:p>
        </p:txBody>
      </p:sp>
    </p:spTree>
    <p:extLst>
      <p:ext uri="{BB962C8B-B14F-4D97-AF65-F5344CB8AC3E}">
        <p14:creationId xmlns:p14="http://schemas.microsoft.com/office/powerpoint/2010/main" val="37315934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DEEA126-6F16-481C-947C-C6208ED55334}"/>
              </a:ext>
            </a:extLst>
          </p:cNvPr>
          <p:cNvSpPr>
            <a:spLocks noGrp="1"/>
          </p:cNvSpPr>
          <p:nvPr>
            <p:ph type="dt" sz="half" idx="10"/>
          </p:nvPr>
        </p:nvSpPr>
        <p:spPr/>
        <p:txBody>
          <a:bodyPr/>
          <a:lstStyle/>
          <a:p>
            <a:fld id="{7836101D-EE4F-E14F-B986-E9B4B91F2B37}" type="datetime1">
              <a:rPr lang="en-US" smtClean="0"/>
              <a:pPr/>
              <a:t>5/17/2021</a:t>
            </a:fld>
            <a:endParaRPr lang="en-US" dirty="0"/>
          </a:p>
        </p:txBody>
      </p:sp>
      <p:sp>
        <p:nvSpPr>
          <p:cNvPr id="5" name="Slide Number Placeholder 4">
            <a:extLst>
              <a:ext uri="{FF2B5EF4-FFF2-40B4-BE49-F238E27FC236}">
                <a16:creationId xmlns:a16="http://schemas.microsoft.com/office/drawing/2014/main" id="{B2FA7296-14C2-46BB-8C67-33A9DE94C427}"/>
              </a:ext>
            </a:extLst>
          </p:cNvPr>
          <p:cNvSpPr>
            <a:spLocks noGrp="1"/>
          </p:cNvSpPr>
          <p:nvPr>
            <p:ph type="sldNum" sz="quarter" idx="12"/>
          </p:nvPr>
        </p:nvSpPr>
        <p:spPr/>
        <p:txBody>
          <a:bodyPr/>
          <a:lstStyle/>
          <a:p>
            <a:fld id="{ACECC8D6-1311-6F42-B063-A331488CED07}" type="slidenum">
              <a:rPr lang="en-US" smtClean="0"/>
              <a:pPr/>
              <a:t>9</a:t>
            </a:fld>
            <a:endParaRPr lang="en-US" dirty="0"/>
          </a:p>
        </p:txBody>
      </p:sp>
      <p:sp>
        <p:nvSpPr>
          <p:cNvPr id="10" name="Content Placeholder 9">
            <a:extLst>
              <a:ext uri="{FF2B5EF4-FFF2-40B4-BE49-F238E27FC236}">
                <a16:creationId xmlns:a16="http://schemas.microsoft.com/office/drawing/2014/main" id="{77A82F10-1803-44FD-A172-DC44F49E18D2}"/>
              </a:ext>
            </a:extLst>
          </p:cNvPr>
          <p:cNvSpPr>
            <a:spLocks noGrp="1"/>
          </p:cNvSpPr>
          <p:nvPr>
            <p:ph idx="1"/>
          </p:nvPr>
        </p:nvSpPr>
        <p:spPr>
          <a:xfrm>
            <a:off x="609600" y="1245451"/>
            <a:ext cx="11021291" cy="3445622"/>
          </a:xfrm>
        </p:spPr>
        <p:txBody>
          <a:bodyPr/>
          <a:lstStyle/>
          <a:p>
            <a:pPr marL="342900" marR="0" lvl="0" indent="-342900">
              <a:lnSpc>
                <a:spcPct val="150000"/>
              </a:lnSpc>
              <a:spcBef>
                <a:spcPts val="0"/>
              </a:spcBef>
              <a:spcAft>
                <a:spcPts val="0"/>
              </a:spcAft>
              <a:buFont typeface="+mj-lt"/>
              <a:buAutoNum type="arabicParenR"/>
            </a:pPr>
            <a:r>
              <a:rPr lang="en-US" dirty="0">
                <a:latin typeface="Arial" panose="020B0604020202020204" pitchFamily="34" charset="0"/>
                <a:ea typeface="Calibri" panose="020F0502020204030204" pitchFamily="34" charset="0"/>
                <a:cs typeface="Arial" panose="020B0604020202020204" pitchFamily="34" charset="0"/>
              </a:rPr>
              <a:t>Collaborative Filtering:</a:t>
            </a:r>
          </a:p>
          <a:p>
            <a:pPr lvl="2">
              <a:lnSpc>
                <a:spcPct val="150000"/>
              </a:lnSpc>
              <a:spcBef>
                <a:spcPts val="0"/>
              </a:spcBef>
              <a:buFont typeface="Wingdings" panose="05000000000000000000" pitchFamily="2" charset="2"/>
              <a:buChar char=""/>
            </a:pPr>
            <a:r>
              <a:rPr lang="en-US" dirty="0">
                <a:latin typeface="Arial" panose="020B0604020202020204" pitchFamily="34" charset="0"/>
                <a:ea typeface="Calibri" panose="020F0502020204030204" pitchFamily="34" charset="0"/>
                <a:cs typeface="Arial" panose="020B0604020202020204" pitchFamily="34" charset="0"/>
              </a:rPr>
              <a:t>Memory based </a:t>
            </a:r>
          </a:p>
          <a:p>
            <a:pPr lvl="3">
              <a:lnSpc>
                <a:spcPct val="150000"/>
              </a:lnSpc>
              <a:spcBef>
                <a:spcPts val="0"/>
              </a:spcBef>
              <a:buFont typeface="Symbol" panose="05050102010706020507" pitchFamily="18" charset="2"/>
              <a:buChar char=""/>
            </a:pPr>
            <a:r>
              <a:rPr lang="en-US" dirty="0">
                <a:latin typeface="Arial" panose="020B0604020202020204" pitchFamily="34" charset="0"/>
                <a:ea typeface="Calibri" panose="020F0502020204030204" pitchFamily="34" charset="0"/>
                <a:cs typeface="Arial" panose="020B0604020202020204" pitchFamily="34" charset="0"/>
              </a:rPr>
              <a:t>Item Based</a:t>
            </a:r>
          </a:p>
          <a:p>
            <a:pPr lvl="3">
              <a:lnSpc>
                <a:spcPct val="150000"/>
              </a:lnSpc>
              <a:spcBef>
                <a:spcPts val="0"/>
              </a:spcBef>
              <a:buFont typeface="Symbol" panose="05050102010706020507" pitchFamily="18" charset="2"/>
              <a:buChar char=""/>
            </a:pPr>
            <a:r>
              <a:rPr lang="en-US" dirty="0">
                <a:latin typeface="Arial" panose="020B0604020202020204" pitchFamily="34" charset="0"/>
                <a:ea typeface="Calibri" panose="020F0502020204030204" pitchFamily="34" charset="0"/>
                <a:cs typeface="Arial" panose="020B0604020202020204" pitchFamily="34" charset="0"/>
              </a:rPr>
              <a:t>User based</a:t>
            </a:r>
          </a:p>
          <a:p>
            <a:pPr lvl="2">
              <a:lnSpc>
                <a:spcPct val="150000"/>
              </a:lnSpc>
              <a:spcBef>
                <a:spcPts val="0"/>
              </a:spcBef>
              <a:buFont typeface="Wingdings" panose="05000000000000000000" pitchFamily="2" charset="2"/>
              <a:buChar char=""/>
            </a:pPr>
            <a:r>
              <a:rPr lang="en-US" dirty="0">
                <a:latin typeface="Arial" panose="020B0604020202020204" pitchFamily="34" charset="0"/>
                <a:ea typeface="Calibri" panose="020F0502020204030204" pitchFamily="34" charset="0"/>
                <a:cs typeface="Arial" panose="020B0604020202020204" pitchFamily="34" charset="0"/>
              </a:rPr>
              <a:t>Model based</a:t>
            </a:r>
          </a:p>
          <a:p>
            <a:pPr marL="342900" marR="0" lvl="0" indent="-342900">
              <a:lnSpc>
                <a:spcPct val="150000"/>
              </a:lnSpc>
              <a:spcBef>
                <a:spcPts val="0"/>
              </a:spcBef>
              <a:spcAft>
                <a:spcPts val="0"/>
              </a:spcAft>
              <a:buFont typeface="+mj-lt"/>
              <a:buAutoNum type="arabicParenR"/>
            </a:pPr>
            <a:r>
              <a:rPr lang="en-US" dirty="0">
                <a:latin typeface="Arial" panose="020B0604020202020204" pitchFamily="34" charset="0"/>
                <a:ea typeface="Calibri" panose="020F0502020204030204" pitchFamily="34" charset="0"/>
                <a:cs typeface="Arial" panose="020B0604020202020204" pitchFamily="34" charset="0"/>
              </a:rPr>
              <a:t>Content Based Recommending:</a:t>
            </a:r>
          </a:p>
          <a:p>
            <a:pPr marL="342900" marR="0" lvl="0" indent="-342900">
              <a:lnSpc>
                <a:spcPct val="150000"/>
              </a:lnSpc>
              <a:spcBef>
                <a:spcPts val="0"/>
              </a:spcBef>
              <a:spcAft>
                <a:spcPts val="800"/>
              </a:spcAft>
              <a:buFont typeface="+mj-lt"/>
              <a:buAutoNum type="arabicParenR"/>
            </a:pPr>
            <a:r>
              <a:rPr lang="en-US" dirty="0">
                <a:latin typeface="Arial" panose="020B0604020202020204" pitchFamily="34" charset="0"/>
                <a:ea typeface="Calibri" panose="020F0502020204030204" pitchFamily="34" charset="0"/>
                <a:cs typeface="Arial" panose="020B0604020202020204" pitchFamily="34" charset="0"/>
              </a:rPr>
              <a:t>Hybrid Approach</a:t>
            </a:r>
          </a:p>
          <a:p>
            <a:pPr lvl="1">
              <a:lnSpc>
                <a:spcPct val="150000"/>
              </a:lnSpc>
            </a:pPr>
            <a:endParaRPr lang="en-US" dirty="0">
              <a:latin typeface="Arial" panose="020B0604020202020204" pitchFamily="34" charset="0"/>
              <a:cs typeface="Arial" panose="020B0604020202020204" pitchFamily="34" charset="0"/>
            </a:endParaRPr>
          </a:p>
        </p:txBody>
      </p:sp>
      <p:sp>
        <p:nvSpPr>
          <p:cNvPr id="9" name="Title 1">
            <a:extLst>
              <a:ext uri="{FF2B5EF4-FFF2-40B4-BE49-F238E27FC236}">
                <a16:creationId xmlns:a16="http://schemas.microsoft.com/office/drawing/2014/main" id="{BEAF4CC2-08BC-418E-BCAF-4692523C7711}"/>
              </a:ext>
            </a:extLst>
          </p:cNvPr>
          <p:cNvSpPr txBox="1">
            <a:spLocks/>
          </p:cNvSpPr>
          <p:nvPr/>
        </p:nvSpPr>
        <p:spPr>
          <a:xfrm>
            <a:off x="914400" y="349682"/>
            <a:ext cx="10668000" cy="1325563"/>
          </a:xfrm>
          <a:prstGeom prst="rect">
            <a:avLst/>
          </a:prstGeom>
        </p:spPr>
        <p:txBody>
          <a:bodyPr>
            <a:normAutofit/>
          </a:bodyPr>
          <a:lstStyle>
            <a:lvl1pPr algn="l" defTabSz="914400" rtl="0" eaLnBrk="1" latinLnBrk="0" hangingPunct="1">
              <a:lnSpc>
                <a:spcPct val="90000"/>
              </a:lnSpc>
              <a:spcBef>
                <a:spcPct val="0"/>
              </a:spcBef>
              <a:buNone/>
              <a:defRPr sz="4000" b="1" i="0" kern="1200" baseline="0">
                <a:solidFill>
                  <a:schemeClr val="tx1"/>
                </a:solidFill>
                <a:latin typeface="Arial" charset="0"/>
                <a:ea typeface="Arial" charset="0"/>
                <a:cs typeface="Arial" charset="0"/>
              </a:defRPr>
            </a:lvl1pPr>
          </a:lstStyle>
          <a:p>
            <a:r>
              <a:rPr lang="en-US" dirty="0">
                <a:solidFill>
                  <a:schemeClr val="accent1">
                    <a:lumMod val="75000"/>
                  </a:schemeClr>
                </a:solidFill>
              </a:rPr>
              <a:t>Types of Recommender Systems</a:t>
            </a:r>
          </a:p>
        </p:txBody>
      </p:sp>
    </p:spTree>
    <p:extLst>
      <p:ext uri="{BB962C8B-B14F-4D97-AF65-F5344CB8AC3E}">
        <p14:creationId xmlns:p14="http://schemas.microsoft.com/office/powerpoint/2010/main" val="1791455971"/>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16972</TotalTime>
  <Words>1160</Words>
  <Application>Microsoft Office PowerPoint</Application>
  <PresentationFormat>Widescreen</PresentationFormat>
  <Paragraphs>144</Paragraphs>
  <Slides>17</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Gothic Uralic</vt:lpstr>
      <vt:lpstr>Arial</vt:lpstr>
      <vt:lpstr>Calibri</vt:lpstr>
      <vt:lpstr>Symbol</vt:lpstr>
      <vt:lpstr>Wingdings</vt:lpstr>
      <vt:lpstr>1_Office Theme</vt:lpstr>
      <vt:lpstr>DM TA Session 7</vt:lpstr>
      <vt:lpstr>Contents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Questions?</vt:lpstr>
      <vt:lpstr>Recommended 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Hanwen Serena Xu</dc:creator>
  <cp:lastModifiedBy>Hanwen Serena Xu</cp:lastModifiedBy>
  <cp:revision>74</cp:revision>
  <dcterms:created xsi:type="dcterms:W3CDTF">2021-04-04T23:14:03Z</dcterms:created>
  <dcterms:modified xsi:type="dcterms:W3CDTF">2021-05-17T20:42:17Z</dcterms:modified>
</cp:coreProperties>
</file>