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63" r:id="rId3"/>
    <p:sldId id="259" r:id="rId4"/>
    <p:sldId id="271" r:id="rId5"/>
    <p:sldId id="272" r:id="rId6"/>
    <p:sldId id="264" r:id="rId7"/>
    <p:sldId id="262" r:id="rId8"/>
    <p:sldId id="276" r:id="rId9"/>
    <p:sldId id="317" r:id="rId10"/>
    <p:sldId id="318" r:id="rId11"/>
    <p:sldId id="319" r:id="rId12"/>
    <p:sldId id="320" r:id="rId13"/>
    <p:sldId id="280" r:id="rId14"/>
    <p:sldId id="322" r:id="rId15"/>
    <p:sldId id="325" r:id="rId16"/>
    <p:sldId id="284" r:id="rId17"/>
    <p:sldId id="285" r:id="rId18"/>
    <p:sldId id="310" r:id="rId19"/>
    <p:sldId id="287" r:id="rId20"/>
    <p:sldId id="288" r:id="rId21"/>
    <p:sldId id="289" r:id="rId22"/>
    <p:sldId id="324" r:id="rId23"/>
    <p:sldId id="265" r:id="rId24"/>
    <p:sldId id="290" r:id="rId25"/>
    <p:sldId id="326" r:id="rId26"/>
    <p:sldId id="291" r:id="rId27"/>
    <p:sldId id="292" r:id="rId28"/>
    <p:sldId id="293" r:id="rId29"/>
    <p:sldId id="294" r:id="rId30"/>
    <p:sldId id="309" r:id="rId31"/>
    <p:sldId id="266" r:id="rId32"/>
    <p:sldId id="260" r:id="rId33"/>
    <p:sldId id="32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2954"/>
    <a:srgbClr val="FFFFFF"/>
    <a:srgbClr val="3773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99B5A1-0D41-47BC-9150-059863F352B4}" v="113" dt="2023-06-02T03:59:25.1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5653" autoAdjust="0"/>
  </p:normalViewPr>
  <p:slideViewPr>
    <p:cSldViewPr snapToGrid="0">
      <p:cViewPr varScale="1">
        <p:scale>
          <a:sx n="65" d="100"/>
          <a:sy n="65" d="100"/>
        </p:scale>
        <p:origin x="13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He" userId="55f4252bf2671d19" providerId="LiveId" clId="{C9F94525-AAAC-3B4E-AC39-94609B7C53E3}"/>
    <pc:docChg chg="modSld">
      <pc:chgData name="Cheng He" userId="55f4252bf2671d19" providerId="LiveId" clId="{C9F94525-AAAC-3B4E-AC39-94609B7C53E3}" dt="2022-11-18T19:47:39.261" v="2" actId="20577"/>
      <pc:docMkLst>
        <pc:docMk/>
      </pc:docMkLst>
      <pc:sldChg chg="modSp mod">
        <pc:chgData name="Cheng He" userId="55f4252bf2671d19" providerId="LiveId" clId="{C9F94525-AAAC-3B4E-AC39-94609B7C53E3}" dt="2022-11-18T17:10:14.941" v="0" actId="1076"/>
        <pc:sldMkLst>
          <pc:docMk/>
          <pc:sldMk cId="2792116254" sldId="256"/>
        </pc:sldMkLst>
        <pc:picChg chg="mod">
          <ac:chgData name="Cheng He" userId="55f4252bf2671d19" providerId="LiveId" clId="{C9F94525-AAAC-3B4E-AC39-94609B7C53E3}" dt="2022-11-18T17:10:14.941" v="0" actId="1076"/>
          <ac:picMkLst>
            <pc:docMk/>
            <pc:sldMk cId="2792116254" sldId="256"/>
            <ac:picMk id="6" creationId="{22522F29-1B9E-4C28-827B-C0AD26BA62C6}"/>
          </ac:picMkLst>
        </pc:picChg>
      </pc:sldChg>
      <pc:sldChg chg="modSp mod">
        <pc:chgData name="Cheng He" userId="55f4252bf2671d19" providerId="LiveId" clId="{C9F94525-AAAC-3B4E-AC39-94609B7C53E3}" dt="2022-11-18T19:47:39.261" v="2" actId="20577"/>
        <pc:sldMkLst>
          <pc:docMk/>
          <pc:sldMk cId="1086208600" sldId="331"/>
        </pc:sldMkLst>
        <pc:spChg chg="mod">
          <ac:chgData name="Cheng He" userId="55f4252bf2671d19" providerId="LiveId" clId="{C9F94525-AAAC-3B4E-AC39-94609B7C53E3}" dt="2022-11-18T19:47:39.261" v="2" actId="20577"/>
          <ac:spMkLst>
            <pc:docMk/>
            <pc:sldMk cId="1086208600" sldId="331"/>
            <ac:spMk id="2" creationId="{145B019A-3E83-8E4A-A454-D07479C07664}"/>
          </ac:spMkLst>
        </pc:spChg>
      </pc:sldChg>
    </pc:docChg>
  </pc:docChgLst>
  <pc:docChgLst>
    <pc:chgData name="Cheng He" userId="55f4252bf2671d19" providerId="LiveId" clId="{A382000B-3FFF-9B45-B288-52A99864EC75}"/>
    <pc:docChg chg="modSld modShowInfo">
      <pc:chgData name="Cheng He" userId="55f4252bf2671d19" providerId="LiveId" clId="{A382000B-3FFF-9B45-B288-52A99864EC75}" dt="2022-11-18T13:57:26.115" v="9" actId="20577"/>
      <pc:docMkLst>
        <pc:docMk/>
      </pc:docMkLst>
      <pc:sldChg chg="modNotesTx">
        <pc:chgData name="Cheng He" userId="55f4252bf2671d19" providerId="LiveId" clId="{A382000B-3FFF-9B45-B288-52A99864EC75}" dt="2022-11-18T13:57:26.115" v="9" actId="20577"/>
        <pc:sldMkLst>
          <pc:docMk/>
          <pc:sldMk cId="2792116254" sldId="256"/>
        </pc:sldMkLst>
      </pc:sldChg>
      <pc:sldChg chg="modSp mod">
        <pc:chgData name="Cheng He" userId="55f4252bf2671d19" providerId="LiveId" clId="{A382000B-3FFF-9B45-B288-52A99864EC75}" dt="2022-11-11T03:49:29.085" v="1" actId="20577"/>
        <pc:sldMkLst>
          <pc:docMk/>
          <pc:sldMk cId="1488801517" sldId="260"/>
        </pc:sldMkLst>
        <pc:spChg chg="mod">
          <ac:chgData name="Cheng He" userId="55f4252bf2671d19" providerId="LiveId" clId="{A382000B-3FFF-9B45-B288-52A99864EC75}" dt="2022-11-11T03:49:29.085" v="1" actId="20577"/>
          <ac:spMkLst>
            <pc:docMk/>
            <pc:sldMk cId="1488801517" sldId="260"/>
            <ac:spMk id="3" creationId="{AF0C5BC2-D9B4-1F4F-A10F-9123396387E4}"/>
          </ac:spMkLst>
        </pc:spChg>
      </pc:sldChg>
    </pc:docChg>
  </pc:docChgLst>
  <pc:docChgLst>
    <pc:chgData name="Cheng He" userId="55f4252bf2671d19" providerId="LiveId" clId="{3699B5A1-0D41-47BC-9150-059863F352B4}"/>
    <pc:docChg chg="undo custSel addSld delSld modSld">
      <pc:chgData name="Cheng He" userId="55f4252bf2671d19" providerId="LiveId" clId="{3699B5A1-0D41-47BC-9150-059863F352B4}" dt="2023-06-02T03:58:56.052" v="1719"/>
      <pc:docMkLst>
        <pc:docMk/>
      </pc:docMkLst>
      <pc:sldChg chg="addSp delSp modSp mod modTransition modAnim">
        <pc:chgData name="Cheng He" userId="55f4252bf2671d19" providerId="LiveId" clId="{3699B5A1-0D41-47BC-9150-059863F352B4}" dt="2022-11-28T18:26:09.194" v="1714"/>
        <pc:sldMkLst>
          <pc:docMk/>
          <pc:sldMk cId="2792116254" sldId="256"/>
        </pc:sldMkLst>
        <pc:spChg chg="mod">
          <ac:chgData name="Cheng He" userId="55f4252bf2671d19" providerId="LiveId" clId="{3699B5A1-0D41-47BC-9150-059863F352B4}" dt="2022-11-28T02:38:23.941" v="1625" actId="20577"/>
          <ac:spMkLst>
            <pc:docMk/>
            <pc:sldMk cId="2792116254" sldId="256"/>
            <ac:spMk id="3" creationId="{1B9CC5AF-8F2D-4E41-9EC8-E0901BEE6AE7}"/>
          </ac:spMkLst>
        </pc:spChg>
        <pc:spChg chg="add del">
          <ac:chgData name="Cheng He" userId="55f4252bf2671d19" providerId="LiveId" clId="{3699B5A1-0D41-47BC-9150-059863F352B4}" dt="2022-11-28T01:27:02.390" v="1413" actId="478"/>
          <ac:spMkLst>
            <pc:docMk/>
            <pc:sldMk cId="2792116254" sldId="256"/>
            <ac:spMk id="4" creationId="{6D70828D-52FF-6148-BE8A-843814AF0BBF}"/>
          </ac:spMkLst>
        </pc:spChg>
        <pc:picChg chg="add del mod">
          <ac:chgData name="Cheng He" userId="55f4252bf2671d19" providerId="LiveId" clId="{3699B5A1-0D41-47BC-9150-059863F352B4}" dt="2022-11-28T01:57:17.712" v="1424" actId="478"/>
          <ac:picMkLst>
            <pc:docMk/>
            <pc:sldMk cId="2792116254" sldId="256"/>
            <ac:picMk id="5" creationId="{E18E472F-E395-1945-D7A9-980BEDD128D9}"/>
          </ac:picMkLst>
        </pc:picChg>
        <pc:picChg chg="add del mod">
          <ac:chgData name="Cheng He" userId="55f4252bf2671d19" providerId="LiveId" clId="{3699B5A1-0D41-47BC-9150-059863F352B4}" dt="2022-11-28T02:09:50.560" v="1436"/>
          <ac:picMkLst>
            <pc:docMk/>
            <pc:sldMk cId="2792116254" sldId="256"/>
            <ac:picMk id="9" creationId="{6D814B83-28AD-D624-C91E-C1BDDC2BC09A}"/>
          </ac:picMkLst>
        </pc:picChg>
        <pc:picChg chg="add del mod ord">
          <ac:chgData name="Cheng He" userId="55f4252bf2671d19" providerId="LiveId" clId="{3699B5A1-0D41-47BC-9150-059863F352B4}" dt="2022-11-28T18:12:16.215" v="1708"/>
          <ac:picMkLst>
            <pc:docMk/>
            <pc:sldMk cId="2792116254" sldId="256"/>
            <ac:picMk id="10" creationId="{8D2135DB-9023-BA7B-98BE-6C9DB058628C}"/>
          </ac:picMkLst>
        </pc:picChg>
        <pc:picChg chg="add del mod">
          <ac:chgData name="Cheng He" userId="55f4252bf2671d19" providerId="LiveId" clId="{3699B5A1-0D41-47BC-9150-059863F352B4}" dt="2022-11-28T18:12:19.235" v="1713"/>
          <ac:picMkLst>
            <pc:docMk/>
            <pc:sldMk cId="2792116254" sldId="256"/>
            <ac:picMk id="11" creationId="{1DED2ED0-5783-BBE6-A707-915C7077C8A9}"/>
          </ac:picMkLst>
        </pc:picChg>
        <pc:picChg chg="add del mod">
          <ac:chgData name="Cheng He" userId="55f4252bf2671d19" providerId="LiveId" clId="{3699B5A1-0D41-47BC-9150-059863F352B4}" dt="2022-11-24T16:54:45.002" v="3"/>
          <ac:picMkLst>
            <pc:docMk/>
            <pc:sldMk cId="2792116254" sldId="256"/>
            <ac:picMk id="11" creationId="{C3BA152F-F608-A3AB-9177-D4096746E664}"/>
          </ac:picMkLst>
        </pc:picChg>
        <pc:picChg chg="add del mod ord">
          <ac:chgData name="Cheng He" userId="55f4252bf2671d19" providerId="LiveId" clId="{3699B5A1-0D41-47BC-9150-059863F352B4}" dt="2022-11-28T18:26:09.194" v="1714"/>
          <ac:picMkLst>
            <pc:docMk/>
            <pc:sldMk cId="2792116254" sldId="256"/>
            <ac:picMk id="12" creationId="{148A21C6-2F40-B09B-4868-99A4392682CE}"/>
          </ac:picMkLst>
        </pc:picChg>
        <pc:picChg chg="add mod">
          <ac:chgData name="Cheng He" userId="55f4252bf2671d19" providerId="LiveId" clId="{3699B5A1-0D41-47BC-9150-059863F352B4}" dt="2022-11-28T18:26:09.194" v="1714"/>
          <ac:picMkLst>
            <pc:docMk/>
            <pc:sldMk cId="2792116254" sldId="256"/>
            <ac:picMk id="13" creationId="{0E3AB185-561A-0050-225E-B2737151C624}"/>
          </ac:picMkLst>
        </pc:picChg>
        <pc:picChg chg="add del mod">
          <ac:chgData name="Cheng He" userId="55f4252bf2671d19" providerId="LiveId" clId="{3699B5A1-0D41-47BC-9150-059863F352B4}" dt="2022-11-26T01:55:45.321" v="831" actId="34307"/>
          <ac:picMkLst>
            <pc:docMk/>
            <pc:sldMk cId="2792116254" sldId="256"/>
            <ac:picMk id="13" creationId="{E04C1483-4AD7-CC9E-44BF-3E70C603CA31}"/>
          </ac:picMkLst>
        </pc:picChg>
        <pc:picChg chg="add del mod ord">
          <ac:chgData name="Cheng He" userId="55f4252bf2671d19" providerId="LiveId" clId="{3699B5A1-0D41-47BC-9150-059863F352B4}" dt="2022-11-28T02:10:08.354" v="1437"/>
          <ac:picMkLst>
            <pc:docMk/>
            <pc:sldMk cId="2792116254" sldId="256"/>
            <ac:picMk id="14" creationId="{59DA6C71-551C-3EFC-20DC-876E1C1B7243}"/>
          </ac:picMkLst>
        </pc:picChg>
        <pc:picChg chg="add del mod">
          <ac:chgData name="Cheng He" userId="55f4252bf2671d19" providerId="LiveId" clId="{3699B5A1-0D41-47BC-9150-059863F352B4}" dt="2022-11-26T01:59:01.697" v="845" actId="478"/>
          <ac:picMkLst>
            <pc:docMk/>
            <pc:sldMk cId="2792116254" sldId="256"/>
            <ac:picMk id="14" creationId="{618103F9-9D05-57A0-FEBC-8151844E9C42}"/>
          </ac:picMkLst>
        </pc:picChg>
        <pc:picChg chg="add del mod">
          <ac:chgData name="Cheng He" userId="55f4252bf2671d19" providerId="LiveId" clId="{3699B5A1-0D41-47BC-9150-059863F352B4}" dt="2022-11-24T19:41:25.313" v="289"/>
          <ac:picMkLst>
            <pc:docMk/>
            <pc:sldMk cId="2792116254" sldId="256"/>
            <ac:picMk id="14" creationId="{95313E49-1C8F-C70F-DF37-BD0D40B23581}"/>
          </ac:picMkLst>
        </pc:picChg>
        <pc:picChg chg="add del mod">
          <ac:chgData name="Cheng He" userId="55f4252bf2671d19" providerId="LiveId" clId="{3699B5A1-0D41-47BC-9150-059863F352B4}" dt="2022-11-26T01:59:00.760" v="844" actId="478"/>
          <ac:picMkLst>
            <pc:docMk/>
            <pc:sldMk cId="2792116254" sldId="256"/>
            <ac:picMk id="15" creationId="{8119BD18-011B-7D58-F932-8973CF93D300}"/>
          </ac:picMkLst>
        </pc:picChg>
        <pc:picChg chg="add del mod">
          <ac:chgData name="Cheng He" userId="55f4252bf2671d19" providerId="LiveId" clId="{3699B5A1-0D41-47BC-9150-059863F352B4}" dt="2022-11-28T02:10:11.039" v="1441"/>
          <ac:picMkLst>
            <pc:docMk/>
            <pc:sldMk cId="2792116254" sldId="256"/>
            <ac:picMk id="15" creationId="{EDBA78EF-90E5-DC25-FAFA-5268CE9F01CE}"/>
          </ac:picMkLst>
        </pc:picChg>
        <pc:picChg chg="add del mod">
          <ac:chgData name="Cheng He" userId="55f4252bf2671d19" providerId="LiveId" clId="{3699B5A1-0D41-47BC-9150-059863F352B4}" dt="2022-11-26T02:01:00.331" v="854" actId="478"/>
          <ac:picMkLst>
            <pc:docMk/>
            <pc:sldMk cId="2792116254" sldId="256"/>
            <ac:picMk id="16" creationId="{7C7B59ED-FDFB-D939-1AF1-273DCA2016E5}"/>
          </ac:picMkLst>
        </pc:picChg>
        <pc:picChg chg="add del mod ord">
          <ac:chgData name="Cheng He" userId="55f4252bf2671d19" providerId="LiveId" clId="{3699B5A1-0D41-47BC-9150-059863F352B4}" dt="2022-11-28T02:10:57.411" v="1442"/>
          <ac:picMkLst>
            <pc:docMk/>
            <pc:sldMk cId="2792116254" sldId="256"/>
            <ac:picMk id="16" creationId="{A476168E-66BB-B3B4-C622-36470A072992}"/>
          </ac:picMkLst>
        </pc:picChg>
        <pc:picChg chg="add del mod">
          <ac:chgData name="Cheng He" userId="55f4252bf2671d19" providerId="LiveId" clId="{3699B5A1-0D41-47BC-9150-059863F352B4}" dt="2022-11-28T02:11:56.255" v="1446"/>
          <ac:picMkLst>
            <pc:docMk/>
            <pc:sldMk cId="2792116254" sldId="256"/>
            <ac:picMk id="17" creationId="{36EFA2C1-2257-8371-DF7C-3104D82119D1}"/>
          </ac:picMkLst>
        </pc:picChg>
        <pc:picChg chg="add del mod">
          <ac:chgData name="Cheng He" userId="55f4252bf2671d19" providerId="LiveId" clId="{3699B5A1-0D41-47BC-9150-059863F352B4}" dt="2022-11-26T02:01:56.126" v="856" actId="478"/>
          <ac:picMkLst>
            <pc:docMk/>
            <pc:sldMk cId="2792116254" sldId="256"/>
            <ac:picMk id="18" creationId="{B65FF3FD-7251-ABFF-31C2-A1B2C981DBD2}"/>
          </ac:picMkLst>
        </pc:picChg>
        <pc:picChg chg="add del mod ord">
          <ac:chgData name="Cheng He" userId="55f4252bf2671d19" providerId="LiveId" clId="{3699B5A1-0D41-47BC-9150-059863F352B4}" dt="2022-11-28T02:12:13.730" v="1447"/>
          <ac:picMkLst>
            <pc:docMk/>
            <pc:sldMk cId="2792116254" sldId="256"/>
            <ac:picMk id="19" creationId="{4F30EE60-6EDC-FC95-F26D-6BC086D23B5D}"/>
          </ac:picMkLst>
        </pc:picChg>
        <pc:picChg chg="add del mod">
          <ac:chgData name="Cheng He" userId="55f4252bf2671d19" providerId="LiveId" clId="{3699B5A1-0D41-47BC-9150-059863F352B4}" dt="2022-11-26T02:02:53.641" v="863" actId="478"/>
          <ac:picMkLst>
            <pc:docMk/>
            <pc:sldMk cId="2792116254" sldId="256"/>
            <ac:picMk id="19" creationId="{CB269597-65DD-3C28-5A59-EF2F4B2E8D9D}"/>
          </ac:picMkLst>
        </pc:picChg>
        <pc:picChg chg="add del mod">
          <ac:chgData name="Cheng He" userId="55f4252bf2671d19" providerId="LiveId" clId="{3699B5A1-0D41-47BC-9150-059863F352B4}" dt="2022-11-24T20:47:31.522" v="291"/>
          <ac:picMkLst>
            <pc:docMk/>
            <pc:sldMk cId="2792116254" sldId="256"/>
            <ac:picMk id="19" creationId="{E55371E1-741C-1C3C-DD21-C79A504C3BA3}"/>
          </ac:picMkLst>
        </pc:picChg>
        <pc:picChg chg="add del mod">
          <ac:chgData name="Cheng He" userId="55f4252bf2671d19" providerId="LiveId" clId="{3699B5A1-0D41-47BC-9150-059863F352B4}" dt="2022-11-28T02:12:18.663" v="1449"/>
          <ac:picMkLst>
            <pc:docMk/>
            <pc:sldMk cId="2792116254" sldId="256"/>
            <ac:picMk id="20" creationId="{078BCCA5-A628-4AFF-C61D-DCB0DABA44B7}"/>
          </ac:picMkLst>
        </pc:picChg>
        <pc:picChg chg="add del mod">
          <ac:chgData name="Cheng He" userId="55f4252bf2671d19" providerId="LiveId" clId="{3699B5A1-0D41-47BC-9150-059863F352B4}" dt="2022-11-26T02:03:08.434" v="864" actId="478"/>
          <ac:picMkLst>
            <pc:docMk/>
            <pc:sldMk cId="2792116254" sldId="256"/>
            <ac:picMk id="20" creationId="{4AC05C23-0781-6428-B5B1-A1372F6A2A53}"/>
          </ac:picMkLst>
        </pc:picChg>
        <pc:picChg chg="add del mod ord">
          <ac:chgData name="Cheng He" userId="55f4252bf2671d19" providerId="LiveId" clId="{3699B5A1-0D41-47BC-9150-059863F352B4}" dt="2022-11-28T02:13:47.804" v="1450"/>
          <ac:picMkLst>
            <pc:docMk/>
            <pc:sldMk cId="2792116254" sldId="256"/>
            <ac:picMk id="23" creationId="{3DFE833A-BF72-9370-CBA1-A08FABAA2E8F}"/>
          </ac:picMkLst>
        </pc:picChg>
        <pc:picChg chg="add del mod">
          <ac:chgData name="Cheng He" userId="55f4252bf2671d19" providerId="LiveId" clId="{3699B5A1-0D41-47BC-9150-059863F352B4}" dt="2022-11-28T02:00:05.218" v="1425"/>
          <ac:picMkLst>
            <pc:docMk/>
            <pc:sldMk cId="2792116254" sldId="256"/>
            <ac:picMk id="24" creationId="{F8FE631E-C619-0173-1A79-149FE5003533}"/>
          </ac:picMkLst>
        </pc:picChg>
        <pc:picChg chg="add del mod">
          <ac:chgData name="Cheng He" userId="55f4252bf2671d19" providerId="LiveId" clId="{3699B5A1-0D41-47BC-9150-059863F352B4}" dt="2022-11-28T02:14:46.864" v="1456"/>
          <ac:picMkLst>
            <pc:docMk/>
            <pc:sldMk cId="2792116254" sldId="256"/>
            <ac:picMk id="25" creationId="{399BA7E7-405B-F9C2-78A0-ABC833A7CDD3}"/>
          </ac:picMkLst>
        </pc:picChg>
        <pc:picChg chg="add del mod ord">
          <ac:chgData name="Cheng He" userId="55f4252bf2671d19" providerId="LiveId" clId="{3699B5A1-0D41-47BC-9150-059863F352B4}" dt="2022-11-28T02:15:16.234" v="1457"/>
          <ac:picMkLst>
            <pc:docMk/>
            <pc:sldMk cId="2792116254" sldId="256"/>
            <ac:picMk id="28" creationId="{BF32FCF2-032A-1917-073A-0173BB240FDA}"/>
          </ac:picMkLst>
        </pc:picChg>
        <pc:picChg chg="add del mod">
          <ac:chgData name="Cheng He" userId="55f4252bf2671d19" providerId="LiveId" clId="{3699B5A1-0D41-47BC-9150-059863F352B4}" dt="2022-11-24T21:14:42.122" v="471"/>
          <ac:picMkLst>
            <pc:docMk/>
            <pc:sldMk cId="2792116254" sldId="256"/>
            <ac:picMk id="29" creationId="{251A3FD6-081D-8591-6680-15156449ACB6}"/>
          </ac:picMkLst>
        </pc:picChg>
        <pc:picChg chg="add del mod">
          <ac:chgData name="Cheng He" userId="55f4252bf2671d19" providerId="LiveId" clId="{3699B5A1-0D41-47BC-9150-059863F352B4}" dt="2022-11-28T02:15:50.460" v="1461"/>
          <ac:picMkLst>
            <pc:docMk/>
            <pc:sldMk cId="2792116254" sldId="256"/>
            <ac:picMk id="29" creationId="{57B31D93-5D00-1070-6B81-2395E80ED485}"/>
          </ac:picMkLst>
        </pc:picChg>
        <pc:picChg chg="add del mod ord">
          <ac:chgData name="Cheng He" userId="55f4252bf2671d19" providerId="LiveId" clId="{3699B5A1-0D41-47BC-9150-059863F352B4}" dt="2022-11-28T02:16:58.149" v="1462"/>
          <ac:picMkLst>
            <pc:docMk/>
            <pc:sldMk cId="2792116254" sldId="256"/>
            <ac:picMk id="31" creationId="{D6BEFB00-CF07-9A11-9437-8B79D90CD603}"/>
          </ac:picMkLst>
        </pc:picChg>
        <pc:picChg chg="add del mod">
          <ac:chgData name="Cheng He" userId="55f4252bf2671d19" providerId="LiveId" clId="{3699B5A1-0D41-47BC-9150-059863F352B4}" dt="2022-11-28T02:17:51.783" v="1467"/>
          <ac:picMkLst>
            <pc:docMk/>
            <pc:sldMk cId="2792116254" sldId="256"/>
            <ac:picMk id="32" creationId="{A2659DDF-BD30-09E7-3944-7E4B127B2461}"/>
          </ac:picMkLst>
        </pc:picChg>
        <pc:picChg chg="add del mod">
          <ac:chgData name="Cheng He" userId="55f4252bf2671d19" providerId="LiveId" clId="{3699B5A1-0D41-47BC-9150-059863F352B4}" dt="2022-11-24T21:18:12.715" v="486"/>
          <ac:picMkLst>
            <pc:docMk/>
            <pc:sldMk cId="2792116254" sldId="256"/>
            <ac:picMk id="34" creationId="{4F098499-FC02-0176-8B74-29A2B13B0C86}"/>
          </ac:picMkLst>
        </pc:picChg>
        <pc:picChg chg="add del mod ord">
          <ac:chgData name="Cheng He" userId="55f4252bf2671d19" providerId="LiveId" clId="{3699B5A1-0D41-47BC-9150-059863F352B4}" dt="2022-11-28T02:32:27.367" v="1468"/>
          <ac:picMkLst>
            <pc:docMk/>
            <pc:sldMk cId="2792116254" sldId="256"/>
            <ac:picMk id="35" creationId="{D386A0E8-BE92-CEC6-DC8B-4636F1D520B7}"/>
          </ac:picMkLst>
        </pc:picChg>
        <pc:picChg chg="add del mod">
          <ac:chgData name="Cheng He" userId="55f4252bf2671d19" providerId="LiveId" clId="{3699B5A1-0D41-47BC-9150-059863F352B4}" dt="2022-11-28T02:39:45.050" v="1658"/>
          <ac:picMkLst>
            <pc:docMk/>
            <pc:sldMk cId="2792116254" sldId="256"/>
            <ac:picMk id="36" creationId="{FA6646FE-5B75-B190-FCBB-41AFD15DAB0B}"/>
          </ac:picMkLst>
        </pc:picChg>
        <pc:picChg chg="add del mod">
          <ac:chgData name="Cheng He" userId="55f4252bf2671d19" providerId="LiveId" clId="{3699B5A1-0D41-47BC-9150-059863F352B4}" dt="2022-11-24T21:24:19.673" v="530"/>
          <ac:picMkLst>
            <pc:docMk/>
            <pc:sldMk cId="2792116254" sldId="256"/>
            <ac:picMk id="39" creationId="{2BF3D6A3-6642-7576-D3B1-E172C1D72E15}"/>
          </ac:picMkLst>
        </pc:picChg>
        <pc:picChg chg="add del mod ord">
          <ac:chgData name="Cheng He" userId="55f4252bf2671d19" providerId="LiveId" clId="{3699B5A1-0D41-47BC-9150-059863F352B4}" dt="2022-11-24T21:24:33.549" v="531"/>
          <ac:picMkLst>
            <pc:docMk/>
            <pc:sldMk cId="2792116254" sldId="256"/>
            <ac:picMk id="40" creationId="{BCC5E13E-B92B-ABEA-FC44-FC84CFFA557F}"/>
          </ac:picMkLst>
        </pc:picChg>
        <pc:picChg chg="add del mod">
          <ac:chgData name="Cheng He" userId="55f4252bf2671d19" providerId="LiveId" clId="{3699B5A1-0D41-47BC-9150-059863F352B4}" dt="2022-11-24T21:24:37.022" v="533"/>
          <ac:picMkLst>
            <pc:docMk/>
            <pc:sldMk cId="2792116254" sldId="256"/>
            <ac:picMk id="41" creationId="{2F9F2DD4-7732-9129-BE05-336010F7285D}"/>
          </ac:picMkLst>
        </pc:picChg>
        <pc:picChg chg="add del mod ord">
          <ac:chgData name="Cheng He" userId="55f4252bf2671d19" providerId="LiveId" clId="{3699B5A1-0D41-47BC-9150-059863F352B4}" dt="2022-11-28T02:40:26.641" v="1659"/>
          <ac:picMkLst>
            <pc:docMk/>
            <pc:sldMk cId="2792116254" sldId="256"/>
            <ac:picMk id="41" creationId="{4034A8AF-8C1E-F45D-9849-D17C57E05F2F}"/>
          </ac:picMkLst>
        </pc:picChg>
        <pc:picChg chg="add del mod">
          <ac:chgData name="Cheng He" userId="55f4252bf2671d19" providerId="LiveId" clId="{3699B5A1-0D41-47BC-9150-059863F352B4}" dt="2022-11-28T02:40:54.380" v="1663"/>
          <ac:picMkLst>
            <pc:docMk/>
            <pc:sldMk cId="2792116254" sldId="256"/>
            <ac:picMk id="42" creationId="{F05C715D-ED81-89E0-E323-26F60F6D98A2}"/>
          </ac:picMkLst>
        </pc:picChg>
        <pc:picChg chg="add del mod ord">
          <ac:chgData name="Cheng He" userId="55f4252bf2671d19" providerId="LiveId" clId="{3699B5A1-0D41-47BC-9150-059863F352B4}" dt="2022-11-28T02:41:11.319" v="1664"/>
          <ac:picMkLst>
            <pc:docMk/>
            <pc:sldMk cId="2792116254" sldId="256"/>
            <ac:picMk id="44" creationId="{3A8FF4CD-196A-69A7-C437-F4B836AF75D3}"/>
          </ac:picMkLst>
        </pc:picChg>
        <pc:picChg chg="add del mod ord">
          <ac:chgData name="Cheng He" userId="55f4252bf2671d19" providerId="LiveId" clId="{3699B5A1-0D41-47BC-9150-059863F352B4}" dt="2022-11-24T21:25:20.511" v="534"/>
          <ac:picMkLst>
            <pc:docMk/>
            <pc:sldMk cId="2792116254" sldId="256"/>
            <ac:picMk id="44" creationId="{796D7DCF-E52C-8DF6-6036-99C1F15BA8D7}"/>
          </ac:picMkLst>
        </pc:picChg>
        <pc:picChg chg="add del mod">
          <ac:chgData name="Cheng He" userId="55f4252bf2671d19" providerId="LiveId" clId="{3699B5A1-0D41-47BC-9150-059863F352B4}" dt="2022-11-28T02:41:27.146" v="1666"/>
          <ac:picMkLst>
            <pc:docMk/>
            <pc:sldMk cId="2792116254" sldId="256"/>
            <ac:picMk id="45" creationId="{BEA24036-972D-2BB0-9EA4-6A3682ED5D7F}"/>
          </ac:picMkLst>
        </pc:picChg>
        <pc:picChg chg="add del mod">
          <ac:chgData name="Cheng He" userId="55f4252bf2671d19" providerId="LiveId" clId="{3699B5A1-0D41-47BC-9150-059863F352B4}" dt="2022-11-24T21:25:29.840" v="535"/>
          <ac:picMkLst>
            <pc:docMk/>
            <pc:sldMk cId="2792116254" sldId="256"/>
            <ac:picMk id="45" creationId="{E32B333F-ABE9-93BF-4858-1032F63C9B96}"/>
          </ac:picMkLst>
        </pc:picChg>
        <pc:picChg chg="add del mod">
          <ac:chgData name="Cheng He" userId="55f4252bf2671d19" providerId="LiveId" clId="{3699B5A1-0D41-47BC-9150-059863F352B4}" dt="2022-11-24T21:35:03.626" v="642"/>
          <ac:picMkLst>
            <pc:docMk/>
            <pc:sldMk cId="2792116254" sldId="256"/>
            <ac:picMk id="50" creationId="{295082AF-6651-AF34-3750-F096C56179FF}"/>
          </ac:picMkLst>
        </pc:picChg>
        <pc:picChg chg="add del mod ord">
          <ac:chgData name="Cheng He" userId="55f4252bf2671d19" providerId="LiveId" clId="{3699B5A1-0D41-47BC-9150-059863F352B4}" dt="2022-11-28T02:41:41.723" v="1667"/>
          <ac:picMkLst>
            <pc:docMk/>
            <pc:sldMk cId="2792116254" sldId="256"/>
            <ac:picMk id="50" creationId="{8C8DE22D-DC0C-7715-F530-59D87913A0B9}"/>
          </ac:picMkLst>
        </pc:picChg>
        <pc:picChg chg="add del mod">
          <ac:chgData name="Cheng He" userId="55f4252bf2671d19" providerId="LiveId" clId="{3699B5A1-0D41-47BC-9150-059863F352B4}" dt="2022-11-28T02:41:44.718" v="1669"/>
          <ac:picMkLst>
            <pc:docMk/>
            <pc:sldMk cId="2792116254" sldId="256"/>
            <ac:picMk id="51" creationId="{42C238D5-A0C4-4704-B51B-16A7422E2CEC}"/>
          </ac:picMkLst>
        </pc:picChg>
        <pc:picChg chg="add del mod ord">
          <ac:chgData name="Cheng He" userId="55f4252bf2671d19" providerId="LiveId" clId="{3699B5A1-0D41-47BC-9150-059863F352B4}" dt="2022-11-28T02:42:06.442" v="1670"/>
          <ac:picMkLst>
            <pc:docMk/>
            <pc:sldMk cId="2792116254" sldId="256"/>
            <ac:picMk id="54" creationId="{295A28B3-D499-DCDA-E097-A0ECD5170EC9}"/>
          </ac:picMkLst>
        </pc:picChg>
        <pc:picChg chg="add del mod">
          <ac:chgData name="Cheng He" userId="55f4252bf2671d19" providerId="LiveId" clId="{3699B5A1-0D41-47BC-9150-059863F352B4}" dt="2022-11-28T02:42:46.047" v="1672"/>
          <ac:picMkLst>
            <pc:docMk/>
            <pc:sldMk cId="2792116254" sldId="256"/>
            <ac:picMk id="55" creationId="{2EEEA934-7F0C-FE4A-99EC-5380340709E8}"/>
          </ac:picMkLst>
        </pc:picChg>
        <pc:picChg chg="add del mod">
          <ac:chgData name="Cheng He" userId="55f4252bf2671d19" providerId="LiveId" clId="{3699B5A1-0D41-47BC-9150-059863F352B4}" dt="2022-11-24T21:38:51.969" v="763"/>
          <ac:picMkLst>
            <pc:docMk/>
            <pc:sldMk cId="2792116254" sldId="256"/>
            <ac:picMk id="58" creationId="{68C53187-6CD7-AB2E-8F31-C16E92096D7B}"/>
          </ac:picMkLst>
        </pc:picChg>
        <pc:picChg chg="add del mod ord">
          <ac:chgData name="Cheng He" userId="55f4252bf2671d19" providerId="LiveId" clId="{3699B5A1-0D41-47BC-9150-059863F352B4}" dt="2022-11-28T02:57:02.786" v="1673"/>
          <ac:picMkLst>
            <pc:docMk/>
            <pc:sldMk cId="2792116254" sldId="256"/>
            <ac:picMk id="58" creationId="{8D16A538-ABE5-4665-0AF9-79A942EF8C31}"/>
          </ac:picMkLst>
        </pc:picChg>
        <pc:picChg chg="add del mod">
          <ac:chgData name="Cheng He" userId="55f4252bf2671d19" providerId="LiveId" clId="{3699B5A1-0D41-47BC-9150-059863F352B4}" dt="2022-11-24T21:38:55.348" v="765"/>
          <ac:picMkLst>
            <pc:docMk/>
            <pc:sldMk cId="2792116254" sldId="256"/>
            <ac:picMk id="59" creationId="{070D77B7-91E7-D63B-8E20-40B90C341E25}"/>
          </ac:picMkLst>
        </pc:picChg>
        <pc:picChg chg="add del mod">
          <ac:chgData name="Cheng He" userId="55f4252bf2671d19" providerId="LiveId" clId="{3699B5A1-0D41-47BC-9150-059863F352B4}" dt="2022-11-28T18:11:24.114" v="1707"/>
          <ac:picMkLst>
            <pc:docMk/>
            <pc:sldMk cId="2792116254" sldId="256"/>
            <ac:picMk id="59" creationId="{E05785B4-408C-EB1D-1C44-702F2762DBA4}"/>
          </ac:picMkLst>
        </pc:picChg>
        <pc:picChg chg="add del mod ord">
          <ac:chgData name="Cheng He" userId="55f4252bf2671d19" providerId="LiveId" clId="{3699B5A1-0D41-47BC-9150-059863F352B4}" dt="2022-11-24T21:52:06.702" v="766"/>
          <ac:picMkLst>
            <pc:docMk/>
            <pc:sldMk cId="2792116254" sldId="256"/>
            <ac:picMk id="62" creationId="{61DCBA36-1080-1E88-62EE-7C1C26195511}"/>
          </ac:picMkLst>
        </pc:picChg>
        <pc:picChg chg="add del mod">
          <ac:chgData name="Cheng He" userId="55f4252bf2671d19" providerId="LiveId" clId="{3699B5A1-0D41-47BC-9150-059863F352B4}" dt="2022-11-24T21:52:26.243" v="767"/>
          <ac:picMkLst>
            <pc:docMk/>
            <pc:sldMk cId="2792116254" sldId="256"/>
            <ac:picMk id="63" creationId="{CFD95ADE-8A3C-9E4A-2630-424EDC3D30AF}"/>
          </ac:picMkLst>
        </pc:picChg>
        <pc:picChg chg="add del mod">
          <ac:chgData name="Cheng He" userId="55f4252bf2671d19" providerId="LiveId" clId="{3699B5A1-0D41-47BC-9150-059863F352B4}" dt="2022-11-25T02:15:35.617" v="811"/>
          <ac:picMkLst>
            <pc:docMk/>
            <pc:sldMk cId="2792116254" sldId="256"/>
            <ac:picMk id="68" creationId="{42E7AD24-5277-5E27-2361-E11B1E6CF703}"/>
          </ac:picMkLst>
        </pc:picChg>
        <pc:picChg chg="add del mod ord">
          <ac:chgData name="Cheng He" userId="55f4252bf2671d19" providerId="LiveId" clId="{3699B5A1-0D41-47BC-9150-059863F352B4}" dt="2022-11-25T02:17:01.893" v="812"/>
          <ac:picMkLst>
            <pc:docMk/>
            <pc:sldMk cId="2792116254" sldId="256"/>
            <ac:picMk id="71" creationId="{752715DA-CD94-9410-B192-77847ECCF448}"/>
          </ac:picMkLst>
        </pc:picChg>
        <pc:picChg chg="add del mod">
          <ac:chgData name="Cheng He" userId="55f4252bf2671d19" providerId="LiveId" clId="{3699B5A1-0D41-47BC-9150-059863F352B4}" dt="2022-11-25T02:17:30.780" v="818"/>
          <ac:picMkLst>
            <pc:docMk/>
            <pc:sldMk cId="2792116254" sldId="256"/>
            <ac:picMk id="72" creationId="{2F078D3D-D4DC-B80E-160E-B8E4F8ADFF56}"/>
          </ac:picMkLst>
        </pc:picChg>
        <pc:picChg chg="add del mod ord">
          <ac:chgData name="Cheng He" userId="55f4252bf2671d19" providerId="LiveId" clId="{3699B5A1-0D41-47BC-9150-059863F352B4}" dt="2022-11-25T02:30:50.749" v="819"/>
          <ac:picMkLst>
            <pc:docMk/>
            <pc:sldMk cId="2792116254" sldId="256"/>
            <ac:picMk id="73" creationId="{1DE9BC49-F879-5497-4EA3-0ED722025AD8}"/>
          </ac:picMkLst>
        </pc:picChg>
        <pc:picChg chg="add del mod">
          <ac:chgData name="Cheng He" userId="55f4252bf2671d19" providerId="LiveId" clId="{3699B5A1-0D41-47BC-9150-059863F352B4}" dt="2022-11-26T01:48:55.302" v="820"/>
          <ac:picMkLst>
            <pc:docMk/>
            <pc:sldMk cId="2792116254" sldId="256"/>
            <ac:picMk id="74" creationId="{3F1DE672-4A7D-5477-7509-88790D685176}"/>
          </ac:picMkLst>
        </pc:picChg>
      </pc:sldChg>
      <pc:sldChg chg="addSp delSp modSp mod modTransition modAnim modNotesTx">
        <pc:chgData name="Cheng He" userId="55f4252bf2671d19" providerId="LiveId" clId="{3699B5A1-0D41-47BC-9150-059863F352B4}" dt="2022-11-28T18:26:09.194" v="1714"/>
        <pc:sldMkLst>
          <pc:docMk/>
          <pc:sldMk cId="738154711" sldId="259"/>
        </pc:sldMkLst>
        <pc:picChg chg="add del mod">
          <ac:chgData name="Cheng He" userId="55f4252bf2671d19" providerId="LiveId" clId="{3699B5A1-0D41-47BC-9150-059863F352B4}" dt="2022-11-28T02:09:50.560" v="1436"/>
          <ac:picMkLst>
            <pc:docMk/>
            <pc:sldMk cId="738154711" sldId="259"/>
            <ac:picMk id="4" creationId="{AD70E787-EF3C-FB5E-B7CC-8826B4F08398}"/>
          </ac:picMkLst>
        </pc:picChg>
        <pc:picChg chg="add del mod ord">
          <ac:chgData name="Cheng He" userId="55f4252bf2671d19" providerId="LiveId" clId="{3699B5A1-0D41-47BC-9150-059863F352B4}" dt="2022-11-28T18:12:16.215" v="1708"/>
          <ac:picMkLst>
            <pc:docMk/>
            <pc:sldMk cId="738154711" sldId="259"/>
            <ac:picMk id="4" creationId="{D3253730-EA4D-823A-72B3-F9BB0092F57A}"/>
          </ac:picMkLst>
        </pc:picChg>
        <pc:picChg chg="add del mod">
          <ac:chgData name="Cheng He" userId="55f4252bf2671d19" providerId="LiveId" clId="{3699B5A1-0D41-47BC-9150-059863F352B4}" dt="2022-11-28T18:12:19.235" v="1713"/>
          <ac:picMkLst>
            <pc:docMk/>
            <pc:sldMk cId="738154711" sldId="259"/>
            <ac:picMk id="6" creationId="{6BAE4DB0-36CD-97E7-61CC-E54AE1B6994D}"/>
          </ac:picMkLst>
        </pc:picChg>
        <pc:picChg chg="add del mod ord">
          <ac:chgData name="Cheng He" userId="55f4252bf2671d19" providerId="LiveId" clId="{3699B5A1-0D41-47BC-9150-059863F352B4}" dt="2022-11-28T02:10:08.354" v="1437"/>
          <ac:picMkLst>
            <pc:docMk/>
            <pc:sldMk cId="738154711" sldId="259"/>
            <ac:picMk id="7" creationId="{7DD5EC5D-B5AA-0CC6-54D2-B03BC1F0ED57}"/>
          </ac:picMkLst>
        </pc:picChg>
        <pc:picChg chg="add del mod ord">
          <ac:chgData name="Cheng He" userId="55f4252bf2671d19" providerId="LiveId" clId="{3699B5A1-0D41-47BC-9150-059863F352B4}" dt="2022-11-28T18:26:09.194" v="1714"/>
          <ac:picMkLst>
            <pc:docMk/>
            <pc:sldMk cId="738154711" sldId="259"/>
            <ac:picMk id="7" creationId="{C9CA55F6-EB1D-C146-537E-FE44A84EABC5}"/>
          </ac:picMkLst>
        </pc:picChg>
        <pc:picChg chg="add mod">
          <ac:chgData name="Cheng He" userId="55f4252bf2671d19" providerId="LiveId" clId="{3699B5A1-0D41-47BC-9150-059863F352B4}" dt="2022-11-28T18:26:09.194" v="1714"/>
          <ac:picMkLst>
            <pc:docMk/>
            <pc:sldMk cId="738154711" sldId="259"/>
            <ac:picMk id="8" creationId="{B7FC699B-10B7-5A89-8C18-8BF08C6B4389}"/>
          </ac:picMkLst>
        </pc:picChg>
        <pc:picChg chg="add del mod">
          <ac:chgData name="Cheng He" userId="55f4252bf2671d19" providerId="LiveId" clId="{3699B5A1-0D41-47BC-9150-059863F352B4}" dt="2022-11-28T02:10:11.039" v="1441"/>
          <ac:picMkLst>
            <pc:docMk/>
            <pc:sldMk cId="738154711" sldId="259"/>
            <ac:picMk id="8" creationId="{DA8F2C5F-54A7-00F2-661F-B1AD9E7979D5}"/>
          </ac:picMkLst>
        </pc:picChg>
        <pc:picChg chg="add del mod">
          <ac:chgData name="Cheng He" userId="55f4252bf2671d19" providerId="LiveId" clId="{3699B5A1-0D41-47BC-9150-059863F352B4}" dt="2022-11-24T16:54:45.002" v="3"/>
          <ac:picMkLst>
            <pc:docMk/>
            <pc:sldMk cId="738154711" sldId="259"/>
            <ac:picMk id="10" creationId="{236EF023-A926-20A2-109C-E6B95F940049}"/>
          </ac:picMkLst>
        </pc:picChg>
        <pc:picChg chg="add del mod ord">
          <ac:chgData name="Cheng He" userId="55f4252bf2671d19" providerId="LiveId" clId="{3699B5A1-0D41-47BC-9150-059863F352B4}" dt="2022-11-28T02:10:57.411" v="1442"/>
          <ac:picMkLst>
            <pc:docMk/>
            <pc:sldMk cId="738154711" sldId="259"/>
            <ac:picMk id="11" creationId="{ACF4CB86-0ED3-BD4E-A9FC-A29449D62DCB}"/>
          </ac:picMkLst>
        </pc:picChg>
        <pc:picChg chg="add del mod">
          <ac:chgData name="Cheng He" userId="55f4252bf2671d19" providerId="LiveId" clId="{3699B5A1-0D41-47BC-9150-059863F352B4}" dt="2022-11-28T02:11:56.255" v="1446"/>
          <ac:picMkLst>
            <pc:docMk/>
            <pc:sldMk cId="738154711" sldId="259"/>
            <ac:picMk id="12" creationId="{CE182488-B79A-056D-76D4-2D3841A02226}"/>
          </ac:picMkLst>
        </pc:picChg>
        <pc:picChg chg="add del mod ord">
          <ac:chgData name="Cheng He" userId="55f4252bf2671d19" providerId="LiveId" clId="{3699B5A1-0D41-47BC-9150-059863F352B4}" dt="2022-11-28T02:13:47.804" v="1450"/>
          <ac:picMkLst>
            <pc:docMk/>
            <pc:sldMk cId="738154711" sldId="259"/>
            <ac:picMk id="16" creationId="{F7C37857-6177-E0DD-8667-1CD3176ECB4E}"/>
          </ac:picMkLst>
        </pc:picChg>
        <pc:picChg chg="add del mod">
          <ac:chgData name="Cheng He" userId="55f4252bf2671d19" providerId="LiveId" clId="{3699B5A1-0D41-47BC-9150-059863F352B4}" dt="2022-11-28T02:14:46.864" v="1456"/>
          <ac:picMkLst>
            <pc:docMk/>
            <pc:sldMk cId="738154711" sldId="259"/>
            <ac:picMk id="17" creationId="{5AC7B7CB-E12C-4B5B-A268-D7ABE848393D}"/>
          </ac:picMkLst>
        </pc:picChg>
        <pc:picChg chg="add del mod">
          <ac:chgData name="Cheng He" userId="55f4252bf2671d19" providerId="LiveId" clId="{3699B5A1-0D41-47BC-9150-059863F352B4}" dt="2022-11-24T20:47:31.522" v="291"/>
          <ac:picMkLst>
            <pc:docMk/>
            <pc:sldMk cId="738154711" sldId="259"/>
            <ac:picMk id="18" creationId="{80E73265-7310-289F-15C9-4B9DD9B2982E}"/>
          </ac:picMkLst>
        </pc:picChg>
        <pc:picChg chg="add del mod ord">
          <ac:chgData name="Cheng He" userId="55f4252bf2671d19" providerId="LiveId" clId="{3699B5A1-0D41-47BC-9150-059863F352B4}" dt="2022-11-28T02:15:16.234" v="1457"/>
          <ac:picMkLst>
            <pc:docMk/>
            <pc:sldMk cId="738154711" sldId="259"/>
            <ac:picMk id="22" creationId="{A3510DCE-67F2-EC64-C2F7-7AD5B3C2E551}"/>
          </ac:picMkLst>
        </pc:picChg>
        <pc:picChg chg="add del mod">
          <ac:chgData name="Cheng He" userId="55f4252bf2671d19" providerId="LiveId" clId="{3699B5A1-0D41-47BC-9150-059863F352B4}" dt="2022-11-28T02:15:50.460" v="1461"/>
          <ac:picMkLst>
            <pc:docMk/>
            <pc:sldMk cId="738154711" sldId="259"/>
            <ac:picMk id="23" creationId="{61AA5C2F-C63F-E8CA-EB57-A874AFA34EB4}"/>
          </ac:picMkLst>
        </pc:picChg>
        <pc:picChg chg="add del mod">
          <ac:chgData name="Cheng He" userId="55f4252bf2671d19" providerId="LiveId" clId="{3699B5A1-0D41-47BC-9150-059863F352B4}" dt="2022-11-24T21:14:42.122" v="471"/>
          <ac:picMkLst>
            <pc:docMk/>
            <pc:sldMk cId="738154711" sldId="259"/>
            <ac:picMk id="24" creationId="{B4A5D657-5813-C8FF-41FA-1F901C526B61}"/>
          </ac:picMkLst>
        </pc:picChg>
        <pc:picChg chg="add del mod">
          <ac:chgData name="Cheng He" userId="55f4252bf2671d19" providerId="LiveId" clId="{3699B5A1-0D41-47BC-9150-059863F352B4}" dt="2022-11-28T02:00:05.218" v="1425"/>
          <ac:picMkLst>
            <pc:docMk/>
            <pc:sldMk cId="738154711" sldId="259"/>
            <ac:picMk id="28" creationId="{7EABA7F9-EA7A-F43B-7825-999D669D6A7E}"/>
          </ac:picMkLst>
        </pc:picChg>
        <pc:picChg chg="add del mod">
          <ac:chgData name="Cheng He" userId="55f4252bf2671d19" providerId="LiveId" clId="{3699B5A1-0D41-47BC-9150-059863F352B4}" dt="2022-11-24T21:18:12.715" v="486"/>
          <ac:picMkLst>
            <pc:docMk/>
            <pc:sldMk cId="738154711" sldId="259"/>
            <ac:picMk id="28" creationId="{8200BFA8-7D1D-5624-C94F-533DDCAE1563}"/>
          </ac:picMkLst>
        </pc:picChg>
        <pc:picChg chg="add del mod ord">
          <ac:chgData name="Cheng He" userId="55f4252bf2671d19" providerId="LiveId" clId="{3699B5A1-0D41-47BC-9150-059863F352B4}" dt="2022-11-28T02:16:58.149" v="1462"/>
          <ac:picMkLst>
            <pc:docMk/>
            <pc:sldMk cId="738154711" sldId="259"/>
            <ac:picMk id="29" creationId="{3868F764-FF84-E9A8-6970-5DE734625534}"/>
          </ac:picMkLst>
        </pc:picChg>
        <pc:picChg chg="add del mod">
          <ac:chgData name="Cheng He" userId="55f4252bf2671d19" providerId="LiveId" clId="{3699B5A1-0D41-47BC-9150-059863F352B4}" dt="2022-11-28T02:17:51.783" v="1467"/>
          <ac:picMkLst>
            <pc:docMk/>
            <pc:sldMk cId="738154711" sldId="259"/>
            <ac:picMk id="30" creationId="{E27893A1-56CA-B6DF-1F3C-48E8F0BE471C}"/>
          </ac:picMkLst>
        </pc:picChg>
        <pc:picChg chg="add del mod">
          <ac:chgData name="Cheng He" userId="55f4252bf2671d19" providerId="LiveId" clId="{3699B5A1-0D41-47BC-9150-059863F352B4}" dt="2022-11-24T21:24:19.673" v="530"/>
          <ac:picMkLst>
            <pc:docMk/>
            <pc:sldMk cId="738154711" sldId="259"/>
            <ac:picMk id="31" creationId="{78F9FBCD-EA25-E067-729A-46274DCF4116}"/>
          </ac:picMkLst>
        </pc:picChg>
        <pc:picChg chg="add del mod ord">
          <ac:chgData name="Cheng He" userId="55f4252bf2671d19" providerId="LiveId" clId="{3699B5A1-0D41-47BC-9150-059863F352B4}" dt="2022-11-28T02:32:27.367" v="1468"/>
          <ac:picMkLst>
            <pc:docMk/>
            <pc:sldMk cId="738154711" sldId="259"/>
            <ac:picMk id="34" creationId="{25970225-47CA-6E95-B849-3EF1570CDB17}"/>
          </ac:picMkLst>
        </pc:picChg>
        <pc:picChg chg="add del mod ord">
          <ac:chgData name="Cheng He" userId="55f4252bf2671d19" providerId="LiveId" clId="{3699B5A1-0D41-47BC-9150-059863F352B4}" dt="2022-11-24T21:25:20.511" v="534"/>
          <ac:picMkLst>
            <pc:docMk/>
            <pc:sldMk cId="738154711" sldId="259"/>
            <ac:picMk id="34" creationId="{A218AC16-9A71-F910-93EC-7EBCAE8356AB}"/>
          </ac:picMkLst>
        </pc:picChg>
        <pc:picChg chg="add del mod">
          <ac:chgData name="Cheng He" userId="55f4252bf2671d19" providerId="LiveId" clId="{3699B5A1-0D41-47BC-9150-059863F352B4}" dt="2022-11-28T02:39:45.050" v="1658"/>
          <ac:picMkLst>
            <pc:docMk/>
            <pc:sldMk cId="738154711" sldId="259"/>
            <ac:picMk id="35" creationId="{51931CB0-40AB-E6AE-2550-DDDF2E67679C}"/>
          </ac:picMkLst>
        </pc:picChg>
        <pc:picChg chg="add del mod">
          <ac:chgData name="Cheng He" userId="55f4252bf2671d19" providerId="LiveId" clId="{3699B5A1-0D41-47BC-9150-059863F352B4}" dt="2022-11-24T21:25:29.840" v="535"/>
          <ac:picMkLst>
            <pc:docMk/>
            <pc:sldMk cId="738154711" sldId="259"/>
            <ac:picMk id="35" creationId="{E37B6EC7-B693-C463-B5D3-F2E94D2F5FD7}"/>
          </ac:picMkLst>
        </pc:picChg>
        <pc:picChg chg="add del mod ord">
          <ac:chgData name="Cheng He" userId="55f4252bf2671d19" providerId="LiveId" clId="{3699B5A1-0D41-47BC-9150-059863F352B4}" dt="2022-11-28T02:40:26.641" v="1659"/>
          <ac:picMkLst>
            <pc:docMk/>
            <pc:sldMk cId="738154711" sldId="259"/>
            <ac:picMk id="36" creationId="{F12ABBDC-70B4-78C6-E11F-20B4D3DA841E}"/>
          </ac:picMkLst>
        </pc:picChg>
        <pc:picChg chg="add del mod">
          <ac:chgData name="Cheng He" userId="55f4252bf2671d19" providerId="LiveId" clId="{3699B5A1-0D41-47BC-9150-059863F352B4}" dt="2022-11-28T02:40:54.380" v="1663"/>
          <ac:picMkLst>
            <pc:docMk/>
            <pc:sldMk cId="738154711" sldId="259"/>
            <ac:picMk id="37" creationId="{A5D0F752-285B-6014-B6DE-05AC37DFD22F}"/>
          </ac:picMkLst>
        </pc:picChg>
        <pc:picChg chg="add del mod ord">
          <ac:chgData name="Cheng He" userId="55f4252bf2671d19" providerId="LiveId" clId="{3699B5A1-0D41-47BC-9150-059863F352B4}" dt="2022-11-28T02:57:02.786" v="1673"/>
          <ac:picMkLst>
            <pc:docMk/>
            <pc:sldMk cId="738154711" sldId="259"/>
            <ac:picMk id="40" creationId="{567D63ED-F963-6D15-1CAB-66073564DD73}"/>
          </ac:picMkLst>
        </pc:picChg>
        <pc:picChg chg="add del mod">
          <ac:chgData name="Cheng He" userId="55f4252bf2671d19" providerId="LiveId" clId="{3699B5A1-0D41-47BC-9150-059863F352B4}" dt="2022-11-28T18:11:24.114" v="1707"/>
          <ac:picMkLst>
            <pc:docMk/>
            <pc:sldMk cId="738154711" sldId="259"/>
            <ac:picMk id="41" creationId="{1EEE0E75-3EED-8C2A-F332-B13C5ED7E6E9}"/>
          </ac:picMkLst>
        </pc:picChg>
        <pc:picChg chg="add del mod">
          <ac:chgData name="Cheng He" userId="55f4252bf2671d19" providerId="LiveId" clId="{3699B5A1-0D41-47BC-9150-059863F352B4}" dt="2022-11-24T21:35:03.626" v="642"/>
          <ac:picMkLst>
            <pc:docMk/>
            <pc:sldMk cId="738154711" sldId="259"/>
            <ac:picMk id="41" creationId="{A5F1A8D0-6B9A-C7C2-3CBD-5D9AED88FD8E}"/>
          </ac:picMkLst>
        </pc:picChg>
        <pc:picChg chg="add del mod">
          <ac:chgData name="Cheng He" userId="55f4252bf2671d19" providerId="LiveId" clId="{3699B5A1-0D41-47BC-9150-059863F352B4}" dt="2022-11-24T21:52:26.243" v="767"/>
          <ac:picMkLst>
            <pc:docMk/>
            <pc:sldMk cId="738154711" sldId="259"/>
            <ac:picMk id="43" creationId="{03006ABE-E5AB-FB0F-6917-8F6A2DD9AC42}"/>
          </ac:picMkLst>
        </pc:picChg>
        <pc:picChg chg="add del mod">
          <ac:chgData name="Cheng He" userId="55f4252bf2671d19" providerId="LiveId" clId="{3699B5A1-0D41-47BC-9150-059863F352B4}" dt="2022-11-25T02:17:30.780" v="818"/>
          <ac:picMkLst>
            <pc:docMk/>
            <pc:sldMk cId="738154711" sldId="259"/>
            <ac:picMk id="50" creationId="{BCAAADAD-0E1F-981B-7043-27A41192ECBA}"/>
          </ac:picMkLst>
        </pc:picChg>
        <pc:picChg chg="add del mod ord">
          <ac:chgData name="Cheng He" userId="55f4252bf2671d19" providerId="LiveId" clId="{3699B5A1-0D41-47BC-9150-059863F352B4}" dt="2022-11-25T02:30:50.749" v="819"/>
          <ac:picMkLst>
            <pc:docMk/>
            <pc:sldMk cId="738154711" sldId="259"/>
            <ac:picMk id="51" creationId="{EE933DBB-713F-26DF-2B5B-58DAE9986A07}"/>
          </ac:picMkLst>
        </pc:picChg>
        <pc:picChg chg="add del mod">
          <ac:chgData name="Cheng He" userId="55f4252bf2671d19" providerId="LiveId" clId="{3699B5A1-0D41-47BC-9150-059863F352B4}" dt="2022-11-26T01:48:55.302" v="820"/>
          <ac:picMkLst>
            <pc:docMk/>
            <pc:sldMk cId="738154711" sldId="259"/>
            <ac:picMk id="52" creationId="{7C892809-33B9-086E-9B08-EB2E6E4573AC}"/>
          </ac:picMkLst>
        </pc:picChg>
      </pc:sldChg>
      <pc:sldChg chg="addSp delSp modSp mod modTransition modAnim">
        <pc:chgData name="Cheng He" userId="55f4252bf2671d19" providerId="LiveId" clId="{3699B5A1-0D41-47BC-9150-059863F352B4}" dt="2022-11-28T18:29:47.037" v="1717"/>
        <pc:sldMkLst>
          <pc:docMk/>
          <pc:sldMk cId="1488801517" sldId="260"/>
        </pc:sldMkLst>
        <pc:picChg chg="add del mod">
          <ac:chgData name="Cheng He" userId="55f4252bf2671d19" providerId="LiveId" clId="{3699B5A1-0D41-47BC-9150-059863F352B4}" dt="2022-11-28T02:32:27.367" v="1468"/>
          <ac:picMkLst>
            <pc:docMk/>
            <pc:sldMk cId="1488801517" sldId="260"/>
            <ac:picMk id="4" creationId="{AC3213C7-D6A2-B1A2-2311-636F48FB6EC9}"/>
          </ac:picMkLst>
        </pc:picChg>
        <pc:picChg chg="add del mod ord">
          <ac:chgData name="Cheng He" userId="55f4252bf2671d19" providerId="LiveId" clId="{3699B5A1-0D41-47BC-9150-059863F352B4}" dt="2022-11-28T18:26:09.194" v="1714"/>
          <ac:picMkLst>
            <pc:docMk/>
            <pc:sldMk cId="1488801517" sldId="260"/>
            <ac:picMk id="4" creationId="{B59863F3-8013-10FE-99DE-A012B665E492}"/>
          </ac:picMkLst>
        </pc:picChg>
        <pc:picChg chg="add del mod">
          <ac:chgData name="Cheng He" userId="55f4252bf2671d19" providerId="LiveId" clId="{3699B5A1-0D41-47BC-9150-059863F352B4}" dt="2022-11-28T18:29:03.727" v="1716"/>
          <ac:picMkLst>
            <pc:docMk/>
            <pc:sldMk cId="1488801517" sldId="260"/>
            <ac:picMk id="6" creationId="{03F9E076-2BC0-F09B-F1B9-AA8F7778F2E7}"/>
          </ac:picMkLst>
        </pc:picChg>
        <pc:picChg chg="add del mod">
          <ac:chgData name="Cheng He" userId="55f4252bf2671d19" providerId="LiveId" clId="{3699B5A1-0D41-47BC-9150-059863F352B4}" dt="2022-11-28T02:39:45.050" v="1658"/>
          <ac:picMkLst>
            <pc:docMk/>
            <pc:sldMk cId="1488801517" sldId="260"/>
            <ac:picMk id="6" creationId="{A5A9E399-9818-CA6A-9FBB-5D69C60F1DAA}"/>
          </ac:picMkLst>
        </pc:picChg>
        <pc:picChg chg="add del mod">
          <ac:chgData name="Cheng He" userId="55f4252bf2671d19" providerId="LiveId" clId="{3699B5A1-0D41-47BC-9150-059863F352B4}" dt="2022-11-24T21:52:26.243" v="767"/>
          <ac:picMkLst>
            <pc:docMk/>
            <pc:sldMk cId="1488801517" sldId="260"/>
            <ac:picMk id="7" creationId="{8DEF0635-7EA1-B729-241D-E79A3E40D60E}"/>
          </ac:picMkLst>
        </pc:picChg>
        <pc:picChg chg="add del mod ord">
          <ac:chgData name="Cheng He" userId="55f4252bf2671d19" providerId="LiveId" clId="{3699B5A1-0D41-47BC-9150-059863F352B4}" dt="2022-11-28T18:29:47.037" v="1717"/>
          <ac:picMkLst>
            <pc:docMk/>
            <pc:sldMk cId="1488801517" sldId="260"/>
            <ac:picMk id="9" creationId="{169AB528-D4AE-D093-E53F-DBF2743B9BAF}"/>
          </ac:picMkLst>
        </pc:picChg>
        <pc:picChg chg="add del mod ord">
          <ac:chgData name="Cheng He" userId="55f4252bf2671d19" providerId="LiveId" clId="{3699B5A1-0D41-47BC-9150-059863F352B4}" dt="2022-11-28T02:57:02.786" v="1673"/>
          <ac:picMkLst>
            <pc:docMk/>
            <pc:sldMk cId="1488801517" sldId="260"/>
            <ac:picMk id="9" creationId="{AAE7C29E-E707-A1E2-C048-15DFD98DBAD5}"/>
          </ac:picMkLst>
        </pc:picChg>
        <pc:picChg chg="add del mod">
          <ac:chgData name="Cheng He" userId="55f4252bf2671d19" providerId="LiveId" clId="{3699B5A1-0D41-47BC-9150-059863F352B4}" dt="2022-11-28T18:11:24.114" v="1707"/>
          <ac:picMkLst>
            <pc:docMk/>
            <pc:sldMk cId="1488801517" sldId="260"/>
            <ac:picMk id="10" creationId="{D5F2920B-D07E-5A34-B6A3-2836D1AC17B5}"/>
          </ac:picMkLst>
        </pc:picChg>
        <pc:picChg chg="add mod">
          <ac:chgData name="Cheng He" userId="55f4252bf2671d19" providerId="LiveId" clId="{3699B5A1-0D41-47BC-9150-059863F352B4}" dt="2022-11-28T18:29:47.037" v="1717"/>
          <ac:picMkLst>
            <pc:docMk/>
            <pc:sldMk cId="1488801517" sldId="260"/>
            <ac:picMk id="11" creationId="{13B826BB-A5EC-20DD-CCB2-5DC7640FCF91}"/>
          </ac:picMkLst>
        </pc:picChg>
        <pc:picChg chg="add del mod">
          <ac:chgData name="Cheng He" userId="55f4252bf2671d19" providerId="LiveId" clId="{3699B5A1-0D41-47BC-9150-059863F352B4}" dt="2022-11-26T01:48:55.302" v="820"/>
          <ac:picMkLst>
            <pc:docMk/>
            <pc:sldMk cId="1488801517" sldId="260"/>
            <ac:picMk id="12" creationId="{8D5F154C-7A4D-B313-3A67-40A71F650D4A}"/>
          </ac:picMkLst>
        </pc:picChg>
      </pc:sldChg>
      <pc:sldChg chg="addSp delSp modSp mod modTransition delAnim modAnim modNotesTx">
        <pc:chgData name="Cheng He" userId="55f4252bf2671d19" providerId="LiveId" clId="{3699B5A1-0D41-47BC-9150-059863F352B4}" dt="2022-11-28T18:26:09.194" v="1714"/>
        <pc:sldMkLst>
          <pc:docMk/>
          <pc:sldMk cId="2028997222" sldId="262"/>
        </pc:sldMkLst>
        <pc:picChg chg="add del mod ord">
          <ac:chgData name="Cheng He" userId="55f4252bf2671d19" providerId="LiveId" clId="{3699B5A1-0D41-47BC-9150-059863F352B4}" dt="2022-11-28T18:26:09.194" v="1714"/>
          <ac:picMkLst>
            <pc:docMk/>
            <pc:sldMk cId="2028997222" sldId="262"/>
            <ac:picMk id="4" creationId="{A0C52E09-7715-2DE3-9BB6-76CDA7CCED37}"/>
          </ac:picMkLst>
        </pc:picChg>
        <pc:picChg chg="add del mod">
          <ac:chgData name="Cheng He" userId="55f4252bf2671d19" providerId="LiveId" clId="{3699B5A1-0D41-47BC-9150-059863F352B4}" dt="2022-11-28T02:39:45.050" v="1658"/>
          <ac:picMkLst>
            <pc:docMk/>
            <pc:sldMk cId="2028997222" sldId="262"/>
            <ac:picMk id="4" creationId="{E435625C-57FA-CA9A-3F5D-5AE7FF51576B}"/>
          </ac:picMkLst>
        </pc:picChg>
        <pc:picChg chg="add del mod ord">
          <ac:chgData name="Cheng He" userId="55f4252bf2671d19" providerId="LiveId" clId="{3699B5A1-0D41-47BC-9150-059863F352B4}" dt="2022-11-28T02:57:02.786" v="1673"/>
          <ac:picMkLst>
            <pc:docMk/>
            <pc:sldMk cId="2028997222" sldId="262"/>
            <ac:picMk id="7" creationId="{91C4F690-1502-019F-F2CD-9EBC32DF4268}"/>
          </ac:picMkLst>
        </pc:picChg>
        <pc:picChg chg="add mod">
          <ac:chgData name="Cheng He" userId="55f4252bf2671d19" providerId="LiveId" clId="{3699B5A1-0D41-47BC-9150-059863F352B4}" dt="2022-11-28T18:26:09.194" v="1714"/>
          <ac:picMkLst>
            <pc:docMk/>
            <pc:sldMk cId="2028997222" sldId="262"/>
            <ac:picMk id="7" creationId="{94DDD58A-20F2-28D2-A23F-0CFEAA00E79E}"/>
          </ac:picMkLst>
        </pc:picChg>
        <pc:picChg chg="add del mod">
          <ac:chgData name="Cheng He" userId="55f4252bf2671d19" providerId="LiveId" clId="{3699B5A1-0D41-47BC-9150-059863F352B4}" dt="2022-11-28T18:11:24.114" v="1707"/>
          <ac:picMkLst>
            <pc:docMk/>
            <pc:sldMk cId="2028997222" sldId="262"/>
            <ac:picMk id="8" creationId="{009D1374-1103-7553-3ED6-D0CB208EEF5A}"/>
          </ac:picMkLst>
        </pc:picChg>
        <pc:picChg chg="add del mod">
          <ac:chgData name="Cheng He" userId="55f4252bf2671d19" providerId="LiveId" clId="{3699B5A1-0D41-47BC-9150-059863F352B4}" dt="2022-11-24T16:53:37.885" v="1" actId="478"/>
          <ac:picMkLst>
            <pc:docMk/>
            <pc:sldMk cId="2028997222" sldId="262"/>
            <ac:picMk id="8" creationId="{6FA354B3-632B-7E52-A8B8-AC3547A8496F}"/>
          </ac:picMkLst>
        </pc:picChg>
        <pc:picChg chg="add del mod">
          <ac:chgData name="Cheng He" userId="55f4252bf2671d19" providerId="LiveId" clId="{3699B5A1-0D41-47BC-9150-059863F352B4}" dt="2022-11-24T20:47:31.522" v="291"/>
          <ac:picMkLst>
            <pc:docMk/>
            <pc:sldMk cId="2028997222" sldId="262"/>
            <ac:picMk id="10" creationId="{4B496A52-FFEE-FCDF-8C0F-FAC23AA751BB}"/>
          </ac:picMkLst>
        </pc:picChg>
        <pc:picChg chg="add del mod">
          <ac:chgData name="Cheng He" userId="55f4252bf2671d19" providerId="LiveId" clId="{3699B5A1-0D41-47BC-9150-059863F352B4}" dt="2022-11-28T02:32:27.367" v="1468"/>
          <ac:picMkLst>
            <pc:docMk/>
            <pc:sldMk cId="2028997222" sldId="262"/>
            <ac:picMk id="11" creationId="{E3E39E75-0966-9FE4-3CE8-F92607545E59}"/>
          </ac:picMkLst>
        </pc:picChg>
        <pc:picChg chg="add del mod">
          <ac:chgData name="Cheng He" userId="55f4252bf2671d19" providerId="LiveId" clId="{3699B5A1-0D41-47BC-9150-059863F352B4}" dt="2022-11-24T21:14:42.122" v="471"/>
          <ac:picMkLst>
            <pc:docMk/>
            <pc:sldMk cId="2028997222" sldId="262"/>
            <ac:picMk id="15" creationId="{2C418FA9-8D24-1263-9313-C588B056E718}"/>
          </ac:picMkLst>
        </pc:picChg>
        <pc:picChg chg="add del mod">
          <ac:chgData name="Cheng He" userId="55f4252bf2671d19" providerId="LiveId" clId="{3699B5A1-0D41-47BC-9150-059863F352B4}" dt="2022-11-24T21:52:26.243" v="767"/>
          <ac:picMkLst>
            <pc:docMk/>
            <pc:sldMk cId="2028997222" sldId="262"/>
            <ac:picMk id="21" creationId="{3CD8630A-E7EB-990E-0261-7FFBD83248EF}"/>
          </ac:picMkLst>
        </pc:picChg>
        <pc:picChg chg="add del mod">
          <ac:chgData name="Cheng He" userId="55f4252bf2671d19" providerId="LiveId" clId="{3699B5A1-0D41-47BC-9150-059863F352B4}" dt="2022-11-26T01:48:55.302" v="820"/>
          <ac:picMkLst>
            <pc:docMk/>
            <pc:sldMk cId="2028997222" sldId="262"/>
            <ac:picMk id="25" creationId="{AB03FB01-E37F-43C4-E2F5-E9773D051421}"/>
          </ac:picMkLst>
        </pc:picChg>
      </pc:sldChg>
      <pc:sldChg chg="addSp delSp modSp mod modTransition modAnim">
        <pc:chgData name="Cheng He" userId="55f4252bf2671d19" providerId="LiveId" clId="{3699B5A1-0D41-47BC-9150-059863F352B4}" dt="2022-11-28T18:26:09.194" v="1714"/>
        <pc:sldMkLst>
          <pc:docMk/>
          <pc:sldMk cId="1910778397" sldId="263"/>
        </pc:sldMkLst>
        <pc:picChg chg="add del mod">
          <ac:chgData name="Cheng He" userId="55f4252bf2671d19" providerId="LiveId" clId="{3699B5A1-0D41-47BC-9150-059863F352B4}" dt="2022-11-28T02:09:50.560" v="1436"/>
          <ac:picMkLst>
            <pc:docMk/>
            <pc:sldMk cId="1910778397" sldId="263"/>
            <ac:picMk id="4" creationId="{A4225A8F-16A6-7BD3-08BD-0C991AE3FDE0}"/>
          </ac:picMkLst>
        </pc:picChg>
        <pc:picChg chg="add del mod ord">
          <ac:chgData name="Cheng He" userId="55f4252bf2671d19" providerId="LiveId" clId="{3699B5A1-0D41-47BC-9150-059863F352B4}" dt="2022-11-28T18:12:16.215" v="1708"/>
          <ac:picMkLst>
            <pc:docMk/>
            <pc:sldMk cId="1910778397" sldId="263"/>
            <ac:picMk id="6" creationId="{CEBD8243-C175-2EB5-B9D0-92A588AA49D6}"/>
          </ac:picMkLst>
        </pc:picChg>
        <pc:picChg chg="add del mod">
          <ac:chgData name="Cheng He" userId="55f4252bf2671d19" providerId="LiveId" clId="{3699B5A1-0D41-47BC-9150-059863F352B4}" dt="2022-11-28T18:12:19.235" v="1713"/>
          <ac:picMkLst>
            <pc:docMk/>
            <pc:sldMk cId="1910778397" sldId="263"/>
            <ac:picMk id="7" creationId="{8DD54858-7C63-4595-83AB-D4CD12EF76D9}"/>
          </ac:picMkLst>
        </pc:picChg>
        <pc:picChg chg="add del mod ord">
          <ac:chgData name="Cheng He" userId="55f4252bf2671d19" providerId="LiveId" clId="{3699B5A1-0D41-47BC-9150-059863F352B4}" dt="2022-11-28T18:26:09.194" v="1714"/>
          <ac:picMkLst>
            <pc:docMk/>
            <pc:sldMk cId="1910778397" sldId="263"/>
            <ac:picMk id="8" creationId="{F4E8460C-26E2-81F9-AC10-5EA25853BC59}"/>
          </ac:picMkLst>
        </pc:picChg>
        <pc:picChg chg="add mod">
          <ac:chgData name="Cheng He" userId="55f4252bf2671d19" providerId="LiveId" clId="{3699B5A1-0D41-47BC-9150-059863F352B4}" dt="2022-11-28T18:26:09.194" v="1714"/>
          <ac:picMkLst>
            <pc:docMk/>
            <pc:sldMk cId="1910778397" sldId="263"/>
            <ac:picMk id="9" creationId="{ECBCCAF8-DAF1-62BE-4601-BF0EEE2E092B}"/>
          </ac:picMkLst>
        </pc:picChg>
        <pc:picChg chg="add del mod">
          <ac:chgData name="Cheng He" userId="55f4252bf2671d19" providerId="LiveId" clId="{3699B5A1-0D41-47BC-9150-059863F352B4}" dt="2022-11-24T16:54:45.002" v="3"/>
          <ac:picMkLst>
            <pc:docMk/>
            <pc:sldMk cId="1910778397" sldId="263"/>
            <ac:picMk id="10" creationId="{08A4178C-3CD6-28E2-D9D4-F71F8F4D21CE}"/>
          </ac:picMkLst>
        </pc:picChg>
        <pc:picChg chg="add del mod ord">
          <ac:chgData name="Cheng He" userId="55f4252bf2671d19" providerId="LiveId" clId="{3699B5A1-0D41-47BC-9150-059863F352B4}" dt="2022-11-28T02:10:08.354" v="1437"/>
          <ac:picMkLst>
            <pc:docMk/>
            <pc:sldMk cId="1910778397" sldId="263"/>
            <ac:picMk id="10" creationId="{5522FB75-00F2-9E7F-D11A-5D03399E9796}"/>
          </ac:picMkLst>
        </pc:picChg>
        <pc:picChg chg="add del mod">
          <ac:chgData name="Cheng He" userId="55f4252bf2671d19" providerId="LiveId" clId="{3699B5A1-0D41-47BC-9150-059863F352B4}" dt="2022-11-28T02:10:11.039" v="1441"/>
          <ac:picMkLst>
            <pc:docMk/>
            <pc:sldMk cId="1910778397" sldId="263"/>
            <ac:picMk id="11" creationId="{8AF06832-3A69-1EE4-DB65-994D148E489D}"/>
          </ac:picMkLst>
        </pc:picChg>
        <pc:picChg chg="add del mod ord">
          <ac:chgData name="Cheng He" userId="55f4252bf2671d19" providerId="LiveId" clId="{3699B5A1-0D41-47BC-9150-059863F352B4}" dt="2022-11-28T02:10:57.411" v="1442"/>
          <ac:picMkLst>
            <pc:docMk/>
            <pc:sldMk cId="1910778397" sldId="263"/>
            <ac:picMk id="12" creationId="{80A1B21A-3854-31AC-02AD-E12F2FC0193D}"/>
          </ac:picMkLst>
        </pc:picChg>
        <pc:picChg chg="add del mod">
          <ac:chgData name="Cheng He" userId="55f4252bf2671d19" providerId="LiveId" clId="{3699B5A1-0D41-47BC-9150-059863F352B4}" dt="2022-11-28T02:11:56.255" v="1446"/>
          <ac:picMkLst>
            <pc:docMk/>
            <pc:sldMk cId="1910778397" sldId="263"/>
            <ac:picMk id="13" creationId="{4B828757-AC63-7C7A-CE74-DAF74DA08EED}"/>
          </ac:picMkLst>
        </pc:picChg>
        <pc:picChg chg="add del mod">
          <ac:chgData name="Cheng He" userId="55f4252bf2671d19" providerId="LiveId" clId="{3699B5A1-0D41-47BC-9150-059863F352B4}" dt="2022-11-24T19:41:25.313" v="289"/>
          <ac:picMkLst>
            <pc:docMk/>
            <pc:sldMk cId="1910778397" sldId="263"/>
            <ac:picMk id="15" creationId="{4336308D-8A1D-25CA-98D9-970BDBDCCD5F}"/>
          </ac:picMkLst>
        </pc:picChg>
        <pc:picChg chg="add del mod ord">
          <ac:chgData name="Cheng He" userId="55f4252bf2671d19" providerId="LiveId" clId="{3699B5A1-0D41-47BC-9150-059863F352B4}" dt="2022-11-28T02:13:47.804" v="1450"/>
          <ac:picMkLst>
            <pc:docMk/>
            <pc:sldMk cId="1910778397" sldId="263"/>
            <ac:picMk id="16" creationId="{B8603B97-8F40-42B9-8AB2-0D64D719C459}"/>
          </ac:picMkLst>
        </pc:picChg>
        <pc:picChg chg="add del mod">
          <ac:chgData name="Cheng He" userId="55f4252bf2671d19" providerId="LiveId" clId="{3699B5A1-0D41-47BC-9150-059863F352B4}" dt="2022-11-28T02:14:46.864" v="1456"/>
          <ac:picMkLst>
            <pc:docMk/>
            <pc:sldMk cId="1910778397" sldId="263"/>
            <ac:picMk id="17" creationId="{FC74ADB8-2615-7240-A45E-58B82F6A7420}"/>
          </ac:picMkLst>
        </pc:picChg>
        <pc:picChg chg="add del mod">
          <ac:chgData name="Cheng He" userId="55f4252bf2671d19" providerId="LiveId" clId="{3699B5A1-0D41-47BC-9150-059863F352B4}" dt="2022-11-24T20:47:31.522" v="291"/>
          <ac:picMkLst>
            <pc:docMk/>
            <pc:sldMk cId="1910778397" sldId="263"/>
            <ac:picMk id="18" creationId="{8281B157-B026-3C64-9C67-EC1988761E9E}"/>
          </ac:picMkLst>
        </pc:picChg>
        <pc:picChg chg="add del mod ord">
          <ac:chgData name="Cheng He" userId="55f4252bf2671d19" providerId="LiveId" clId="{3699B5A1-0D41-47BC-9150-059863F352B4}" dt="2022-11-28T02:15:16.234" v="1457"/>
          <ac:picMkLst>
            <pc:docMk/>
            <pc:sldMk cId="1910778397" sldId="263"/>
            <ac:picMk id="22" creationId="{B9017D03-D9BB-5AA8-69F8-FC4AAE3E3FA5}"/>
          </ac:picMkLst>
        </pc:picChg>
        <pc:picChg chg="add del mod">
          <ac:chgData name="Cheng He" userId="55f4252bf2671d19" providerId="LiveId" clId="{3699B5A1-0D41-47BC-9150-059863F352B4}" dt="2022-11-28T02:15:50.460" v="1461"/>
          <ac:picMkLst>
            <pc:docMk/>
            <pc:sldMk cId="1910778397" sldId="263"/>
            <ac:picMk id="23" creationId="{A7488EDB-56C0-63FA-68A0-CDCAA3CF7A59}"/>
          </ac:picMkLst>
        </pc:picChg>
        <pc:picChg chg="add del mod">
          <ac:chgData name="Cheng He" userId="55f4252bf2671d19" providerId="LiveId" clId="{3699B5A1-0D41-47BC-9150-059863F352B4}" dt="2022-11-24T21:14:42.122" v="471"/>
          <ac:picMkLst>
            <pc:docMk/>
            <pc:sldMk cId="1910778397" sldId="263"/>
            <ac:picMk id="24" creationId="{46CA49C3-FA2D-923A-3501-75E4A61056D7}"/>
          </ac:picMkLst>
        </pc:picChg>
        <pc:picChg chg="add del mod ord">
          <ac:chgData name="Cheng He" userId="55f4252bf2671d19" providerId="LiveId" clId="{3699B5A1-0D41-47BC-9150-059863F352B4}" dt="2022-11-28T02:16:58.149" v="1462"/>
          <ac:picMkLst>
            <pc:docMk/>
            <pc:sldMk cId="1910778397" sldId="263"/>
            <ac:picMk id="26" creationId="{55C20189-52DF-9733-E1C1-5375AB52F977}"/>
          </ac:picMkLst>
        </pc:picChg>
        <pc:picChg chg="add del mod">
          <ac:chgData name="Cheng He" userId="55f4252bf2671d19" providerId="LiveId" clId="{3699B5A1-0D41-47BC-9150-059863F352B4}" dt="2022-11-28T02:17:51.783" v="1467"/>
          <ac:picMkLst>
            <pc:docMk/>
            <pc:sldMk cId="1910778397" sldId="263"/>
            <ac:picMk id="27" creationId="{FCE53D3E-08DB-436F-2427-325D14B89015}"/>
          </ac:picMkLst>
        </pc:picChg>
        <pc:picChg chg="add del mod">
          <ac:chgData name="Cheng He" userId="55f4252bf2671d19" providerId="LiveId" clId="{3699B5A1-0D41-47BC-9150-059863F352B4}" dt="2022-11-24T21:18:12.715" v="486"/>
          <ac:picMkLst>
            <pc:docMk/>
            <pc:sldMk cId="1910778397" sldId="263"/>
            <ac:picMk id="28" creationId="{3D7D21CE-89B0-8560-8F58-06AB3BF085EC}"/>
          </ac:picMkLst>
        </pc:picChg>
        <pc:picChg chg="add del mod">
          <ac:chgData name="Cheng He" userId="55f4252bf2671d19" providerId="LiveId" clId="{3699B5A1-0D41-47BC-9150-059863F352B4}" dt="2022-11-24T21:24:19.673" v="530"/>
          <ac:picMkLst>
            <pc:docMk/>
            <pc:sldMk cId="1910778397" sldId="263"/>
            <ac:picMk id="31" creationId="{90A7E08B-BAAA-BE49-D641-81D183B85577}"/>
          </ac:picMkLst>
        </pc:picChg>
        <pc:picChg chg="add del mod ord">
          <ac:chgData name="Cheng He" userId="55f4252bf2671d19" providerId="LiveId" clId="{3699B5A1-0D41-47BC-9150-059863F352B4}" dt="2022-11-24T21:25:20.511" v="534"/>
          <ac:picMkLst>
            <pc:docMk/>
            <pc:sldMk cId="1910778397" sldId="263"/>
            <ac:picMk id="32" creationId="{1299B9B0-0F22-00AE-4B66-E1230DED7558}"/>
          </ac:picMkLst>
        </pc:picChg>
        <pc:picChg chg="add del mod ord">
          <ac:chgData name="Cheng He" userId="55f4252bf2671d19" providerId="LiveId" clId="{3699B5A1-0D41-47BC-9150-059863F352B4}" dt="2022-11-28T02:32:27.367" v="1468"/>
          <ac:picMkLst>
            <pc:docMk/>
            <pc:sldMk cId="1910778397" sldId="263"/>
            <ac:picMk id="32" creationId="{A7626534-9298-ACAA-06D2-4FBFF8DACB85}"/>
          </ac:picMkLst>
        </pc:picChg>
        <pc:picChg chg="add del mod">
          <ac:chgData name="Cheng He" userId="55f4252bf2671d19" providerId="LiveId" clId="{3699B5A1-0D41-47BC-9150-059863F352B4}" dt="2022-11-28T02:39:45.050" v="1658"/>
          <ac:picMkLst>
            <pc:docMk/>
            <pc:sldMk cId="1910778397" sldId="263"/>
            <ac:picMk id="33" creationId="{45E8075F-C690-C4E1-C780-CAAB7792BF0A}"/>
          </ac:picMkLst>
        </pc:picChg>
        <pc:picChg chg="add del mod">
          <ac:chgData name="Cheng He" userId="55f4252bf2671d19" providerId="LiveId" clId="{3699B5A1-0D41-47BC-9150-059863F352B4}" dt="2022-11-24T21:25:29.840" v="535"/>
          <ac:picMkLst>
            <pc:docMk/>
            <pc:sldMk cId="1910778397" sldId="263"/>
            <ac:picMk id="33" creationId="{C9F72D34-9C38-237D-0CFB-00F06E84495E}"/>
          </ac:picMkLst>
        </pc:picChg>
        <pc:picChg chg="add del mod ord">
          <ac:chgData name="Cheng He" userId="55f4252bf2671d19" providerId="LiveId" clId="{3699B5A1-0D41-47BC-9150-059863F352B4}" dt="2022-11-28T02:40:26.641" v="1659"/>
          <ac:picMkLst>
            <pc:docMk/>
            <pc:sldMk cId="1910778397" sldId="263"/>
            <ac:picMk id="36" creationId="{4921337B-50E5-428E-6BF3-4DFA3D073C8C}"/>
          </ac:picMkLst>
        </pc:picChg>
        <pc:picChg chg="add del mod">
          <ac:chgData name="Cheng He" userId="55f4252bf2671d19" providerId="LiveId" clId="{3699B5A1-0D41-47BC-9150-059863F352B4}" dt="2022-11-28T02:40:54.380" v="1663"/>
          <ac:picMkLst>
            <pc:docMk/>
            <pc:sldMk cId="1910778397" sldId="263"/>
            <ac:picMk id="37" creationId="{15B6DDD4-10E4-3B8E-E292-A5864039EEDD}"/>
          </ac:picMkLst>
        </pc:picChg>
        <pc:picChg chg="add del mod">
          <ac:chgData name="Cheng He" userId="55f4252bf2671d19" providerId="LiveId" clId="{3699B5A1-0D41-47BC-9150-059863F352B4}" dt="2022-11-24T21:35:03.626" v="642"/>
          <ac:picMkLst>
            <pc:docMk/>
            <pc:sldMk cId="1910778397" sldId="263"/>
            <ac:picMk id="37" creationId="{A5E04BBA-06E7-8CB8-D9D1-17ED3BAC5A1F}"/>
          </ac:picMkLst>
        </pc:picChg>
        <pc:picChg chg="add del mod ord">
          <ac:chgData name="Cheng He" userId="55f4252bf2671d19" providerId="LiveId" clId="{3699B5A1-0D41-47BC-9150-059863F352B4}" dt="2022-11-28T02:57:02.786" v="1673"/>
          <ac:picMkLst>
            <pc:docMk/>
            <pc:sldMk cId="1910778397" sldId="263"/>
            <ac:picMk id="39" creationId="{3494223B-27AD-1347-EA01-5550749F7EAF}"/>
          </ac:picMkLst>
        </pc:picChg>
        <pc:picChg chg="add del mod">
          <ac:chgData name="Cheng He" userId="55f4252bf2671d19" providerId="LiveId" clId="{3699B5A1-0D41-47BC-9150-059863F352B4}" dt="2022-11-24T21:52:26.243" v="767"/>
          <ac:picMkLst>
            <pc:docMk/>
            <pc:sldMk cId="1910778397" sldId="263"/>
            <ac:picMk id="40" creationId="{863D34D5-17BD-1529-A90E-5052C60A4F58}"/>
          </ac:picMkLst>
        </pc:picChg>
        <pc:picChg chg="add del mod">
          <ac:chgData name="Cheng He" userId="55f4252bf2671d19" providerId="LiveId" clId="{3699B5A1-0D41-47BC-9150-059863F352B4}" dt="2022-11-28T18:11:24.114" v="1707"/>
          <ac:picMkLst>
            <pc:docMk/>
            <pc:sldMk cId="1910778397" sldId="263"/>
            <ac:picMk id="40" creationId="{9089D2F2-D0B5-01BD-CAE3-8FD7FB3FB2E3}"/>
          </ac:picMkLst>
        </pc:picChg>
        <pc:picChg chg="add del mod">
          <ac:chgData name="Cheng He" userId="55f4252bf2671d19" providerId="LiveId" clId="{3699B5A1-0D41-47BC-9150-059863F352B4}" dt="2022-11-26T02:17:34.591" v="872" actId="478"/>
          <ac:picMkLst>
            <pc:docMk/>
            <pc:sldMk cId="1910778397" sldId="263"/>
            <ac:picMk id="41" creationId="{258D79D5-50E6-ECB5-BFFB-C8E45889DF87}"/>
          </ac:picMkLst>
        </pc:picChg>
        <pc:picChg chg="add del mod">
          <ac:chgData name="Cheng He" userId="55f4252bf2671d19" providerId="LiveId" clId="{3699B5A1-0D41-47BC-9150-059863F352B4}" dt="2022-11-28T02:00:05.218" v="1425"/>
          <ac:picMkLst>
            <pc:docMk/>
            <pc:sldMk cId="1910778397" sldId="263"/>
            <ac:picMk id="42" creationId="{409FA22D-DED3-6AD8-FF91-FEF2295B3171}"/>
          </ac:picMkLst>
        </pc:picChg>
        <pc:picChg chg="add del mod">
          <ac:chgData name="Cheng He" userId="55f4252bf2671d19" providerId="LiveId" clId="{3699B5A1-0D41-47BC-9150-059863F352B4}" dt="2022-11-25T02:17:30.780" v="818"/>
          <ac:picMkLst>
            <pc:docMk/>
            <pc:sldMk cId="1910778397" sldId="263"/>
            <ac:picMk id="50" creationId="{8ED004E0-B799-5CAB-0B0F-F36BB2A0BC51}"/>
          </ac:picMkLst>
        </pc:picChg>
        <pc:picChg chg="add del mod ord">
          <ac:chgData name="Cheng He" userId="55f4252bf2671d19" providerId="LiveId" clId="{3699B5A1-0D41-47BC-9150-059863F352B4}" dt="2022-11-25T02:30:50.749" v="819"/>
          <ac:picMkLst>
            <pc:docMk/>
            <pc:sldMk cId="1910778397" sldId="263"/>
            <ac:picMk id="51" creationId="{D6E8BE04-FE11-111E-6E86-F525D53765C1}"/>
          </ac:picMkLst>
        </pc:picChg>
        <pc:picChg chg="add del mod">
          <ac:chgData name="Cheng He" userId="55f4252bf2671d19" providerId="LiveId" clId="{3699B5A1-0D41-47BC-9150-059863F352B4}" dt="2022-11-26T01:48:55.302" v="820"/>
          <ac:picMkLst>
            <pc:docMk/>
            <pc:sldMk cId="1910778397" sldId="263"/>
            <ac:picMk id="52" creationId="{812A4A8E-70F4-C37D-64CC-5D9FD0EC0B15}"/>
          </ac:picMkLst>
        </pc:picChg>
      </pc:sldChg>
      <pc:sldChg chg="addSp delSp modSp mod modTransition modAnim">
        <pc:chgData name="Cheng He" userId="55f4252bf2671d19" providerId="LiveId" clId="{3699B5A1-0D41-47BC-9150-059863F352B4}" dt="2022-11-28T18:26:09.194" v="1714"/>
        <pc:sldMkLst>
          <pc:docMk/>
          <pc:sldMk cId="2542493277" sldId="264"/>
        </pc:sldMkLst>
        <pc:picChg chg="add del mod">
          <ac:chgData name="Cheng He" userId="55f4252bf2671d19" providerId="LiveId" clId="{3699B5A1-0D41-47BC-9150-059863F352B4}" dt="2022-11-28T02:09:50.560" v="1436"/>
          <ac:picMkLst>
            <pc:docMk/>
            <pc:sldMk cId="2542493277" sldId="264"/>
            <ac:picMk id="4" creationId="{0D9A660A-6719-0CBC-ED94-F98879EF37B0}"/>
          </ac:picMkLst>
        </pc:picChg>
        <pc:picChg chg="add del mod ord">
          <ac:chgData name="Cheng He" userId="55f4252bf2671d19" providerId="LiveId" clId="{3699B5A1-0D41-47BC-9150-059863F352B4}" dt="2022-11-28T18:26:09.194" v="1714"/>
          <ac:picMkLst>
            <pc:docMk/>
            <pc:sldMk cId="2542493277" sldId="264"/>
            <ac:picMk id="4" creationId="{54C13C4D-F297-2049-8A6A-C2C6C23A468D}"/>
          </ac:picMkLst>
        </pc:picChg>
        <pc:picChg chg="add mod">
          <ac:chgData name="Cheng He" userId="55f4252bf2671d19" providerId="LiveId" clId="{3699B5A1-0D41-47BC-9150-059863F352B4}" dt="2022-11-28T18:26:09.194" v="1714"/>
          <ac:picMkLst>
            <pc:docMk/>
            <pc:sldMk cId="2542493277" sldId="264"/>
            <ac:picMk id="6" creationId="{5F4E76C3-9242-5A59-CFA8-7B1FFB69AC01}"/>
          </ac:picMkLst>
        </pc:picChg>
        <pc:picChg chg="add del mod">
          <ac:chgData name="Cheng He" userId="55f4252bf2671d19" providerId="LiveId" clId="{3699B5A1-0D41-47BC-9150-059863F352B4}" dt="2022-11-24T16:54:45.002" v="3"/>
          <ac:picMkLst>
            <pc:docMk/>
            <pc:sldMk cId="2542493277" sldId="264"/>
            <ac:picMk id="7" creationId="{52B58BDB-F98C-3C7E-7333-6E009AD207C0}"/>
          </ac:picMkLst>
        </pc:picChg>
        <pc:picChg chg="add del mod ord">
          <ac:chgData name="Cheng He" userId="55f4252bf2671d19" providerId="LiveId" clId="{3699B5A1-0D41-47BC-9150-059863F352B4}" dt="2022-11-28T02:32:27.367" v="1468"/>
          <ac:picMkLst>
            <pc:docMk/>
            <pc:sldMk cId="2542493277" sldId="264"/>
            <ac:picMk id="8" creationId="{D7AA1192-3E11-943A-DE4E-0EDFC1F84B59}"/>
          </ac:picMkLst>
        </pc:picChg>
        <pc:picChg chg="add del mod">
          <ac:chgData name="Cheng He" userId="55f4252bf2671d19" providerId="LiveId" clId="{3699B5A1-0D41-47BC-9150-059863F352B4}" dt="2022-11-28T02:39:45.050" v="1658"/>
          <ac:picMkLst>
            <pc:docMk/>
            <pc:sldMk cId="2542493277" sldId="264"/>
            <ac:picMk id="9" creationId="{24926CEA-7D31-51AF-7350-96A986C28A34}"/>
          </ac:picMkLst>
        </pc:picChg>
        <pc:picChg chg="add del mod">
          <ac:chgData name="Cheng He" userId="55f4252bf2671d19" providerId="LiveId" clId="{3699B5A1-0D41-47BC-9150-059863F352B4}" dt="2022-11-24T20:47:31.522" v="291"/>
          <ac:picMkLst>
            <pc:docMk/>
            <pc:sldMk cId="2542493277" sldId="264"/>
            <ac:picMk id="10" creationId="{AD305D40-78E2-429A-231E-E24085D31A7F}"/>
          </ac:picMkLst>
        </pc:picChg>
        <pc:picChg chg="add del mod ord">
          <ac:chgData name="Cheng He" userId="55f4252bf2671d19" providerId="LiveId" clId="{3699B5A1-0D41-47BC-9150-059863F352B4}" dt="2022-11-28T02:57:02.786" v="1673"/>
          <ac:picMkLst>
            <pc:docMk/>
            <pc:sldMk cId="2542493277" sldId="264"/>
            <ac:picMk id="10" creationId="{C38920F6-9EC0-F9B1-09F5-40F72B3D26A8}"/>
          </ac:picMkLst>
        </pc:picChg>
        <pc:picChg chg="add del mod">
          <ac:chgData name="Cheng He" userId="55f4252bf2671d19" providerId="LiveId" clId="{3699B5A1-0D41-47BC-9150-059863F352B4}" dt="2022-11-28T18:11:24.114" v="1707"/>
          <ac:picMkLst>
            <pc:docMk/>
            <pc:sldMk cId="2542493277" sldId="264"/>
            <ac:picMk id="11" creationId="{6CDFF87D-E46D-E009-F3E8-1A076BAB18C4}"/>
          </ac:picMkLst>
        </pc:picChg>
        <pc:picChg chg="add del mod">
          <ac:chgData name="Cheng He" userId="55f4252bf2671d19" providerId="LiveId" clId="{3699B5A1-0D41-47BC-9150-059863F352B4}" dt="2022-11-28T02:00:05.218" v="1425"/>
          <ac:picMkLst>
            <pc:docMk/>
            <pc:sldMk cId="2542493277" sldId="264"/>
            <ac:picMk id="15" creationId="{3DBE6876-187A-CC4A-EAF2-EC7AA0531B33}"/>
          </ac:picMkLst>
        </pc:picChg>
        <pc:picChg chg="add del mod">
          <ac:chgData name="Cheng He" userId="55f4252bf2671d19" providerId="LiveId" clId="{3699B5A1-0D41-47BC-9150-059863F352B4}" dt="2022-11-24T21:14:42.122" v="471"/>
          <ac:picMkLst>
            <pc:docMk/>
            <pc:sldMk cId="2542493277" sldId="264"/>
            <ac:picMk id="16" creationId="{57B676CF-1F83-B1F6-3500-C5142AFA4D62}"/>
          </ac:picMkLst>
        </pc:picChg>
        <pc:picChg chg="add del mod">
          <ac:chgData name="Cheng He" userId="55f4252bf2671d19" providerId="LiveId" clId="{3699B5A1-0D41-47BC-9150-059863F352B4}" dt="2022-11-24T21:52:26.243" v="767"/>
          <ac:picMkLst>
            <pc:docMk/>
            <pc:sldMk cId="2542493277" sldId="264"/>
            <ac:picMk id="22" creationId="{B6B1C917-D9AF-726E-E637-B552356909D9}"/>
          </ac:picMkLst>
        </pc:picChg>
        <pc:picChg chg="add del mod">
          <ac:chgData name="Cheng He" userId="55f4252bf2671d19" providerId="LiveId" clId="{3699B5A1-0D41-47BC-9150-059863F352B4}" dt="2022-11-26T01:48:55.302" v="820"/>
          <ac:picMkLst>
            <pc:docMk/>
            <pc:sldMk cId="2542493277" sldId="264"/>
            <ac:picMk id="30" creationId="{E7B2007B-6E61-1C13-7617-B48FAA6F9553}"/>
          </ac:picMkLst>
        </pc:picChg>
      </pc:sldChg>
      <pc:sldChg chg="addSp delSp modSp mod modTransition modAnim">
        <pc:chgData name="Cheng He" userId="55f4252bf2671d19" providerId="LiveId" clId="{3699B5A1-0D41-47BC-9150-059863F352B4}" dt="2022-11-28T18:26:09.194" v="1714"/>
        <pc:sldMkLst>
          <pc:docMk/>
          <pc:sldMk cId="1918119349" sldId="265"/>
        </pc:sldMkLst>
        <pc:picChg chg="add del mod">
          <ac:chgData name="Cheng He" userId="55f4252bf2671d19" providerId="LiveId" clId="{3699B5A1-0D41-47BC-9150-059863F352B4}" dt="2022-11-28T02:32:27.367" v="1468"/>
          <ac:picMkLst>
            <pc:docMk/>
            <pc:sldMk cId="1918119349" sldId="265"/>
            <ac:picMk id="4" creationId="{01F31506-7A7C-4FFE-4B96-3BA694E5AF94}"/>
          </ac:picMkLst>
        </pc:picChg>
        <pc:picChg chg="add del mod ord">
          <ac:chgData name="Cheng He" userId="55f4252bf2671d19" providerId="LiveId" clId="{3699B5A1-0D41-47BC-9150-059863F352B4}" dt="2022-11-28T18:26:09.194" v="1714"/>
          <ac:picMkLst>
            <pc:docMk/>
            <pc:sldMk cId="1918119349" sldId="265"/>
            <ac:picMk id="4" creationId="{55D51F69-D3CF-269F-256E-602D8480CADA}"/>
          </ac:picMkLst>
        </pc:picChg>
        <pc:picChg chg="add del mod">
          <ac:chgData name="Cheng He" userId="55f4252bf2671d19" providerId="LiveId" clId="{3699B5A1-0D41-47BC-9150-059863F352B4}" dt="2022-11-28T02:39:45.050" v="1658"/>
          <ac:picMkLst>
            <pc:docMk/>
            <pc:sldMk cId="1918119349" sldId="265"/>
            <ac:picMk id="6" creationId="{0C30AF69-2074-4CEC-00BE-21B5E9E2AA8D}"/>
          </ac:picMkLst>
        </pc:picChg>
        <pc:picChg chg="add mod">
          <ac:chgData name="Cheng He" userId="55f4252bf2671d19" providerId="LiveId" clId="{3699B5A1-0D41-47BC-9150-059863F352B4}" dt="2022-11-28T18:26:09.194" v="1714"/>
          <ac:picMkLst>
            <pc:docMk/>
            <pc:sldMk cId="1918119349" sldId="265"/>
            <ac:picMk id="6" creationId="{BF7111BA-0D2B-065B-C1E7-F493A228E3CA}"/>
          </ac:picMkLst>
        </pc:picChg>
        <pc:picChg chg="add del mod ord">
          <ac:chgData name="Cheng He" userId="55f4252bf2671d19" providerId="LiveId" clId="{3699B5A1-0D41-47BC-9150-059863F352B4}" dt="2022-11-28T02:57:02.786" v="1673"/>
          <ac:picMkLst>
            <pc:docMk/>
            <pc:sldMk cId="1918119349" sldId="265"/>
            <ac:picMk id="7" creationId="{1E41C93F-E424-7FF2-93A0-36588D6C5693}"/>
          </ac:picMkLst>
        </pc:picChg>
        <pc:picChg chg="add del mod">
          <ac:chgData name="Cheng He" userId="55f4252bf2671d19" providerId="LiveId" clId="{3699B5A1-0D41-47BC-9150-059863F352B4}" dt="2022-11-28T18:11:24.114" v="1707"/>
          <ac:picMkLst>
            <pc:docMk/>
            <pc:sldMk cId="1918119349" sldId="265"/>
            <ac:picMk id="8" creationId="{7AEF7FC5-71BD-7AB9-BB22-B46AD81AF753}"/>
          </ac:picMkLst>
        </pc:picChg>
        <pc:picChg chg="add del mod">
          <ac:chgData name="Cheng He" userId="55f4252bf2671d19" providerId="LiveId" clId="{3699B5A1-0D41-47BC-9150-059863F352B4}" dt="2022-11-24T21:52:26.243" v="767"/>
          <ac:picMkLst>
            <pc:docMk/>
            <pc:sldMk cId="1918119349" sldId="265"/>
            <ac:picMk id="12" creationId="{39870298-4B41-3504-2ABC-50F17D73B233}"/>
          </ac:picMkLst>
        </pc:picChg>
        <pc:picChg chg="add del mod">
          <ac:chgData name="Cheng He" userId="55f4252bf2671d19" providerId="LiveId" clId="{3699B5A1-0D41-47BC-9150-059863F352B4}" dt="2022-11-26T01:48:55.302" v="820"/>
          <ac:picMkLst>
            <pc:docMk/>
            <pc:sldMk cId="1918119349" sldId="265"/>
            <ac:picMk id="15" creationId="{4670C041-E5A3-2219-D23D-B811986246B7}"/>
          </ac:picMkLst>
        </pc:picChg>
      </pc:sldChg>
      <pc:sldChg chg="addSp delSp modSp mod modTransition modAnim">
        <pc:chgData name="Cheng He" userId="55f4252bf2671d19" providerId="LiveId" clId="{3699B5A1-0D41-47BC-9150-059863F352B4}" dt="2022-11-28T18:26:09.194" v="1714"/>
        <pc:sldMkLst>
          <pc:docMk/>
          <pc:sldMk cId="112711457" sldId="266"/>
        </pc:sldMkLst>
        <pc:picChg chg="add del mod">
          <ac:chgData name="Cheng He" userId="55f4252bf2671d19" providerId="LiveId" clId="{3699B5A1-0D41-47BC-9150-059863F352B4}" dt="2022-11-28T02:32:27.367" v="1468"/>
          <ac:picMkLst>
            <pc:docMk/>
            <pc:sldMk cId="112711457" sldId="266"/>
            <ac:picMk id="4" creationId="{5E05E561-6698-9F64-CB95-0533F15B8D65}"/>
          </ac:picMkLst>
        </pc:picChg>
        <pc:picChg chg="add del mod ord">
          <ac:chgData name="Cheng He" userId="55f4252bf2671d19" providerId="LiveId" clId="{3699B5A1-0D41-47BC-9150-059863F352B4}" dt="2022-11-28T18:26:09.194" v="1714"/>
          <ac:picMkLst>
            <pc:docMk/>
            <pc:sldMk cId="112711457" sldId="266"/>
            <ac:picMk id="4" creationId="{8801A976-FB4A-749C-3CC0-1770F5A3ADB6}"/>
          </ac:picMkLst>
        </pc:picChg>
        <pc:picChg chg="add mod">
          <ac:chgData name="Cheng He" userId="55f4252bf2671d19" providerId="LiveId" clId="{3699B5A1-0D41-47BC-9150-059863F352B4}" dt="2022-11-28T18:26:09.194" v="1714"/>
          <ac:picMkLst>
            <pc:docMk/>
            <pc:sldMk cId="112711457" sldId="266"/>
            <ac:picMk id="6" creationId="{2A645232-9CF8-8D72-5C8F-54F9CC3A2341}"/>
          </ac:picMkLst>
        </pc:picChg>
        <pc:picChg chg="add del mod">
          <ac:chgData name="Cheng He" userId="55f4252bf2671d19" providerId="LiveId" clId="{3699B5A1-0D41-47BC-9150-059863F352B4}" dt="2022-11-28T02:39:45.050" v="1658"/>
          <ac:picMkLst>
            <pc:docMk/>
            <pc:sldMk cId="112711457" sldId="266"/>
            <ac:picMk id="6" creationId="{41935233-72C9-89C9-3054-6C6F2EE53EA5}"/>
          </ac:picMkLst>
        </pc:picChg>
        <pc:picChg chg="add del mod ord">
          <ac:chgData name="Cheng He" userId="55f4252bf2671d19" providerId="LiveId" clId="{3699B5A1-0D41-47BC-9150-059863F352B4}" dt="2022-11-28T02:57:02.786" v="1673"/>
          <ac:picMkLst>
            <pc:docMk/>
            <pc:sldMk cId="112711457" sldId="266"/>
            <ac:picMk id="7" creationId="{7DD75B51-A704-C118-8242-0B1A6F39CE32}"/>
          </ac:picMkLst>
        </pc:picChg>
        <pc:picChg chg="add del mod">
          <ac:chgData name="Cheng He" userId="55f4252bf2671d19" providerId="LiveId" clId="{3699B5A1-0D41-47BC-9150-059863F352B4}" dt="2022-11-28T18:11:24.114" v="1707"/>
          <ac:picMkLst>
            <pc:docMk/>
            <pc:sldMk cId="112711457" sldId="266"/>
            <ac:picMk id="8" creationId="{9BA7F0FB-3F56-360A-BC7E-0B3FBD704543}"/>
          </ac:picMkLst>
        </pc:picChg>
        <pc:picChg chg="add del mod">
          <ac:chgData name="Cheng He" userId="55f4252bf2671d19" providerId="LiveId" clId="{3699B5A1-0D41-47BC-9150-059863F352B4}" dt="2022-11-24T21:52:26.243" v="767"/>
          <ac:picMkLst>
            <pc:docMk/>
            <pc:sldMk cId="112711457" sldId="266"/>
            <ac:picMk id="8" creationId="{BBEE46A6-0A58-2E46-4CAC-641532CEAAFB}"/>
          </ac:picMkLst>
        </pc:picChg>
        <pc:picChg chg="add del mod">
          <ac:chgData name="Cheng He" userId="55f4252bf2671d19" providerId="LiveId" clId="{3699B5A1-0D41-47BC-9150-059863F352B4}" dt="2022-11-26T01:48:55.302" v="820"/>
          <ac:picMkLst>
            <pc:docMk/>
            <pc:sldMk cId="112711457" sldId="266"/>
            <ac:picMk id="11" creationId="{68C37CCC-D054-BC3A-05B8-206C99529FB1}"/>
          </ac:picMkLst>
        </pc:picChg>
      </pc:sldChg>
      <pc:sldChg chg="addSp delSp modSp del modTransition modAnim modNotesTx">
        <pc:chgData name="Cheng He" userId="55f4252bf2671d19" providerId="LiveId" clId="{3699B5A1-0D41-47BC-9150-059863F352B4}" dt="2022-11-24T21:35:10.414" v="643" actId="47"/>
        <pc:sldMkLst>
          <pc:docMk/>
          <pc:sldMk cId="2838653906" sldId="270"/>
        </pc:sldMkLst>
        <pc:picChg chg="add del mod">
          <ac:chgData name="Cheng He" userId="55f4252bf2671d19" providerId="LiveId" clId="{3699B5A1-0D41-47BC-9150-059863F352B4}" dt="2022-11-24T16:54:45.002" v="3"/>
          <ac:picMkLst>
            <pc:docMk/>
            <pc:sldMk cId="2838653906" sldId="270"/>
            <ac:picMk id="10" creationId="{57B5B55F-7728-5374-E7B7-DB77B07D327E}"/>
          </ac:picMkLst>
        </pc:picChg>
        <pc:picChg chg="add del mod">
          <ac:chgData name="Cheng He" userId="55f4252bf2671d19" providerId="LiveId" clId="{3699B5A1-0D41-47BC-9150-059863F352B4}" dt="2022-11-24T20:47:31.522" v="291"/>
          <ac:picMkLst>
            <pc:docMk/>
            <pc:sldMk cId="2838653906" sldId="270"/>
            <ac:picMk id="18" creationId="{B7EFA382-13A8-01BD-E259-CF292336182D}"/>
          </ac:picMkLst>
        </pc:picChg>
        <pc:picChg chg="add del mod">
          <ac:chgData name="Cheng He" userId="55f4252bf2671d19" providerId="LiveId" clId="{3699B5A1-0D41-47BC-9150-059863F352B4}" dt="2022-11-24T21:14:42.122" v="471"/>
          <ac:picMkLst>
            <pc:docMk/>
            <pc:sldMk cId="2838653906" sldId="270"/>
            <ac:picMk id="24" creationId="{16966CBA-1283-BA04-4FD6-34FDC7C42301}"/>
          </ac:picMkLst>
        </pc:picChg>
        <pc:picChg chg="add del mod">
          <ac:chgData name="Cheng He" userId="55f4252bf2671d19" providerId="LiveId" clId="{3699B5A1-0D41-47BC-9150-059863F352B4}" dt="2022-11-24T21:18:12.715" v="486"/>
          <ac:picMkLst>
            <pc:docMk/>
            <pc:sldMk cId="2838653906" sldId="270"/>
            <ac:picMk id="28" creationId="{F8798EAA-D2C1-22E5-7DCC-5142EE9A377F}"/>
          </ac:picMkLst>
        </pc:picChg>
        <pc:picChg chg="add del mod">
          <ac:chgData name="Cheng He" userId="55f4252bf2671d19" providerId="LiveId" clId="{3699B5A1-0D41-47BC-9150-059863F352B4}" dt="2022-11-24T21:35:03.626" v="642"/>
          <ac:picMkLst>
            <pc:docMk/>
            <pc:sldMk cId="2838653906" sldId="270"/>
            <ac:picMk id="34" creationId="{552199BE-BD49-3304-98D5-3924ADD0FAD6}"/>
          </ac:picMkLst>
        </pc:picChg>
      </pc:sldChg>
      <pc:sldChg chg="addSp delSp modSp mod modTransition modAnim modNotesTx">
        <pc:chgData name="Cheng He" userId="55f4252bf2671d19" providerId="LiveId" clId="{3699B5A1-0D41-47BC-9150-059863F352B4}" dt="2022-11-28T18:26:09.194" v="1714"/>
        <pc:sldMkLst>
          <pc:docMk/>
          <pc:sldMk cId="601041393" sldId="271"/>
        </pc:sldMkLst>
        <pc:picChg chg="add del mod ord">
          <ac:chgData name="Cheng He" userId="55f4252bf2671d19" providerId="LiveId" clId="{3699B5A1-0D41-47BC-9150-059863F352B4}" dt="2022-11-28T18:12:16.215" v="1708"/>
          <ac:picMkLst>
            <pc:docMk/>
            <pc:sldMk cId="601041393" sldId="271"/>
            <ac:picMk id="4" creationId="{5541BEB2-FBA6-5D67-04FD-FA774CABF814}"/>
          </ac:picMkLst>
        </pc:picChg>
        <pc:picChg chg="add del mod">
          <ac:chgData name="Cheng He" userId="55f4252bf2671d19" providerId="LiveId" clId="{3699B5A1-0D41-47BC-9150-059863F352B4}" dt="2022-11-28T02:09:50.560" v="1436"/>
          <ac:picMkLst>
            <pc:docMk/>
            <pc:sldMk cId="601041393" sldId="271"/>
            <ac:picMk id="4" creationId="{A176778E-1954-5BA7-280E-C86B90FAE5E4}"/>
          </ac:picMkLst>
        </pc:picChg>
        <pc:picChg chg="add del mod">
          <ac:chgData name="Cheng He" userId="55f4252bf2671d19" providerId="LiveId" clId="{3699B5A1-0D41-47BC-9150-059863F352B4}" dt="2022-11-28T18:12:19.235" v="1713"/>
          <ac:picMkLst>
            <pc:docMk/>
            <pc:sldMk cId="601041393" sldId="271"/>
            <ac:picMk id="6" creationId="{0C6C3948-4F40-B97B-13C5-076EF37DA5C1}"/>
          </ac:picMkLst>
        </pc:picChg>
        <pc:picChg chg="add del mod ord">
          <ac:chgData name="Cheng He" userId="55f4252bf2671d19" providerId="LiveId" clId="{3699B5A1-0D41-47BC-9150-059863F352B4}" dt="2022-11-28T02:13:47.804" v="1450"/>
          <ac:picMkLst>
            <pc:docMk/>
            <pc:sldMk cId="601041393" sldId="271"/>
            <ac:picMk id="6" creationId="{14C85538-FE54-2906-05E7-A8294616F500}"/>
          </ac:picMkLst>
        </pc:picChg>
        <pc:picChg chg="add del mod">
          <ac:chgData name="Cheng He" userId="55f4252bf2671d19" providerId="LiveId" clId="{3699B5A1-0D41-47BC-9150-059863F352B4}" dt="2022-11-28T02:14:46.864" v="1456"/>
          <ac:picMkLst>
            <pc:docMk/>
            <pc:sldMk cId="601041393" sldId="271"/>
            <ac:picMk id="7" creationId="{69861F6E-17B8-F836-FB05-2CC216CC7BAD}"/>
          </ac:picMkLst>
        </pc:picChg>
        <pc:picChg chg="add del mod">
          <ac:chgData name="Cheng He" userId="55f4252bf2671d19" providerId="LiveId" clId="{3699B5A1-0D41-47BC-9150-059863F352B4}" dt="2022-11-24T16:54:45.002" v="3"/>
          <ac:picMkLst>
            <pc:docMk/>
            <pc:sldMk cId="601041393" sldId="271"/>
            <ac:picMk id="7" creationId="{F04C08B4-7797-F4D9-BCD8-BC5ACBF036CE}"/>
          </ac:picMkLst>
        </pc:picChg>
        <pc:picChg chg="add del mod ord">
          <ac:chgData name="Cheng He" userId="55f4252bf2671d19" providerId="LiveId" clId="{3699B5A1-0D41-47BC-9150-059863F352B4}" dt="2022-11-28T18:26:09.194" v="1714"/>
          <ac:picMkLst>
            <pc:docMk/>
            <pc:sldMk cId="601041393" sldId="271"/>
            <ac:picMk id="9" creationId="{2EEB7978-761D-17B2-FB3F-C16AEAFCD26D}"/>
          </ac:picMkLst>
        </pc:picChg>
        <pc:picChg chg="add mod">
          <ac:chgData name="Cheng He" userId="55f4252bf2671d19" providerId="LiveId" clId="{3699B5A1-0D41-47BC-9150-059863F352B4}" dt="2022-11-28T18:26:09.194" v="1714"/>
          <ac:picMkLst>
            <pc:docMk/>
            <pc:sldMk cId="601041393" sldId="271"/>
            <ac:picMk id="10" creationId="{FFC72BFC-8E6A-0DE2-9644-D8761F9CEDD0}"/>
          </ac:picMkLst>
        </pc:picChg>
        <pc:picChg chg="add del mod">
          <ac:chgData name="Cheng He" userId="55f4252bf2671d19" providerId="LiveId" clId="{3699B5A1-0D41-47BC-9150-059863F352B4}" dt="2022-11-24T19:41:25.313" v="289"/>
          <ac:picMkLst>
            <pc:docMk/>
            <pc:sldMk cId="601041393" sldId="271"/>
            <ac:picMk id="13" creationId="{972F5D12-AFB1-60E0-A401-937C0AC0C4A0}"/>
          </ac:picMkLst>
        </pc:picChg>
        <pc:picChg chg="add del mod ord">
          <ac:chgData name="Cheng He" userId="55f4252bf2671d19" providerId="LiveId" clId="{3699B5A1-0D41-47BC-9150-059863F352B4}" dt="2022-11-28T02:16:58.149" v="1462"/>
          <ac:picMkLst>
            <pc:docMk/>
            <pc:sldMk cId="601041393" sldId="271"/>
            <ac:picMk id="13" creationId="{C30F4A19-5632-6644-3142-B108593B5D49}"/>
          </ac:picMkLst>
        </pc:picChg>
        <pc:picChg chg="add del mod">
          <ac:chgData name="Cheng He" userId="55f4252bf2671d19" providerId="LiveId" clId="{3699B5A1-0D41-47BC-9150-059863F352B4}" dt="2022-11-28T02:17:51.783" v="1467"/>
          <ac:picMkLst>
            <pc:docMk/>
            <pc:sldMk cId="601041393" sldId="271"/>
            <ac:picMk id="14" creationId="{65C23C92-04DB-CBEA-EA21-C94A02CEA87F}"/>
          </ac:picMkLst>
        </pc:picChg>
        <pc:picChg chg="add del mod">
          <ac:chgData name="Cheng He" userId="55f4252bf2671d19" providerId="LiveId" clId="{3699B5A1-0D41-47BC-9150-059863F352B4}" dt="2022-11-24T20:47:31.522" v="291"/>
          <ac:picMkLst>
            <pc:docMk/>
            <pc:sldMk cId="601041393" sldId="271"/>
            <ac:picMk id="17" creationId="{36EFB321-0EC8-57BD-F155-6831F62171AE}"/>
          </ac:picMkLst>
        </pc:picChg>
        <pc:picChg chg="add del mod">
          <ac:chgData name="Cheng He" userId="55f4252bf2671d19" providerId="LiveId" clId="{3699B5A1-0D41-47BC-9150-059863F352B4}" dt="2022-11-28T02:00:05.218" v="1425"/>
          <ac:picMkLst>
            <pc:docMk/>
            <pc:sldMk cId="601041393" sldId="271"/>
            <ac:picMk id="20" creationId="{D55B675E-58DC-0AB1-10C5-0871E1EA2E3F}"/>
          </ac:picMkLst>
        </pc:picChg>
        <pc:picChg chg="add del mod ord">
          <ac:chgData name="Cheng He" userId="55f4252bf2671d19" providerId="LiveId" clId="{3699B5A1-0D41-47BC-9150-059863F352B4}" dt="2022-11-28T02:32:27.367" v="1468"/>
          <ac:picMkLst>
            <pc:docMk/>
            <pc:sldMk cId="601041393" sldId="271"/>
            <ac:picMk id="22" creationId="{C35A338C-CDA0-693C-D26A-CA6C28676AD3}"/>
          </ac:picMkLst>
        </pc:picChg>
        <pc:picChg chg="add del mod">
          <ac:chgData name="Cheng He" userId="55f4252bf2671d19" providerId="LiveId" clId="{3699B5A1-0D41-47BC-9150-059863F352B4}" dt="2022-11-28T02:39:45.050" v="1658"/>
          <ac:picMkLst>
            <pc:docMk/>
            <pc:sldMk cId="601041393" sldId="271"/>
            <ac:picMk id="23" creationId="{B142E5E6-4EFB-7165-EBAC-E4C7D79E2B09}"/>
          </ac:picMkLst>
        </pc:picChg>
        <pc:picChg chg="add del mod ord">
          <ac:chgData name="Cheng He" userId="55f4252bf2671d19" providerId="LiveId" clId="{3699B5A1-0D41-47BC-9150-059863F352B4}" dt="2022-11-28T02:57:02.786" v="1673"/>
          <ac:picMkLst>
            <pc:docMk/>
            <pc:sldMk cId="601041393" sldId="271"/>
            <ac:picMk id="24" creationId="{76D83399-8024-F00C-78EC-970B5E28BDCC}"/>
          </ac:picMkLst>
        </pc:picChg>
        <pc:picChg chg="add del mod">
          <ac:chgData name="Cheng He" userId="55f4252bf2671d19" providerId="LiveId" clId="{3699B5A1-0D41-47BC-9150-059863F352B4}" dt="2022-11-24T21:14:42.122" v="471"/>
          <ac:picMkLst>
            <pc:docMk/>
            <pc:sldMk cId="601041393" sldId="271"/>
            <ac:picMk id="24" creationId="{D9715E6C-E2F7-7679-A4D5-4C4BAB5EC186}"/>
          </ac:picMkLst>
        </pc:picChg>
        <pc:picChg chg="add del mod">
          <ac:chgData name="Cheng He" userId="55f4252bf2671d19" providerId="LiveId" clId="{3699B5A1-0D41-47BC-9150-059863F352B4}" dt="2022-11-28T18:11:24.114" v="1707"/>
          <ac:picMkLst>
            <pc:docMk/>
            <pc:sldMk cId="601041393" sldId="271"/>
            <ac:picMk id="25" creationId="{8782C3EE-8C6A-AFAD-ED21-2DC996F367A7}"/>
          </ac:picMkLst>
        </pc:picChg>
        <pc:picChg chg="add del mod">
          <ac:chgData name="Cheng He" userId="55f4252bf2671d19" providerId="LiveId" clId="{3699B5A1-0D41-47BC-9150-059863F352B4}" dt="2022-11-24T21:52:26.243" v="767"/>
          <ac:picMkLst>
            <pc:docMk/>
            <pc:sldMk cId="601041393" sldId="271"/>
            <ac:picMk id="30" creationId="{BCFDF442-30ED-DDA1-B2A6-6F10EE82BCA2}"/>
          </ac:picMkLst>
        </pc:picChg>
        <pc:picChg chg="add del mod">
          <ac:chgData name="Cheng He" userId="55f4252bf2671d19" providerId="LiveId" clId="{3699B5A1-0D41-47BC-9150-059863F352B4}" dt="2022-11-25T02:17:30.780" v="818"/>
          <ac:picMkLst>
            <pc:docMk/>
            <pc:sldMk cId="601041393" sldId="271"/>
            <ac:picMk id="37" creationId="{DD67147B-7810-0858-FF31-673AAB3DDC69}"/>
          </ac:picMkLst>
        </pc:picChg>
        <pc:picChg chg="add del mod ord">
          <ac:chgData name="Cheng He" userId="55f4252bf2671d19" providerId="LiveId" clId="{3699B5A1-0D41-47BC-9150-059863F352B4}" dt="2022-11-25T02:30:50.749" v="819"/>
          <ac:picMkLst>
            <pc:docMk/>
            <pc:sldMk cId="601041393" sldId="271"/>
            <ac:picMk id="38" creationId="{2595ABFE-7EB8-2325-F051-89D09E86D886}"/>
          </ac:picMkLst>
        </pc:picChg>
        <pc:picChg chg="add del mod">
          <ac:chgData name="Cheng He" userId="55f4252bf2671d19" providerId="LiveId" clId="{3699B5A1-0D41-47BC-9150-059863F352B4}" dt="2022-11-26T01:48:55.302" v="820"/>
          <ac:picMkLst>
            <pc:docMk/>
            <pc:sldMk cId="601041393" sldId="271"/>
            <ac:picMk id="39" creationId="{0044FE1F-FC27-6543-9B17-F054106705E3}"/>
          </ac:picMkLst>
        </pc:picChg>
      </pc:sldChg>
      <pc:sldChg chg="addSp delSp modSp mod modTransition modAnim">
        <pc:chgData name="Cheng He" userId="55f4252bf2671d19" providerId="LiveId" clId="{3699B5A1-0D41-47BC-9150-059863F352B4}" dt="2022-11-28T18:26:09.194" v="1714"/>
        <pc:sldMkLst>
          <pc:docMk/>
          <pc:sldMk cId="748142968" sldId="272"/>
        </pc:sldMkLst>
        <pc:picChg chg="add del mod">
          <ac:chgData name="Cheng He" userId="55f4252bf2671d19" providerId="LiveId" clId="{3699B5A1-0D41-47BC-9150-059863F352B4}" dt="2022-11-28T02:09:50.560" v="1436"/>
          <ac:picMkLst>
            <pc:docMk/>
            <pc:sldMk cId="748142968" sldId="272"/>
            <ac:picMk id="4" creationId="{7CF1F7E6-F2E2-26DC-CF7C-93BAA09F65B2}"/>
          </ac:picMkLst>
        </pc:picChg>
        <pc:picChg chg="add del mod ord">
          <ac:chgData name="Cheng He" userId="55f4252bf2671d19" providerId="LiveId" clId="{3699B5A1-0D41-47BC-9150-059863F352B4}" dt="2022-11-28T18:26:09.194" v="1714"/>
          <ac:picMkLst>
            <pc:docMk/>
            <pc:sldMk cId="748142968" sldId="272"/>
            <ac:picMk id="4" creationId="{EBCEA767-3766-BAD7-9E07-E35B1E23D033}"/>
          </ac:picMkLst>
        </pc:picChg>
        <pc:picChg chg="add del mod ord">
          <ac:chgData name="Cheng He" userId="55f4252bf2671d19" providerId="LiveId" clId="{3699B5A1-0D41-47BC-9150-059863F352B4}" dt="2022-11-28T02:13:47.804" v="1450"/>
          <ac:picMkLst>
            <pc:docMk/>
            <pc:sldMk cId="748142968" sldId="272"/>
            <ac:picMk id="6" creationId="{766B1F4B-A5E0-BD90-B60B-DBF6C4CF12D8}"/>
          </ac:picMkLst>
        </pc:picChg>
        <pc:picChg chg="add mod">
          <ac:chgData name="Cheng He" userId="55f4252bf2671d19" providerId="LiveId" clId="{3699B5A1-0D41-47BC-9150-059863F352B4}" dt="2022-11-28T18:26:09.194" v="1714"/>
          <ac:picMkLst>
            <pc:docMk/>
            <pc:sldMk cId="748142968" sldId="272"/>
            <ac:picMk id="6" creationId="{B3D55F33-29E8-DFFA-55DB-67E44DB064AF}"/>
          </ac:picMkLst>
        </pc:picChg>
        <pc:picChg chg="add del mod">
          <ac:chgData name="Cheng He" userId="55f4252bf2671d19" providerId="LiveId" clId="{3699B5A1-0D41-47BC-9150-059863F352B4}" dt="2022-11-24T16:54:45.002" v="3"/>
          <ac:picMkLst>
            <pc:docMk/>
            <pc:sldMk cId="748142968" sldId="272"/>
            <ac:picMk id="7" creationId="{3AA47554-2BDE-58B7-85A7-DE4603186896}"/>
          </ac:picMkLst>
        </pc:picChg>
        <pc:picChg chg="add del mod">
          <ac:chgData name="Cheng He" userId="55f4252bf2671d19" providerId="LiveId" clId="{3699B5A1-0D41-47BC-9150-059863F352B4}" dt="2022-11-28T02:14:46.864" v="1456"/>
          <ac:picMkLst>
            <pc:docMk/>
            <pc:sldMk cId="748142968" sldId="272"/>
            <ac:picMk id="7" creationId="{F3B750BE-27D7-9C0E-B9CA-145AE83C2706}"/>
          </ac:picMkLst>
        </pc:picChg>
        <pc:picChg chg="add del mod">
          <ac:chgData name="Cheng He" userId="55f4252bf2671d19" providerId="LiveId" clId="{3699B5A1-0D41-47BC-9150-059863F352B4}" dt="2022-11-28T02:00:05.218" v="1425"/>
          <ac:picMkLst>
            <pc:docMk/>
            <pc:sldMk cId="748142968" sldId="272"/>
            <ac:picMk id="14" creationId="{675FEF89-6121-08A6-D6FD-DB60FAA7F6F1}"/>
          </ac:picMkLst>
        </pc:picChg>
        <pc:picChg chg="add del mod">
          <ac:chgData name="Cheng He" userId="55f4252bf2671d19" providerId="LiveId" clId="{3699B5A1-0D41-47BC-9150-059863F352B4}" dt="2022-11-24T20:47:31.522" v="291"/>
          <ac:picMkLst>
            <pc:docMk/>
            <pc:sldMk cId="748142968" sldId="272"/>
            <ac:picMk id="14" creationId="{AA206E3F-5171-A0C9-4A6D-2FA89A2E1810}"/>
          </ac:picMkLst>
        </pc:picChg>
        <pc:picChg chg="add del mod ord">
          <ac:chgData name="Cheng He" userId="55f4252bf2671d19" providerId="LiveId" clId="{3699B5A1-0D41-47BC-9150-059863F352B4}" dt="2022-11-28T02:32:27.367" v="1468"/>
          <ac:picMkLst>
            <pc:docMk/>
            <pc:sldMk cId="748142968" sldId="272"/>
            <ac:picMk id="16" creationId="{6D3A307C-D92E-CB59-80C4-0E0ABBAFE082}"/>
          </ac:picMkLst>
        </pc:picChg>
        <pc:picChg chg="add del mod">
          <ac:chgData name="Cheng He" userId="55f4252bf2671d19" providerId="LiveId" clId="{3699B5A1-0D41-47BC-9150-059863F352B4}" dt="2022-11-28T02:39:45.050" v="1658"/>
          <ac:picMkLst>
            <pc:docMk/>
            <pc:sldMk cId="748142968" sldId="272"/>
            <ac:picMk id="17" creationId="{EF0391C7-0F49-C4D0-67EE-FF01582F8F59}"/>
          </ac:picMkLst>
        </pc:picChg>
        <pc:picChg chg="add del mod ord">
          <ac:chgData name="Cheng He" userId="55f4252bf2671d19" providerId="LiveId" clId="{3699B5A1-0D41-47BC-9150-059863F352B4}" dt="2022-11-28T02:57:02.786" v="1673"/>
          <ac:picMkLst>
            <pc:docMk/>
            <pc:sldMk cId="748142968" sldId="272"/>
            <ac:picMk id="18" creationId="{F533326E-9B7F-7C22-E602-CA10478D5701}"/>
          </ac:picMkLst>
        </pc:picChg>
        <pc:picChg chg="add del mod">
          <ac:chgData name="Cheng He" userId="55f4252bf2671d19" providerId="LiveId" clId="{3699B5A1-0D41-47BC-9150-059863F352B4}" dt="2022-11-28T18:11:24.114" v="1707"/>
          <ac:picMkLst>
            <pc:docMk/>
            <pc:sldMk cId="748142968" sldId="272"/>
            <ac:picMk id="19" creationId="{73048D92-52F0-C1B6-6B64-940FA987142C}"/>
          </ac:picMkLst>
        </pc:picChg>
        <pc:picChg chg="add del mod">
          <ac:chgData name="Cheng He" userId="55f4252bf2671d19" providerId="LiveId" clId="{3699B5A1-0D41-47BC-9150-059863F352B4}" dt="2022-11-24T21:14:42.122" v="471"/>
          <ac:picMkLst>
            <pc:docMk/>
            <pc:sldMk cId="748142968" sldId="272"/>
            <ac:picMk id="20" creationId="{3D40A71C-F33E-0349-AC11-4ACCDC81478B}"/>
          </ac:picMkLst>
        </pc:picChg>
        <pc:picChg chg="add del mod">
          <ac:chgData name="Cheng He" userId="55f4252bf2671d19" providerId="LiveId" clId="{3699B5A1-0D41-47BC-9150-059863F352B4}" dt="2022-11-24T21:52:26.243" v="767"/>
          <ac:picMkLst>
            <pc:docMk/>
            <pc:sldMk cId="748142968" sldId="272"/>
            <ac:picMk id="26" creationId="{CB08E846-6F93-C28F-A115-87502C019259}"/>
          </ac:picMkLst>
        </pc:picChg>
        <pc:picChg chg="add del mod">
          <ac:chgData name="Cheng He" userId="55f4252bf2671d19" providerId="LiveId" clId="{3699B5A1-0D41-47BC-9150-059863F352B4}" dt="2022-11-25T02:17:30.780" v="818"/>
          <ac:picMkLst>
            <pc:docMk/>
            <pc:sldMk cId="748142968" sldId="272"/>
            <ac:picMk id="31" creationId="{F1AE161E-062B-7E21-6D7B-02FF54075064}"/>
          </ac:picMkLst>
        </pc:picChg>
        <pc:picChg chg="add del mod ord">
          <ac:chgData name="Cheng He" userId="55f4252bf2671d19" providerId="LiveId" clId="{3699B5A1-0D41-47BC-9150-059863F352B4}" dt="2022-11-25T02:30:50.749" v="819"/>
          <ac:picMkLst>
            <pc:docMk/>
            <pc:sldMk cId="748142968" sldId="272"/>
            <ac:picMk id="34" creationId="{3DAC765A-058A-C0B7-3A09-2B9644D37080}"/>
          </ac:picMkLst>
        </pc:picChg>
        <pc:picChg chg="add del mod">
          <ac:chgData name="Cheng He" userId="55f4252bf2671d19" providerId="LiveId" clId="{3699B5A1-0D41-47BC-9150-059863F352B4}" dt="2022-11-26T01:48:55.302" v="820"/>
          <ac:picMkLst>
            <pc:docMk/>
            <pc:sldMk cId="748142968" sldId="272"/>
            <ac:picMk id="35" creationId="{05E3E251-B3B7-B66C-148E-9EDA47FBB9B3}"/>
          </ac:picMkLst>
        </pc:picChg>
      </pc:sldChg>
      <pc:sldChg chg="addSp delSp modSp mod modTransition modAnim modNotesTx">
        <pc:chgData name="Cheng He" userId="55f4252bf2671d19" providerId="LiveId" clId="{3699B5A1-0D41-47BC-9150-059863F352B4}" dt="2022-11-28T18:26:09.194" v="1714"/>
        <pc:sldMkLst>
          <pc:docMk/>
          <pc:sldMk cId="3787830111" sldId="276"/>
        </pc:sldMkLst>
        <pc:picChg chg="add del mod ord">
          <ac:chgData name="Cheng He" userId="55f4252bf2671d19" providerId="LiveId" clId="{3699B5A1-0D41-47BC-9150-059863F352B4}" dt="2022-11-28T18:26:09.194" v="1714"/>
          <ac:picMkLst>
            <pc:docMk/>
            <pc:sldMk cId="3787830111" sldId="276"/>
            <ac:picMk id="4" creationId="{19F8E430-9741-49D3-FAF5-B13065060FD5}"/>
          </ac:picMkLst>
        </pc:picChg>
        <pc:picChg chg="add del mod">
          <ac:chgData name="Cheng He" userId="55f4252bf2671d19" providerId="LiveId" clId="{3699B5A1-0D41-47BC-9150-059863F352B4}" dt="2022-11-28T02:39:45.050" v="1658"/>
          <ac:picMkLst>
            <pc:docMk/>
            <pc:sldMk cId="3787830111" sldId="276"/>
            <ac:picMk id="4" creationId="{707B5631-C7A6-8A17-55D9-B437BB9A1A0E}"/>
          </ac:picMkLst>
        </pc:picChg>
        <pc:picChg chg="add mod">
          <ac:chgData name="Cheng He" userId="55f4252bf2671d19" providerId="LiveId" clId="{3699B5A1-0D41-47BC-9150-059863F352B4}" dt="2022-11-28T18:26:09.194" v="1714"/>
          <ac:picMkLst>
            <pc:docMk/>
            <pc:sldMk cId="3787830111" sldId="276"/>
            <ac:picMk id="6" creationId="{047BCC00-B580-BFCA-CB74-33E64094245C}"/>
          </ac:picMkLst>
        </pc:picChg>
        <pc:picChg chg="add del mod ord">
          <ac:chgData name="Cheng He" userId="55f4252bf2671d19" providerId="LiveId" clId="{3699B5A1-0D41-47BC-9150-059863F352B4}" dt="2022-11-28T02:57:02.786" v="1673"/>
          <ac:picMkLst>
            <pc:docMk/>
            <pc:sldMk cId="3787830111" sldId="276"/>
            <ac:picMk id="6" creationId="{4DE9065C-FAB8-877F-9BBA-0876FBAA9CF7}"/>
          </ac:picMkLst>
        </pc:picChg>
        <pc:picChg chg="add del mod">
          <ac:chgData name="Cheng He" userId="55f4252bf2671d19" providerId="LiveId" clId="{3699B5A1-0D41-47BC-9150-059863F352B4}" dt="2022-11-28T18:11:24.114" v="1707"/>
          <ac:picMkLst>
            <pc:docMk/>
            <pc:sldMk cId="3787830111" sldId="276"/>
            <ac:picMk id="7" creationId="{676F7AC9-8ABB-4407-FDAB-222D44DD7293}"/>
          </ac:picMkLst>
        </pc:picChg>
        <pc:picChg chg="add del mod">
          <ac:chgData name="Cheng He" userId="55f4252bf2671d19" providerId="LiveId" clId="{3699B5A1-0D41-47BC-9150-059863F352B4}" dt="2022-11-28T02:32:27.367" v="1468"/>
          <ac:picMkLst>
            <pc:docMk/>
            <pc:sldMk cId="3787830111" sldId="276"/>
            <ac:picMk id="8" creationId="{1255A55A-A122-AC3B-D157-B7137913F72C}"/>
          </ac:picMkLst>
        </pc:picChg>
        <pc:picChg chg="add del mod">
          <ac:chgData name="Cheng He" userId="55f4252bf2671d19" providerId="LiveId" clId="{3699B5A1-0D41-47BC-9150-059863F352B4}" dt="2022-11-24T20:47:31.522" v="291"/>
          <ac:picMkLst>
            <pc:docMk/>
            <pc:sldMk cId="3787830111" sldId="276"/>
            <ac:picMk id="9" creationId="{49C00B19-DDCB-07F3-1106-2104D543CB13}"/>
          </ac:picMkLst>
        </pc:picChg>
        <pc:picChg chg="add del mod">
          <ac:chgData name="Cheng He" userId="55f4252bf2671d19" providerId="LiveId" clId="{3699B5A1-0D41-47BC-9150-059863F352B4}" dt="2022-11-24T21:14:42.122" v="471"/>
          <ac:picMkLst>
            <pc:docMk/>
            <pc:sldMk cId="3787830111" sldId="276"/>
            <ac:picMk id="14" creationId="{50110E47-B32D-A2A3-EECE-33D0B8DEDE22}"/>
          </ac:picMkLst>
        </pc:picChg>
        <pc:picChg chg="add del mod">
          <ac:chgData name="Cheng He" userId="55f4252bf2671d19" providerId="LiveId" clId="{3699B5A1-0D41-47BC-9150-059863F352B4}" dt="2022-11-24T21:52:26.243" v="767"/>
          <ac:picMkLst>
            <pc:docMk/>
            <pc:sldMk cId="3787830111" sldId="276"/>
            <ac:picMk id="20" creationId="{F7501EA2-D22D-E15B-0449-7087B623C544}"/>
          </ac:picMkLst>
        </pc:picChg>
        <pc:picChg chg="add del mod">
          <ac:chgData name="Cheng He" userId="55f4252bf2671d19" providerId="LiveId" clId="{3699B5A1-0D41-47BC-9150-059863F352B4}" dt="2022-11-26T01:48:55.302" v="820"/>
          <ac:picMkLst>
            <pc:docMk/>
            <pc:sldMk cId="3787830111" sldId="276"/>
            <ac:picMk id="23" creationId="{87BCA456-3467-9BB2-EF01-B4877D723C6A}"/>
          </ac:picMkLst>
        </pc:picChg>
      </pc:sldChg>
      <pc:sldChg chg="addSp delSp modSp mod modTransition modAnim modNotesTx">
        <pc:chgData name="Cheng He" userId="55f4252bf2671d19" providerId="LiveId" clId="{3699B5A1-0D41-47BC-9150-059863F352B4}" dt="2022-11-28T18:26:09.194" v="1714"/>
        <pc:sldMkLst>
          <pc:docMk/>
          <pc:sldMk cId="1719707805" sldId="280"/>
        </pc:sldMkLst>
        <pc:picChg chg="add del mod ord">
          <ac:chgData name="Cheng He" userId="55f4252bf2671d19" providerId="LiveId" clId="{3699B5A1-0D41-47BC-9150-059863F352B4}" dt="2022-11-28T18:26:09.194" v="1714"/>
          <ac:picMkLst>
            <pc:docMk/>
            <pc:sldMk cId="1719707805" sldId="280"/>
            <ac:picMk id="3" creationId="{0F16BD79-57DB-9D81-A56A-FE8B334BB234}"/>
          </ac:picMkLst>
        </pc:picChg>
        <pc:picChg chg="add del mod">
          <ac:chgData name="Cheng He" userId="55f4252bf2671d19" providerId="LiveId" clId="{3699B5A1-0D41-47BC-9150-059863F352B4}" dt="2022-11-28T02:32:27.367" v="1468"/>
          <ac:picMkLst>
            <pc:docMk/>
            <pc:sldMk cId="1719707805" sldId="280"/>
            <ac:picMk id="3" creationId="{3A22F80C-2E35-89FE-0F28-9B05794D4436}"/>
          </ac:picMkLst>
        </pc:picChg>
        <pc:picChg chg="add del mod">
          <ac:chgData name="Cheng He" userId="55f4252bf2671d19" providerId="LiveId" clId="{3699B5A1-0D41-47BC-9150-059863F352B4}" dt="2022-11-28T02:39:45.050" v="1658"/>
          <ac:picMkLst>
            <pc:docMk/>
            <pc:sldMk cId="1719707805" sldId="280"/>
            <ac:picMk id="4" creationId="{19DCF97E-E043-D0BA-0EA0-863918BAD033}"/>
          </ac:picMkLst>
        </pc:picChg>
        <pc:picChg chg="add mod">
          <ac:chgData name="Cheng He" userId="55f4252bf2671d19" providerId="LiveId" clId="{3699B5A1-0D41-47BC-9150-059863F352B4}" dt="2022-11-28T18:26:09.194" v="1714"/>
          <ac:picMkLst>
            <pc:docMk/>
            <pc:sldMk cId="1719707805" sldId="280"/>
            <ac:picMk id="4" creationId="{3DEFA1A3-4900-4C34-73F7-717047B26CB0}"/>
          </ac:picMkLst>
        </pc:picChg>
        <pc:picChg chg="add del mod ord">
          <ac:chgData name="Cheng He" userId="55f4252bf2671d19" providerId="LiveId" clId="{3699B5A1-0D41-47BC-9150-059863F352B4}" dt="2022-11-28T02:57:02.786" v="1673"/>
          <ac:picMkLst>
            <pc:docMk/>
            <pc:sldMk cId="1719707805" sldId="280"/>
            <ac:picMk id="6" creationId="{4AE78947-416E-9DFF-26F2-F384843CCE21}"/>
          </ac:picMkLst>
        </pc:picChg>
        <pc:picChg chg="add del mod">
          <ac:chgData name="Cheng He" userId="55f4252bf2671d19" providerId="LiveId" clId="{3699B5A1-0D41-47BC-9150-059863F352B4}" dt="2022-11-28T18:11:24.114" v="1707"/>
          <ac:picMkLst>
            <pc:docMk/>
            <pc:sldMk cId="1719707805" sldId="280"/>
            <ac:picMk id="8" creationId="{9922E7C0-ECA0-157E-A42D-BBF133272AE0}"/>
          </ac:picMkLst>
        </pc:picChg>
        <pc:picChg chg="add del mod">
          <ac:chgData name="Cheng He" userId="55f4252bf2671d19" providerId="LiveId" clId="{3699B5A1-0D41-47BC-9150-059863F352B4}" dt="2022-11-24T21:52:26.243" v="767"/>
          <ac:picMkLst>
            <pc:docMk/>
            <pc:sldMk cId="1719707805" sldId="280"/>
            <ac:picMk id="19" creationId="{CC1DD6EF-CAAD-6EB0-E9B3-2B22BF724EEB}"/>
          </ac:picMkLst>
        </pc:picChg>
        <pc:picChg chg="add del mod">
          <ac:chgData name="Cheng He" userId="55f4252bf2671d19" providerId="LiveId" clId="{3699B5A1-0D41-47BC-9150-059863F352B4}" dt="2022-11-26T01:48:55.302" v="820"/>
          <ac:picMkLst>
            <pc:docMk/>
            <pc:sldMk cId="1719707805" sldId="280"/>
            <ac:picMk id="22" creationId="{E97AF42A-CF1D-D0EB-6605-93E73B15E5A1}"/>
          </ac:picMkLst>
        </pc:picChg>
      </pc:sldChg>
      <pc:sldChg chg="addSp delSp modSp mod modTransition modAnim">
        <pc:chgData name="Cheng He" userId="55f4252bf2671d19" providerId="LiveId" clId="{3699B5A1-0D41-47BC-9150-059863F352B4}" dt="2022-11-28T18:26:09.194" v="1714"/>
        <pc:sldMkLst>
          <pc:docMk/>
          <pc:sldMk cId="199404558" sldId="284"/>
        </pc:sldMkLst>
        <pc:picChg chg="add del mod">
          <ac:chgData name="Cheng He" userId="55f4252bf2671d19" providerId="LiveId" clId="{3699B5A1-0D41-47BC-9150-059863F352B4}" dt="2022-11-28T02:32:27.367" v="1468"/>
          <ac:picMkLst>
            <pc:docMk/>
            <pc:sldMk cId="199404558" sldId="284"/>
            <ac:picMk id="4" creationId="{CA076D00-EAAE-95C3-870E-82E4923E7317}"/>
          </ac:picMkLst>
        </pc:picChg>
        <pc:picChg chg="add del mod ord">
          <ac:chgData name="Cheng He" userId="55f4252bf2671d19" providerId="LiveId" clId="{3699B5A1-0D41-47BC-9150-059863F352B4}" dt="2022-11-28T18:26:09.194" v="1714"/>
          <ac:picMkLst>
            <pc:docMk/>
            <pc:sldMk cId="199404558" sldId="284"/>
            <ac:picMk id="4" creationId="{F0AD49C4-F93F-4C3F-680D-0A80C586C317}"/>
          </ac:picMkLst>
        </pc:picChg>
        <pc:picChg chg="add mod">
          <ac:chgData name="Cheng He" userId="55f4252bf2671d19" providerId="LiveId" clId="{3699B5A1-0D41-47BC-9150-059863F352B4}" dt="2022-11-28T18:26:09.194" v="1714"/>
          <ac:picMkLst>
            <pc:docMk/>
            <pc:sldMk cId="199404558" sldId="284"/>
            <ac:picMk id="6" creationId="{7D5D6527-54B3-F47A-AED4-55528B9A2F59}"/>
          </ac:picMkLst>
        </pc:picChg>
        <pc:picChg chg="add del mod">
          <ac:chgData name="Cheng He" userId="55f4252bf2671d19" providerId="LiveId" clId="{3699B5A1-0D41-47BC-9150-059863F352B4}" dt="2022-11-28T02:39:45.050" v="1658"/>
          <ac:picMkLst>
            <pc:docMk/>
            <pc:sldMk cId="199404558" sldId="284"/>
            <ac:picMk id="6" creationId="{CFD049C4-1C82-9EB1-3237-0F442BBB282F}"/>
          </ac:picMkLst>
        </pc:picChg>
        <pc:picChg chg="add del mod ord">
          <ac:chgData name="Cheng He" userId="55f4252bf2671d19" providerId="LiveId" clId="{3699B5A1-0D41-47BC-9150-059863F352B4}" dt="2022-11-28T02:57:02.786" v="1673"/>
          <ac:picMkLst>
            <pc:docMk/>
            <pc:sldMk cId="199404558" sldId="284"/>
            <ac:picMk id="7" creationId="{43B73AE9-EB8B-88BE-DD64-74633ADD2FCC}"/>
          </ac:picMkLst>
        </pc:picChg>
        <pc:picChg chg="add del mod">
          <ac:chgData name="Cheng He" userId="55f4252bf2671d19" providerId="LiveId" clId="{3699B5A1-0D41-47BC-9150-059863F352B4}" dt="2022-11-28T18:11:24.114" v="1707"/>
          <ac:picMkLst>
            <pc:docMk/>
            <pc:sldMk cId="199404558" sldId="284"/>
            <ac:picMk id="8" creationId="{7160048A-4AEA-E0AA-6783-446EC3A54C6E}"/>
          </ac:picMkLst>
        </pc:picChg>
        <pc:picChg chg="add del mod">
          <ac:chgData name="Cheng He" userId="55f4252bf2671d19" providerId="LiveId" clId="{3699B5A1-0D41-47BC-9150-059863F352B4}" dt="2022-11-24T21:52:26.243" v="767"/>
          <ac:picMkLst>
            <pc:docMk/>
            <pc:sldMk cId="199404558" sldId="284"/>
            <ac:picMk id="13" creationId="{5BF5B45D-5F9B-5E0A-D93A-C598721BC19F}"/>
          </ac:picMkLst>
        </pc:picChg>
        <pc:picChg chg="add del mod">
          <ac:chgData name="Cheng He" userId="55f4252bf2671d19" providerId="LiveId" clId="{3699B5A1-0D41-47BC-9150-059863F352B4}" dt="2022-11-26T01:48:55.302" v="820"/>
          <ac:picMkLst>
            <pc:docMk/>
            <pc:sldMk cId="199404558" sldId="284"/>
            <ac:picMk id="16" creationId="{76306A8F-06C6-CC5E-D3FA-A138898C4FD3}"/>
          </ac:picMkLst>
        </pc:picChg>
      </pc:sldChg>
      <pc:sldChg chg="addSp delSp modSp mod modTransition modAnim">
        <pc:chgData name="Cheng He" userId="55f4252bf2671d19" providerId="LiveId" clId="{3699B5A1-0D41-47BC-9150-059863F352B4}" dt="2022-11-28T18:26:09.194" v="1714"/>
        <pc:sldMkLst>
          <pc:docMk/>
          <pc:sldMk cId="3396356081" sldId="285"/>
        </pc:sldMkLst>
        <pc:picChg chg="add del mod">
          <ac:chgData name="Cheng He" userId="55f4252bf2671d19" providerId="LiveId" clId="{3699B5A1-0D41-47BC-9150-059863F352B4}" dt="2022-11-28T02:32:27.367" v="1468"/>
          <ac:picMkLst>
            <pc:docMk/>
            <pc:sldMk cId="3396356081" sldId="285"/>
            <ac:picMk id="4" creationId="{776554B2-801F-999A-5C25-1D0F6D2761BF}"/>
          </ac:picMkLst>
        </pc:picChg>
        <pc:picChg chg="add del mod ord">
          <ac:chgData name="Cheng He" userId="55f4252bf2671d19" providerId="LiveId" clId="{3699B5A1-0D41-47BC-9150-059863F352B4}" dt="2022-11-28T18:26:09.194" v="1714"/>
          <ac:picMkLst>
            <pc:docMk/>
            <pc:sldMk cId="3396356081" sldId="285"/>
            <ac:picMk id="4" creationId="{CFE92E40-349E-A3D7-A9D9-42C1AAC6B7A4}"/>
          </ac:picMkLst>
        </pc:picChg>
        <pc:picChg chg="add mod">
          <ac:chgData name="Cheng He" userId="55f4252bf2671d19" providerId="LiveId" clId="{3699B5A1-0D41-47BC-9150-059863F352B4}" dt="2022-11-28T18:26:09.194" v="1714"/>
          <ac:picMkLst>
            <pc:docMk/>
            <pc:sldMk cId="3396356081" sldId="285"/>
            <ac:picMk id="6" creationId="{555FBEAA-AA45-CE77-F9C7-4A8BD94A7CF9}"/>
          </ac:picMkLst>
        </pc:picChg>
        <pc:picChg chg="add del mod">
          <ac:chgData name="Cheng He" userId="55f4252bf2671d19" providerId="LiveId" clId="{3699B5A1-0D41-47BC-9150-059863F352B4}" dt="2022-11-28T02:39:45.050" v="1658"/>
          <ac:picMkLst>
            <pc:docMk/>
            <pc:sldMk cId="3396356081" sldId="285"/>
            <ac:picMk id="6" creationId="{C68D8EFB-A8E5-7133-332F-B1C4103B1CE3}"/>
          </ac:picMkLst>
        </pc:picChg>
        <pc:picChg chg="add del mod ord">
          <ac:chgData name="Cheng He" userId="55f4252bf2671d19" providerId="LiveId" clId="{3699B5A1-0D41-47BC-9150-059863F352B4}" dt="2022-11-28T02:57:02.786" v="1673"/>
          <ac:picMkLst>
            <pc:docMk/>
            <pc:sldMk cId="3396356081" sldId="285"/>
            <ac:picMk id="7" creationId="{4C1EC439-0331-3373-D422-0DC63FCE1F3E}"/>
          </ac:picMkLst>
        </pc:picChg>
        <pc:picChg chg="add del mod">
          <ac:chgData name="Cheng He" userId="55f4252bf2671d19" providerId="LiveId" clId="{3699B5A1-0D41-47BC-9150-059863F352B4}" dt="2022-11-28T18:11:24.114" v="1707"/>
          <ac:picMkLst>
            <pc:docMk/>
            <pc:sldMk cId="3396356081" sldId="285"/>
            <ac:picMk id="8" creationId="{2DD84CEF-93FC-51F5-2A16-A6E791ACBA83}"/>
          </ac:picMkLst>
        </pc:picChg>
        <pc:picChg chg="add del mod">
          <ac:chgData name="Cheng He" userId="55f4252bf2671d19" providerId="LiveId" clId="{3699B5A1-0D41-47BC-9150-059863F352B4}" dt="2022-11-24T21:52:26.243" v="767"/>
          <ac:picMkLst>
            <pc:docMk/>
            <pc:sldMk cId="3396356081" sldId="285"/>
            <ac:picMk id="12" creationId="{DF86A857-8921-6D08-CA3B-1E1C2D12192E}"/>
          </ac:picMkLst>
        </pc:picChg>
        <pc:picChg chg="add del mod">
          <ac:chgData name="Cheng He" userId="55f4252bf2671d19" providerId="LiveId" clId="{3699B5A1-0D41-47BC-9150-059863F352B4}" dt="2022-11-26T01:48:55.302" v="820"/>
          <ac:picMkLst>
            <pc:docMk/>
            <pc:sldMk cId="3396356081" sldId="285"/>
            <ac:picMk id="15" creationId="{5354E40A-6401-BFC1-CB1A-8488AF52D087}"/>
          </ac:picMkLst>
        </pc:picChg>
      </pc:sldChg>
      <pc:sldChg chg="addSp delSp modSp mod modTransition modAnim">
        <pc:chgData name="Cheng He" userId="55f4252bf2671d19" providerId="LiveId" clId="{3699B5A1-0D41-47BC-9150-059863F352B4}" dt="2022-11-28T18:26:09.194" v="1714"/>
        <pc:sldMkLst>
          <pc:docMk/>
          <pc:sldMk cId="358194450" sldId="287"/>
        </pc:sldMkLst>
        <pc:picChg chg="add del mod">
          <ac:chgData name="Cheng He" userId="55f4252bf2671d19" providerId="LiveId" clId="{3699B5A1-0D41-47BC-9150-059863F352B4}" dt="2022-11-28T02:32:27.367" v="1468"/>
          <ac:picMkLst>
            <pc:docMk/>
            <pc:sldMk cId="358194450" sldId="287"/>
            <ac:picMk id="4" creationId="{27232F11-5AD7-FF47-553E-D64577AE4FB8}"/>
          </ac:picMkLst>
        </pc:picChg>
        <pc:picChg chg="add del mod ord">
          <ac:chgData name="Cheng He" userId="55f4252bf2671d19" providerId="LiveId" clId="{3699B5A1-0D41-47BC-9150-059863F352B4}" dt="2022-11-28T18:26:09.194" v="1714"/>
          <ac:picMkLst>
            <pc:docMk/>
            <pc:sldMk cId="358194450" sldId="287"/>
            <ac:picMk id="4" creationId="{2F918212-B9B6-6B76-F909-403566B15FC1}"/>
          </ac:picMkLst>
        </pc:picChg>
        <pc:picChg chg="add mod">
          <ac:chgData name="Cheng He" userId="55f4252bf2671d19" providerId="LiveId" clId="{3699B5A1-0D41-47BC-9150-059863F352B4}" dt="2022-11-28T18:26:09.194" v="1714"/>
          <ac:picMkLst>
            <pc:docMk/>
            <pc:sldMk cId="358194450" sldId="287"/>
            <ac:picMk id="6" creationId="{A8F1C8C5-360E-7DD7-6E71-6F919008CD15}"/>
          </ac:picMkLst>
        </pc:picChg>
        <pc:picChg chg="add del mod">
          <ac:chgData name="Cheng He" userId="55f4252bf2671d19" providerId="LiveId" clId="{3699B5A1-0D41-47BC-9150-059863F352B4}" dt="2022-11-28T02:39:45.050" v="1658"/>
          <ac:picMkLst>
            <pc:docMk/>
            <pc:sldMk cId="358194450" sldId="287"/>
            <ac:picMk id="6" creationId="{E52B2CF8-0657-E309-4421-222D8297A149}"/>
          </ac:picMkLst>
        </pc:picChg>
        <pc:picChg chg="add del mod ord">
          <ac:chgData name="Cheng He" userId="55f4252bf2671d19" providerId="LiveId" clId="{3699B5A1-0D41-47BC-9150-059863F352B4}" dt="2022-11-28T02:57:02.786" v="1673"/>
          <ac:picMkLst>
            <pc:docMk/>
            <pc:sldMk cId="358194450" sldId="287"/>
            <ac:picMk id="7" creationId="{F825AE80-EB97-099C-0C4E-5983FC8AF6F2}"/>
          </ac:picMkLst>
        </pc:picChg>
        <pc:picChg chg="add del mod">
          <ac:chgData name="Cheng He" userId="55f4252bf2671d19" providerId="LiveId" clId="{3699B5A1-0D41-47BC-9150-059863F352B4}" dt="2022-11-28T18:11:24.114" v="1707"/>
          <ac:picMkLst>
            <pc:docMk/>
            <pc:sldMk cId="358194450" sldId="287"/>
            <ac:picMk id="8" creationId="{A0A2AD76-06A4-A27C-B6B2-CD350DD5AD59}"/>
          </ac:picMkLst>
        </pc:picChg>
        <pc:picChg chg="add del mod">
          <ac:chgData name="Cheng He" userId="55f4252bf2671d19" providerId="LiveId" clId="{3699B5A1-0D41-47BC-9150-059863F352B4}" dt="2022-11-24T21:52:26.243" v="767"/>
          <ac:picMkLst>
            <pc:docMk/>
            <pc:sldMk cId="358194450" sldId="287"/>
            <ac:picMk id="12" creationId="{34C5966D-CD32-7E45-A84E-4AC95E0C3875}"/>
          </ac:picMkLst>
        </pc:picChg>
        <pc:picChg chg="add del mod">
          <ac:chgData name="Cheng He" userId="55f4252bf2671d19" providerId="LiveId" clId="{3699B5A1-0D41-47BC-9150-059863F352B4}" dt="2022-11-26T01:48:55.302" v="820"/>
          <ac:picMkLst>
            <pc:docMk/>
            <pc:sldMk cId="358194450" sldId="287"/>
            <ac:picMk id="15" creationId="{48A037A2-5441-7CB1-FEC1-A18AEE304C03}"/>
          </ac:picMkLst>
        </pc:picChg>
      </pc:sldChg>
      <pc:sldChg chg="addSp delSp modSp mod modTransition modAnim modNotesTx">
        <pc:chgData name="Cheng He" userId="55f4252bf2671d19" providerId="LiveId" clId="{3699B5A1-0D41-47BC-9150-059863F352B4}" dt="2022-11-28T18:26:09.194" v="1714"/>
        <pc:sldMkLst>
          <pc:docMk/>
          <pc:sldMk cId="341407898" sldId="288"/>
        </pc:sldMkLst>
        <pc:picChg chg="add del mod">
          <ac:chgData name="Cheng He" userId="55f4252bf2671d19" providerId="LiveId" clId="{3699B5A1-0D41-47BC-9150-059863F352B4}" dt="2022-11-28T02:32:27.367" v="1468"/>
          <ac:picMkLst>
            <pc:docMk/>
            <pc:sldMk cId="341407898" sldId="288"/>
            <ac:picMk id="40" creationId="{24417D4F-22A4-627A-6B29-C55495E52F8C}"/>
          </ac:picMkLst>
        </pc:picChg>
        <pc:picChg chg="add del mod ord">
          <ac:chgData name="Cheng He" userId="55f4252bf2671d19" providerId="LiveId" clId="{3699B5A1-0D41-47BC-9150-059863F352B4}" dt="2022-11-28T18:26:09.194" v="1714"/>
          <ac:picMkLst>
            <pc:docMk/>
            <pc:sldMk cId="341407898" sldId="288"/>
            <ac:picMk id="40" creationId="{5325A21B-02C3-E8F1-F771-5BDF6A4200B6}"/>
          </ac:picMkLst>
        </pc:picChg>
        <pc:picChg chg="add del mod">
          <ac:chgData name="Cheng He" userId="55f4252bf2671d19" providerId="LiveId" clId="{3699B5A1-0D41-47BC-9150-059863F352B4}" dt="2022-11-26T02:18:52.523" v="895" actId="478"/>
          <ac:picMkLst>
            <pc:docMk/>
            <pc:sldMk cId="341407898" sldId="288"/>
            <ac:picMk id="41" creationId="{26CA55AB-CF6D-9949-A621-0E6F85962980}"/>
          </ac:picMkLst>
        </pc:picChg>
        <pc:picChg chg="add del mod">
          <ac:chgData name="Cheng He" userId="55f4252bf2671d19" providerId="LiveId" clId="{3699B5A1-0D41-47BC-9150-059863F352B4}" dt="2022-11-28T02:39:45.050" v="1658"/>
          <ac:picMkLst>
            <pc:docMk/>
            <pc:sldMk cId="341407898" sldId="288"/>
            <ac:picMk id="41" creationId="{9115BFA8-362F-065B-5FD9-A5F3FD344779}"/>
          </ac:picMkLst>
        </pc:picChg>
        <pc:picChg chg="add mod">
          <ac:chgData name="Cheng He" userId="55f4252bf2671d19" providerId="LiveId" clId="{3699B5A1-0D41-47BC-9150-059863F352B4}" dt="2022-11-28T18:26:09.194" v="1714"/>
          <ac:picMkLst>
            <pc:docMk/>
            <pc:sldMk cId="341407898" sldId="288"/>
            <ac:picMk id="41" creationId="{FD0814CA-FA9F-D24D-EDF4-C8EEF9F62C0E}"/>
          </ac:picMkLst>
        </pc:picChg>
        <pc:picChg chg="add del mod ord">
          <ac:chgData name="Cheng He" userId="55f4252bf2671d19" providerId="LiveId" clId="{3699B5A1-0D41-47BC-9150-059863F352B4}" dt="2022-11-28T02:57:02.786" v="1673"/>
          <ac:picMkLst>
            <pc:docMk/>
            <pc:sldMk cId="341407898" sldId="288"/>
            <ac:picMk id="42" creationId="{BFA13447-5F95-0836-1BB8-FE747EF0DF0C}"/>
          </ac:picMkLst>
        </pc:picChg>
        <pc:picChg chg="add del mod">
          <ac:chgData name="Cheng He" userId="55f4252bf2671d19" providerId="LiveId" clId="{3699B5A1-0D41-47BC-9150-059863F352B4}" dt="2022-11-28T18:11:24.114" v="1707"/>
          <ac:picMkLst>
            <pc:docMk/>
            <pc:sldMk cId="341407898" sldId="288"/>
            <ac:picMk id="45" creationId="{D9F37BEF-B188-A4E0-2682-6B1636A09E29}"/>
          </ac:picMkLst>
        </pc:picChg>
        <pc:picChg chg="add del mod">
          <ac:chgData name="Cheng He" userId="55f4252bf2671d19" providerId="LiveId" clId="{3699B5A1-0D41-47BC-9150-059863F352B4}" dt="2022-11-24T21:52:26.243" v="767"/>
          <ac:picMkLst>
            <pc:docMk/>
            <pc:sldMk cId="341407898" sldId="288"/>
            <ac:picMk id="66" creationId="{2562700B-EFA8-B03A-70F7-22CF8E282409}"/>
          </ac:picMkLst>
        </pc:picChg>
        <pc:picChg chg="add del mod">
          <ac:chgData name="Cheng He" userId="55f4252bf2671d19" providerId="LiveId" clId="{3699B5A1-0D41-47BC-9150-059863F352B4}" dt="2022-11-26T01:48:55.302" v="820"/>
          <ac:picMkLst>
            <pc:docMk/>
            <pc:sldMk cId="341407898" sldId="288"/>
            <ac:picMk id="69" creationId="{E2987ACF-48CB-304B-3B0E-73A16122D70D}"/>
          </ac:picMkLst>
        </pc:picChg>
      </pc:sldChg>
      <pc:sldChg chg="addSp delSp modSp mod modTransition modAnim modNotesTx">
        <pc:chgData name="Cheng He" userId="55f4252bf2671d19" providerId="LiveId" clId="{3699B5A1-0D41-47BC-9150-059863F352B4}" dt="2022-11-28T18:26:09.194" v="1714"/>
        <pc:sldMkLst>
          <pc:docMk/>
          <pc:sldMk cId="133015294" sldId="289"/>
        </pc:sldMkLst>
        <pc:picChg chg="add del mod">
          <ac:chgData name="Cheng He" userId="55f4252bf2671d19" providerId="LiveId" clId="{3699B5A1-0D41-47BC-9150-059863F352B4}" dt="2022-11-28T02:32:27.367" v="1468"/>
          <ac:picMkLst>
            <pc:docMk/>
            <pc:sldMk cId="133015294" sldId="289"/>
            <ac:picMk id="4" creationId="{02CCF956-1147-ED4A-C003-1DEDBE2A2352}"/>
          </ac:picMkLst>
        </pc:picChg>
        <pc:picChg chg="add del mod ord">
          <ac:chgData name="Cheng He" userId="55f4252bf2671d19" providerId="LiveId" clId="{3699B5A1-0D41-47BC-9150-059863F352B4}" dt="2022-11-28T18:26:09.194" v="1714"/>
          <ac:picMkLst>
            <pc:docMk/>
            <pc:sldMk cId="133015294" sldId="289"/>
            <ac:picMk id="4" creationId="{B3078E95-4185-C16E-8F3C-6F5E4E63B4D1}"/>
          </ac:picMkLst>
        </pc:picChg>
        <pc:picChg chg="add mod">
          <ac:chgData name="Cheng He" userId="55f4252bf2671d19" providerId="LiveId" clId="{3699B5A1-0D41-47BC-9150-059863F352B4}" dt="2022-11-28T18:26:09.194" v="1714"/>
          <ac:picMkLst>
            <pc:docMk/>
            <pc:sldMk cId="133015294" sldId="289"/>
            <ac:picMk id="6" creationId="{337D39EB-B102-5DAA-7D16-75D3C8243E1A}"/>
          </ac:picMkLst>
        </pc:picChg>
        <pc:picChg chg="add del mod">
          <ac:chgData name="Cheng He" userId="55f4252bf2671d19" providerId="LiveId" clId="{3699B5A1-0D41-47BC-9150-059863F352B4}" dt="2022-11-28T02:39:45.050" v="1658"/>
          <ac:picMkLst>
            <pc:docMk/>
            <pc:sldMk cId="133015294" sldId="289"/>
            <ac:picMk id="6" creationId="{6F065267-5DDD-76C3-8964-26E9CE4315CE}"/>
          </ac:picMkLst>
        </pc:picChg>
        <pc:picChg chg="add del mod ord">
          <ac:chgData name="Cheng He" userId="55f4252bf2671d19" providerId="LiveId" clId="{3699B5A1-0D41-47BC-9150-059863F352B4}" dt="2022-11-28T02:57:02.786" v="1673"/>
          <ac:picMkLst>
            <pc:docMk/>
            <pc:sldMk cId="133015294" sldId="289"/>
            <ac:picMk id="7" creationId="{6966C66F-B0A7-E669-3ECA-944490AE43CE}"/>
          </ac:picMkLst>
        </pc:picChg>
        <pc:picChg chg="add del mod">
          <ac:chgData name="Cheng He" userId="55f4252bf2671d19" providerId="LiveId" clId="{3699B5A1-0D41-47BC-9150-059863F352B4}" dt="2022-11-28T18:11:24.114" v="1707"/>
          <ac:picMkLst>
            <pc:docMk/>
            <pc:sldMk cId="133015294" sldId="289"/>
            <ac:picMk id="8" creationId="{7BB8445E-E99E-BB39-6801-C2E99BCE1681}"/>
          </ac:picMkLst>
        </pc:picChg>
        <pc:picChg chg="add del mod">
          <ac:chgData name="Cheng He" userId="55f4252bf2671d19" providerId="LiveId" clId="{3699B5A1-0D41-47BC-9150-059863F352B4}" dt="2022-11-24T21:52:26.243" v="767"/>
          <ac:picMkLst>
            <pc:docMk/>
            <pc:sldMk cId="133015294" sldId="289"/>
            <ac:picMk id="12" creationId="{93D0A0AF-2329-B2A4-257B-F002D4A9C310}"/>
          </ac:picMkLst>
        </pc:picChg>
        <pc:picChg chg="add del mod">
          <ac:chgData name="Cheng He" userId="55f4252bf2671d19" providerId="LiveId" clId="{3699B5A1-0D41-47BC-9150-059863F352B4}" dt="2022-11-26T01:48:55.302" v="820"/>
          <ac:picMkLst>
            <pc:docMk/>
            <pc:sldMk cId="133015294" sldId="289"/>
            <ac:picMk id="15" creationId="{66135686-56E9-8589-7F7F-53CD996D6D3D}"/>
          </ac:picMkLst>
        </pc:picChg>
      </pc:sldChg>
      <pc:sldChg chg="addSp delSp modSp mod modTransition modAnim">
        <pc:chgData name="Cheng He" userId="55f4252bf2671d19" providerId="LiveId" clId="{3699B5A1-0D41-47BC-9150-059863F352B4}" dt="2022-11-28T18:26:09.194" v="1714"/>
        <pc:sldMkLst>
          <pc:docMk/>
          <pc:sldMk cId="2453981051" sldId="290"/>
        </pc:sldMkLst>
        <pc:picChg chg="add del mod ord">
          <ac:chgData name="Cheng He" userId="55f4252bf2671d19" providerId="LiveId" clId="{3699B5A1-0D41-47BC-9150-059863F352B4}" dt="2022-11-28T18:26:09.194" v="1714"/>
          <ac:picMkLst>
            <pc:docMk/>
            <pc:sldMk cId="2453981051" sldId="290"/>
            <ac:picMk id="4" creationId="{10AD0118-755A-196E-BEFF-5AAC8D2B0395}"/>
          </ac:picMkLst>
        </pc:picChg>
        <pc:picChg chg="add del mod">
          <ac:chgData name="Cheng He" userId="55f4252bf2671d19" providerId="LiveId" clId="{3699B5A1-0D41-47BC-9150-059863F352B4}" dt="2022-11-28T02:32:27.367" v="1468"/>
          <ac:picMkLst>
            <pc:docMk/>
            <pc:sldMk cId="2453981051" sldId="290"/>
            <ac:picMk id="4" creationId="{50CE5D2E-B659-D96D-5411-B8902CCE0F1B}"/>
          </ac:picMkLst>
        </pc:picChg>
        <pc:picChg chg="add mod">
          <ac:chgData name="Cheng He" userId="55f4252bf2671d19" providerId="LiveId" clId="{3699B5A1-0D41-47BC-9150-059863F352B4}" dt="2022-11-28T18:26:09.194" v="1714"/>
          <ac:picMkLst>
            <pc:docMk/>
            <pc:sldMk cId="2453981051" sldId="290"/>
            <ac:picMk id="6" creationId="{35B21C34-52FB-7C95-5505-D15BB30432BA}"/>
          </ac:picMkLst>
        </pc:picChg>
        <pc:picChg chg="add del mod">
          <ac:chgData name="Cheng He" userId="55f4252bf2671d19" providerId="LiveId" clId="{3699B5A1-0D41-47BC-9150-059863F352B4}" dt="2022-11-28T02:39:45.050" v="1658"/>
          <ac:picMkLst>
            <pc:docMk/>
            <pc:sldMk cId="2453981051" sldId="290"/>
            <ac:picMk id="6" creationId="{D50CAE57-6C9B-5A2B-39D3-AB586E5F553E}"/>
          </ac:picMkLst>
        </pc:picChg>
        <pc:picChg chg="add del mod ord">
          <ac:chgData name="Cheng He" userId="55f4252bf2671d19" providerId="LiveId" clId="{3699B5A1-0D41-47BC-9150-059863F352B4}" dt="2022-11-28T02:57:02.786" v="1673"/>
          <ac:picMkLst>
            <pc:docMk/>
            <pc:sldMk cId="2453981051" sldId="290"/>
            <ac:picMk id="7" creationId="{AEE0AF00-C675-4394-B44C-8E31F382EEDA}"/>
          </ac:picMkLst>
        </pc:picChg>
        <pc:picChg chg="add del mod">
          <ac:chgData name="Cheng He" userId="55f4252bf2671d19" providerId="LiveId" clId="{3699B5A1-0D41-47BC-9150-059863F352B4}" dt="2022-11-28T18:11:24.114" v="1707"/>
          <ac:picMkLst>
            <pc:docMk/>
            <pc:sldMk cId="2453981051" sldId="290"/>
            <ac:picMk id="8" creationId="{E598A6E8-A9B2-D150-E21A-E6377A7268A6}"/>
          </ac:picMkLst>
        </pc:picChg>
        <pc:picChg chg="add del mod">
          <ac:chgData name="Cheng He" userId="55f4252bf2671d19" providerId="LiveId" clId="{3699B5A1-0D41-47BC-9150-059863F352B4}" dt="2022-11-24T21:52:26.243" v="767"/>
          <ac:picMkLst>
            <pc:docMk/>
            <pc:sldMk cId="2453981051" sldId="290"/>
            <ac:picMk id="12" creationId="{663A9D90-44B3-AE7F-C893-E98A8A6FBA71}"/>
          </ac:picMkLst>
        </pc:picChg>
        <pc:picChg chg="add del mod">
          <ac:chgData name="Cheng He" userId="55f4252bf2671d19" providerId="LiveId" clId="{3699B5A1-0D41-47BC-9150-059863F352B4}" dt="2022-11-26T01:48:55.302" v="820"/>
          <ac:picMkLst>
            <pc:docMk/>
            <pc:sldMk cId="2453981051" sldId="290"/>
            <ac:picMk id="15" creationId="{AD61D23E-EC15-DFBA-5D48-E6B443BC5184}"/>
          </ac:picMkLst>
        </pc:picChg>
      </pc:sldChg>
      <pc:sldChg chg="addSp delSp modSp mod modTransition modAnim modNotesTx">
        <pc:chgData name="Cheng He" userId="55f4252bf2671d19" providerId="LiveId" clId="{3699B5A1-0D41-47BC-9150-059863F352B4}" dt="2023-06-02T03:58:56.052" v="1719"/>
        <pc:sldMkLst>
          <pc:docMk/>
          <pc:sldMk cId="1096527788" sldId="291"/>
        </pc:sldMkLst>
        <pc:picChg chg="add del mod">
          <ac:chgData name="Cheng He" userId="55f4252bf2671d19" providerId="LiveId" clId="{3699B5A1-0D41-47BC-9150-059863F352B4}" dt="2022-11-28T02:32:27.367" v="1468"/>
          <ac:picMkLst>
            <pc:docMk/>
            <pc:sldMk cId="1096527788" sldId="291"/>
            <ac:picMk id="4" creationId="{0FE7DE43-7942-C3B6-D615-A98342D8DE24}"/>
          </ac:picMkLst>
        </pc:picChg>
        <pc:picChg chg="add del mod ord">
          <ac:chgData name="Cheng He" userId="55f4252bf2671d19" providerId="LiveId" clId="{3699B5A1-0D41-47BC-9150-059863F352B4}" dt="2022-11-28T18:26:09.194" v="1714"/>
          <ac:picMkLst>
            <pc:docMk/>
            <pc:sldMk cId="1096527788" sldId="291"/>
            <ac:picMk id="4" creationId="{9D87E916-BD14-09EE-0390-F3D039C56593}"/>
          </ac:picMkLst>
        </pc:picChg>
        <pc:picChg chg="add del mod">
          <ac:chgData name="Cheng He" userId="55f4252bf2671d19" providerId="LiveId" clId="{3699B5A1-0D41-47BC-9150-059863F352B4}" dt="2022-11-28T02:39:45.050" v="1658"/>
          <ac:picMkLst>
            <pc:docMk/>
            <pc:sldMk cId="1096527788" sldId="291"/>
            <ac:picMk id="6" creationId="{20409980-BDCE-9353-F6CF-49B1E4B2C502}"/>
          </ac:picMkLst>
        </pc:picChg>
        <pc:picChg chg="add mod">
          <ac:chgData name="Cheng He" userId="55f4252bf2671d19" providerId="LiveId" clId="{3699B5A1-0D41-47BC-9150-059863F352B4}" dt="2022-11-28T18:26:09.194" v="1714"/>
          <ac:picMkLst>
            <pc:docMk/>
            <pc:sldMk cId="1096527788" sldId="291"/>
            <ac:picMk id="6" creationId="{F0993A71-B312-B7DA-E471-E0557C501E8A}"/>
          </ac:picMkLst>
        </pc:picChg>
        <pc:picChg chg="add del mod ord">
          <ac:chgData name="Cheng He" userId="55f4252bf2671d19" providerId="LiveId" clId="{3699B5A1-0D41-47BC-9150-059863F352B4}" dt="2022-11-28T02:57:02.786" v="1673"/>
          <ac:picMkLst>
            <pc:docMk/>
            <pc:sldMk cId="1096527788" sldId="291"/>
            <ac:picMk id="7" creationId="{CFD4C5E1-FB83-5D66-EC10-889EC1C6324B}"/>
          </ac:picMkLst>
        </pc:picChg>
        <pc:picChg chg="add del mod">
          <ac:chgData name="Cheng He" userId="55f4252bf2671d19" providerId="LiveId" clId="{3699B5A1-0D41-47BC-9150-059863F352B4}" dt="2022-11-28T18:11:24.114" v="1707"/>
          <ac:picMkLst>
            <pc:docMk/>
            <pc:sldMk cId="1096527788" sldId="291"/>
            <ac:picMk id="8" creationId="{FF08C86E-D690-7667-E000-C3572C371E76}"/>
          </ac:picMkLst>
        </pc:picChg>
        <pc:picChg chg="add del mod">
          <ac:chgData name="Cheng He" userId="55f4252bf2671d19" providerId="LiveId" clId="{3699B5A1-0D41-47BC-9150-059863F352B4}" dt="2022-11-24T21:52:26.243" v="767"/>
          <ac:picMkLst>
            <pc:docMk/>
            <pc:sldMk cId="1096527788" sldId="291"/>
            <ac:picMk id="11" creationId="{27FF168B-DEF0-B55D-97AB-679278522783}"/>
          </ac:picMkLst>
        </pc:picChg>
        <pc:picChg chg="add del mod">
          <ac:chgData name="Cheng He" userId="55f4252bf2671d19" providerId="LiveId" clId="{3699B5A1-0D41-47BC-9150-059863F352B4}" dt="2022-11-26T01:48:55.302" v="820"/>
          <ac:picMkLst>
            <pc:docMk/>
            <pc:sldMk cId="1096527788" sldId="291"/>
            <ac:picMk id="14" creationId="{5C51BA3E-976A-0C59-15BC-B19B7C490E12}"/>
          </ac:picMkLst>
        </pc:picChg>
      </pc:sldChg>
      <pc:sldChg chg="addSp delSp modSp mod modTransition modAnim modNotesTx">
        <pc:chgData name="Cheng He" userId="55f4252bf2671d19" providerId="LiveId" clId="{3699B5A1-0D41-47BC-9150-059863F352B4}" dt="2022-11-28T18:26:09.194" v="1714"/>
        <pc:sldMkLst>
          <pc:docMk/>
          <pc:sldMk cId="3452844665" sldId="292"/>
        </pc:sldMkLst>
        <pc:graphicFrameChg chg="mod modGraphic">
          <ac:chgData name="Cheng He" userId="55f4252bf2671d19" providerId="LiveId" clId="{3699B5A1-0D41-47BC-9150-059863F352B4}" dt="2022-11-24T21:28:40.184" v="559" actId="207"/>
          <ac:graphicFrameMkLst>
            <pc:docMk/>
            <pc:sldMk cId="3452844665" sldId="292"/>
            <ac:graphicFrameMk id="12" creationId="{3C82DD0C-08FA-248C-6A57-9614B8FECCA3}"/>
          </ac:graphicFrameMkLst>
        </pc:graphicFrameChg>
        <pc:picChg chg="add del mod">
          <ac:chgData name="Cheng He" userId="55f4252bf2671d19" providerId="LiveId" clId="{3699B5A1-0D41-47BC-9150-059863F352B4}" dt="2022-11-28T02:32:27.367" v="1468"/>
          <ac:picMkLst>
            <pc:docMk/>
            <pc:sldMk cId="3452844665" sldId="292"/>
            <ac:picMk id="3" creationId="{04B8CC94-DDD3-7407-6DCE-03319F9FC555}"/>
          </ac:picMkLst>
        </pc:picChg>
        <pc:picChg chg="add del mod ord">
          <ac:chgData name="Cheng He" userId="55f4252bf2671d19" providerId="LiveId" clId="{3699B5A1-0D41-47BC-9150-059863F352B4}" dt="2022-11-28T18:26:09.194" v="1714"/>
          <ac:picMkLst>
            <pc:docMk/>
            <pc:sldMk cId="3452844665" sldId="292"/>
            <ac:picMk id="3" creationId="{C9EB3EAE-E46A-A68E-B99F-DE4B5A2B4619}"/>
          </ac:picMkLst>
        </pc:picChg>
        <pc:picChg chg="add del mod">
          <ac:chgData name="Cheng He" userId="55f4252bf2671d19" providerId="LiveId" clId="{3699B5A1-0D41-47BC-9150-059863F352B4}" dt="2022-11-28T02:39:45.050" v="1658"/>
          <ac:picMkLst>
            <pc:docMk/>
            <pc:sldMk cId="3452844665" sldId="292"/>
            <ac:picMk id="4" creationId="{128988B0-4228-E51D-3AC2-53727B07A90D}"/>
          </ac:picMkLst>
        </pc:picChg>
        <pc:picChg chg="add mod">
          <ac:chgData name="Cheng He" userId="55f4252bf2671d19" providerId="LiveId" clId="{3699B5A1-0D41-47BC-9150-059863F352B4}" dt="2022-11-28T18:26:09.194" v="1714"/>
          <ac:picMkLst>
            <pc:docMk/>
            <pc:sldMk cId="3452844665" sldId="292"/>
            <ac:picMk id="4" creationId="{2A609281-0EB4-E14A-98D0-0899564DD84C}"/>
          </ac:picMkLst>
        </pc:picChg>
        <pc:picChg chg="add del mod ord">
          <ac:chgData name="Cheng He" userId="55f4252bf2671d19" providerId="LiveId" clId="{3699B5A1-0D41-47BC-9150-059863F352B4}" dt="2022-11-28T02:57:02.786" v="1673"/>
          <ac:picMkLst>
            <pc:docMk/>
            <pc:sldMk cId="3452844665" sldId="292"/>
            <ac:picMk id="6" creationId="{19874C8F-050F-040A-C713-F713BA84781F}"/>
          </ac:picMkLst>
        </pc:picChg>
        <pc:picChg chg="add del mod">
          <ac:chgData name="Cheng He" userId="55f4252bf2671d19" providerId="LiveId" clId="{3699B5A1-0D41-47BC-9150-059863F352B4}" dt="2022-11-28T18:11:24.114" v="1707"/>
          <ac:picMkLst>
            <pc:docMk/>
            <pc:sldMk cId="3452844665" sldId="292"/>
            <ac:picMk id="7" creationId="{6AF384EE-4C77-4C55-2C68-A768019B0493}"/>
          </ac:picMkLst>
        </pc:picChg>
        <pc:picChg chg="add del mod">
          <ac:chgData name="Cheng He" userId="55f4252bf2671d19" providerId="LiveId" clId="{3699B5A1-0D41-47BC-9150-059863F352B4}" dt="2022-11-24T21:52:26.243" v="767"/>
          <ac:picMkLst>
            <pc:docMk/>
            <pc:sldMk cId="3452844665" sldId="292"/>
            <ac:picMk id="10" creationId="{2BE318A6-95E0-2EFE-12BA-04F44315F0C7}"/>
          </ac:picMkLst>
        </pc:picChg>
        <pc:picChg chg="add del mod">
          <ac:chgData name="Cheng He" userId="55f4252bf2671d19" providerId="LiveId" clId="{3699B5A1-0D41-47BC-9150-059863F352B4}" dt="2022-11-26T01:48:55.302" v="820"/>
          <ac:picMkLst>
            <pc:docMk/>
            <pc:sldMk cId="3452844665" sldId="292"/>
            <ac:picMk id="14" creationId="{89535223-7A3F-4747-8C50-4E9A1949A0CE}"/>
          </ac:picMkLst>
        </pc:picChg>
      </pc:sldChg>
      <pc:sldChg chg="addSp delSp modSp mod modTransition modAnim modNotesTx">
        <pc:chgData name="Cheng He" userId="55f4252bf2671d19" providerId="LiveId" clId="{3699B5A1-0D41-47BC-9150-059863F352B4}" dt="2022-11-28T18:26:09.194" v="1714"/>
        <pc:sldMkLst>
          <pc:docMk/>
          <pc:sldMk cId="217599323" sldId="293"/>
        </pc:sldMkLst>
        <pc:picChg chg="add del mod">
          <ac:chgData name="Cheng He" userId="55f4252bf2671d19" providerId="LiveId" clId="{3699B5A1-0D41-47BC-9150-059863F352B4}" dt="2022-11-28T02:32:27.367" v="1468"/>
          <ac:picMkLst>
            <pc:docMk/>
            <pc:sldMk cId="217599323" sldId="293"/>
            <ac:picMk id="4" creationId="{30C47926-B8FF-4B1A-A288-EFD7A8229003}"/>
          </ac:picMkLst>
        </pc:picChg>
        <pc:picChg chg="add del mod ord">
          <ac:chgData name="Cheng He" userId="55f4252bf2671d19" providerId="LiveId" clId="{3699B5A1-0D41-47BC-9150-059863F352B4}" dt="2022-11-28T18:26:09.194" v="1714"/>
          <ac:picMkLst>
            <pc:docMk/>
            <pc:sldMk cId="217599323" sldId="293"/>
            <ac:picMk id="4" creationId="{67651586-9DAA-D3FB-85C6-652ECCB589D1}"/>
          </ac:picMkLst>
        </pc:picChg>
        <pc:picChg chg="add mod">
          <ac:chgData name="Cheng He" userId="55f4252bf2671d19" providerId="LiveId" clId="{3699B5A1-0D41-47BC-9150-059863F352B4}" dt="2022-11-28T18:26:09.194" v="1714"/>
          <ac:picMkLst>
            <pc:docMk/>
            <pc:sldMk cId="217599323" sldId="293"/>
            <ac:picMk id="6" creationId="{7C214E3B-4A7A-FD3A-8077-A126FEC2CFDB}"/>
          </ac:picMkLst>
        </pc:picChg>
        <pc:picChg chg="add del mod">
          <ac:chgData name="Cheng He" userId="55f4252bf2671d19" providerId="LiveId" clId="{3699B5A1-0D41-47BC-9150-059863F352B4}" dt="2022-11-28T02:39:45.050" v="1658"/>
          <ac:picMkLst>
            <pc:docMk/>
            <pc:sldMk cId="217599323" sldId="293"/>
            <ac:picMk id="6" creationId="{7C92AD9D-69C4-78BA-BA1D-CBD805B8AAC0}"/>
          </ac:picMkLst>
        </pc:picChg>
        <pc:picChg chg="add del mod ord">
          <ac:chgData name="Cheng He" userId="55f4252bf2671d19" providerId="LiveId" clId="{3699B5A1-0D41-47BC-9150-059863F352B4}" dt="2022-11-28T02:57:02.786" v="1673"/>
          <ac:picMkLst>
            <pc:docMk/>
            <pc:sldMk cId="217599323" sldId="293"/>
            <ac:picMk id="7" creationId="{AD20A370-F523-8403-2528-657011426DBF}"/>
          </ac:picMkLst>
        </pc:picChg>
        <pc:picChg chg="add del mod">
          <ac:chgData name="Cheng He" userId="55f4252bf2671d19" providerId="LiveId" clId="{3699B5A1-0D41-47BC-9150-059863F352B4}" dt="2022-11-28T18:11:24.114" v="1707"/>
          <ac:picMkLst>
            <pc:docMk/>
            <pc:sldMk cId="217599323" sldId="293"/>
            <ac:picMk id="8" creationId="{A7AC292D-A3A5-F738-FB47-BE4801DDD90D}"/>
          </ac:picMkLst>
        </pc:picChg>
        <pc:picChg chg="add del mod">
          <ac:chgData name="Cheng He" userId="55f4252bf2671d19" providerId="LiveId" clId="{3699B5A1-0D41-47BC-9150-059863F352B4}" dt="2022-11-24T21:52:26.243" v="767"/>
          <ac:picMkLst>
            <pc:docMk/>
            <pc:sldMk cId="217599323" sldId="293"/>
            <ac:picMk id="10" creationId="{3C505643-FB09-77CE-2D53-E1C36EE6C000}"/>
          </ac:picMkLst>
        </pc:picChg>
        <pc:picChg chg="add del mod">
          <ac:chgData name="Cheng He" userId="55f4252bf2671d19" providerId="LiveId" clId="{3699B5A1-0D41-47BC-9150-059863F352B4}" dt="2022-11-26T01:48:55.302" v="820"/>
          <ac:picMkLst>
            <pc:docMk/>
            <pc:sldMk cId="217599323" sldId="293"/>
            <ac:picMk id="13" creationId="{3342BDD8-7C35-B9BD-7B2C-0005599053CE}"/>
          </ac:picMkLst>
        </pc:picChg>
      </pc:sldChg>
      <pc:sldChg chg="addSp delSp modSp mod modTransition modAnim modNotesTx">
        <pc:chgData name="Cheng He" userId="55f4252bf2671d19" providerId="LiveId" clId="{3699B5A1-0D41-47BC-9150-059863F352B4}" dt="2022-11-28T18:26:09.194" v="1714"/>
        <pc:sldMkLst>
          <pc:docMk/>
          <pc:sldMk cId="390335946" sldId="294"/>
        </pc:sldMkLst>
        <pc:picChg chg="add del mod">
          <ac:chgData name="Cheng He" userId="55f4252bf2671d19" providerId="LiveId" clId="{3699B5A1-0D41-47BC-9150-059863F352B4}" dt="2022-11-28T02:32:27.367" v="1468"/>
          <ac:picMkLst>
            <pc:docMk/>
            <pc:sldMk cId="390335946" sldId="294"/>
            <ac:picMk id="3" creationId="{23ECDF73-2E43-95DA-CC72-C400F1EE6C0D}"/>
          </ac:picMkLst>
        </pc:picChg>
        <pc:picChg chg="add del mod ord">
          <ac:chgData name="Cheng He" userId="55f4252bf2671d19" providerId="LiveId" clId="{3699B5A1-0D41-47BC-9150-059863F352B4}" dt="2022-11-28T18:26:09.194" v="1714"/>
          <ac:picMkLst>
            <pc:docMk/>
            <pc:sldMk cId="390335946" sldId="294"/>
            <ac:picMk id="3" creationId="{49D5585B-C68E-7D10-D76D-97CB659F1992}"/>
          </ac:picMkLst>
        </pc:picChg>
        <pc:picChg chg="add mod">
          <ac:chgData name="Cheng He" userId="55f4252bf2671d19" providerId="LiveId" clId="{3699B5A1-0D41-47BC-9150-059863F352B4}" dt="2022-11-28T18:26:09.194" v="1714"/>
          <ac:picMkLst>
            <pc:docMk/>
            <pc:sldMk cId="390335946" sldId="294"/>
            <ac:picMk id="4" creationId="{3DB9312A-7DEC-24E8-4742-0A3F38BF9B30}"/>
          </ac:picMkLst>
        </pc:picChg>
        <pc:picChg chg="add del mod">
          <ac:chgData name="Cheng He" userId="55f4252bf2671d19" providerId="LiveId" clId="{3699B5A1-0D41-47BC-9150-059863F352B4}" dt="2022-11-28T02:39:45.050" v="1658"/>
          <ac:picMkLst>
            <pc:docMk/>
            <pc:sldMk cId="390335946" sldId="294"/>
            <ac:picMk id="4" creationId="{FC6E8D5C-E397-46BA-2D3F-282A4DD98109}"/>
          </ac:picMkLst>
        </pc:picChg>
        <pc:picChg chg="add del mod ord">
          <ac:chgData name="Cheng He" userId="55f4252bf2671d19" providerId="LiveId" clId="{3699B5A1-0D41-47BC-9150-059863F352B4}" dt="2022-11-28T02:57:02.786" v="1673"/>
          <ac:picMkLst>
            <pc:docMk/>
            <pc:sldMk cId="390335946" sldId="294"/>
            <ac:picMk id="6" creationId="{5B60A928-7920-5182-A209-5851D8FB4B32}"/>
          </ac:picMkLst>
        </pc:picChg>
        <pc:picChg chg="add del mod">
          <ac:chgData name="Cheng He" userId="55f4252bf2671d19" providerId="LiveId" clId="{3699B5A1-0D41-47BC-9150-059863F352B4}" dt="2022-11-28T18:11:24.114" v="1707"/>
          <ac:picMkLst>
            <pc:docMk/>
            <pc:sldMk cId="390335946" sldId="294"/>
            <ac:picMk id="7" creationId="{48B31B2C-C144-8C7E-4347-75AE8C5357C1}"/>
          </ac:picMkLst>
        </pc:picChg>
        <pc:picChg chg="add del mod">
          <ac:chgData name="Cheng He" userId="55f4252bf2671d19" providerId="LiveId" clId="{3699B5A1-0D41-47BC-9150-059863F352B4}" dt="2022-11-24T21:52:26.243" v="767"/>
          <ac:picMkLst>
            <pc:docMk/>
            <pc:sldMk cId="390335946" sldId="294"/>
            <ac:picMk id="9" creationId="{78262F9B-01F8-19F8-2994-64EB516F0174}"/>
          </ac:picMkLst>
        </pc:picChg>
        <pc:picChg chg="add del mod">
          <ac:chgData name="Cheng He" userId="55f4252bf2671d19" providerId="LiveId" clId="{3699B5A1-0D41-47BC-9150-059863F352B4}" dt="2022-11-26T01:48:55.302" v="820"/>
          <ac:picMkLst>
            <pc:docMk/>
            <pc:sldMk cId="390335946" sldId="294"/>
            <ac:picMk id="13" creationId="{1C8DB494-3DB0-3255-6F68-90C42E69E041}"/>
          </ac:picMkLst>
        </pc:picChg>
      </pc:sldChg>
      <pc:sldChg chg="del modTransition">
        <pc:chgData name="Cheng He" userId="55f4252bf2671d19" providerId="LiveId" clId="{3699B5A1-0D41-47BC-9150-059863F352B4}" dt="2022-11-24T21:29:20.466" v="576" actId="47"/>
        <pc:sldMkLst>
          <pc:docMk/>
          <pc:sldMk cId="137672166" sldId="295"/>
        </pc:sldMkLst>
      </pc:sldChg>
      <pc:sldChg chg="addSp delSp modSp mod modTransition modAnim modNotesTx">
        <pc:chgData name="Cheng He" userId="55f4252bf2671d19" providerId="LiveId" clId="{3699B5A1-0D41-47BC-9150-059863F352B4}" dt="2022-11-28T18:26:09.194" v="1714"/>
        <pc:sldMkLst>
          <pc:docMk/>
          <pc:sldMk cId="430437354" sldId="309"/>
        </pc:sldMkLst>
        <pc:picChg chg="add del mod">
          <ac:chgData name="Cheng He" userId="55f4252bf2671d19" providerId="LiveId" clId="{3699B5A1-0D41-47BC-9150-059863F352B4}" dt="2022-11-28T02:32:27.367" v="1468"/>
          <ac:picMkLst>
            <pc:docMk/>
            <pc:sldMk cId="430437354" sldId="309"/>
            <ac:picMk id="6" creationId="{0B7E3549-8180-3131-B28F-3D0492DA56A8}"/>
          </ac:picMkLst>
        </pc:picChg>
        <pc:picChg chg="add del mod ord">
          <ac:chgData name="Cheng He" userId="55f4252bf2671d19" providerId="LiveId" clId="{3699B5A1-0D41-47BC-9150-059863F352B4}" dt="2022-11-28T18:26:09.194" v="1714"/>
          <ac:picMkLst>
            <pc:docMk/>
            <pc:sldMk cId="430437354" sldId="309"/>
            <ac:picMk id="6" creationId="{E124D301-59B9-9968-27CC-DBC5D008ED97}"/>
          </ac:picMkLst>
        </pc:picChg>
        <pc:picChg chg="add del mod">
          <ac:chgData name="Cheng He" userId="55f4252bf2671d19" providerId="LiveId" clId="{3699B5A1-0D41-47BC-9150-059863F352B4}" dt="2022-11-28T02:39:45.050" v="1658"/>
          <ac:picMkLst>
            <pc:docMk/>
            <pc:sldMk cId="430437354" sldId="309"/>
            <ac:picMk id="7" creationId="{465D9131-5A7D-6786-DC0A-4768EEDE910C}"/>
          </ac:picMkLst>
        </pc:picChg>
        <pc:picChg chg="add mod">
          <ac:chgData name="Cheng He" userId="55f4252bf2671d19" providerId="LiveId" clId="{3699B5A1-0D41-47BC-9150-059863F352B4}" dt="2022-11-28T18:26:09.194" v="1714"/>
          <ac:picMkLst>
            <pc:docMk/>
            <pc:sldMk cId="430437354" sldId="309"/>
            <ac:picMk id="7" creationId="{8329BBF9-8C51-E9B3-2D6A-292DB52FD839}"/>
          </ac:picMkLst>
        </pc:picChg>
        <pc:picChg chg="add del mod ord">
          <ac:chgData name="Cheng He" userId="55f4252bf2671d19" providerId="LiveId" clId="{3699B5A1-0D41-47BC-9150-059863F352B4}" dt="2022-11-28T02:57:02.786" v="1673"/>
          <ac:picMkLst>
            <pc:docMk/>
            <pc:sldMk cId="430437354" sldId="309"/>
            <ac:picMk id="8" creationId="{3B958FAC-BB10-58E4-0D00-717B0BE3B872}"/>
          </ac:picMkLst>
        </pc:picChg>
        <pc:picChg chg="add del mod">
          <ac:chgData name="Cheng He" userId="55f4252bf2671d19" providerId="LiveId" clId="{3699B5A1-0D41-47BC-9150-059863F352B4}" dt="2022-11-28T18:11:24.114" v="1707"/>
          <ac:picMkLst>
            <pc:docMk/>
            <pc:sldMk cId="430437354" sldId="309"/>
            <ac:picMk id="9" creationId="{558D0AE0-4449-F524-4C03-A886585A2591}"/>
          </ac:picMkLst>
        </pc:picChg>
        <pc:picChg chg="add del mod">
          <ac:chgData name="Cheng He" userId="55f4252bf2671d19" providerId="LiveId" clId="{3699B5A1-0D41-47BC-9150-059863F352B4}" dt="2022-11-24T21:52:26.243" v="767"/>
          <ac:picMkLst>
            <pc:docMk/>
            <pc:sldMk cId="430437354" sldId="309"/>
            <ac:picMk id="10" creationId="{6EF4CEF5-AEA7-8DDF-5B0B-B39F5F069768}"/>
          </ac:picMkLst>
        </pc:picChg>
        <pc:picChg chg="add del mod">
          <ac:chgData name="Cheng He" userId="55f4252bf2671d19" providerId="LiveId" clId="{3699B5A1-0D41-47BC-9150-059863F352B4}" dt="2022-11-26T01:48:55.302" v="820"/>
          <ac:picMkLst>
            <pc:docMk/>
            <pc:sldMk cId="430437354" sldId="309"/>
            <ac:picMk id="13" creationId="{0D766CD2-D30B-27B0-02EB-51ADE69AA9F3}"/>
          </ac:picMkLst>
        </pc:picChg>
      </pc:sldChg>
      <pc:sldChg chg="addSp delSp modSp mod modTransition modAnim modNotesTx">
        <pc:chgData name="Cheng He" userId="55f4252bf2671d19" providerId="LiveId" clId="{3699B5A1-0D41-47BC-9150-059863F352B4}" dt="2022-11-28T18:26:09.194" v="1714"/>
        <pc:sldMkLst>
          <pc:docMk/>
          <pc:sldMk cId="1594211921" sldId="310"/>
        </pc:sldMkLst>
        <pc:picChg chg="add del mod">
          <ac:chgData name="Cheng He" userId="55f4252bf2671d19" providerId="LiveId" clId="{3699B5A1-0D41-47BC-9150-059863F352B4}" dt="2022-11-28T02:32:27.367" v="1468"/>
          <ac:picMkLst>
            <pc:docMk/>
            <pc:sldMk cId="1594211921" sldId="310"/>
            <ac:picMk id="4" creationId="{5B3344E6-87F1-83E5-31BD-35DE2B7379DB}"/>
          </ac:picMkLst>
        </pc:picChg>
        <pc:picChg chg="add del mod ord">
          <ac:chgData name="Cheng He" userId="55f4252bf2671d19" providerId="LiveId" clId="{3699B5A1-0D41-47BC-9150-059863F352B4}" dt="2022-11-28T18:26:09.194" v="1714"/>
          <ac:picMkLst>
            <pc:docMk/>
            <pc:sldMk cId="1594211921" sldId="310"/>
            <ac:picMk id="4" creationId="{69ADFC79-2593-CADE-7E78-BA5DE640ADD6}"/>
          </ac:picMkLst>
        </pc:picChg>
        <pc:picChg chg="add mod">
          <ac:chgData name="Cheng He" userId="55f4252bf2671d19" providerId="LiveId" clId="{3699B5A1-0D41-47BC-9150-059863F352B4}" dt="2022-11-28T18:26:09.194" v="1714"/>
          <ac:picMkLst>
            <pc:docMk/>
            <pc:sldMk cId="1594211921" sldId="310"/>
            <ac:picMk id="7" creationId="{4327C0B1-7DE2-4F4F-FBD4-7AD59131217B}"/>
          </ac:picMkLst>
        </pc:picChg>
        <pc:picChg chg="add del mod">
          <ac:chgData name="Cheng He" userId="55f4252bf2671d19" providerId="LiveId" clId="{3699B5A1-0D41-47BC-9150-059863F352B4}" dt="2022-11-28T02:39:45.050" v="1658"/>
          <ac:picMkLst>
            <pc:docMk/>
            <pc:sldMk cId="1594211921" sldId="310"/>
            <ac:picMk id="7" creationId="{CD590D9C-6E72-FD57-D4D6-CEBAB75627F8}"/>
          </ac:picMkLst>
        </pc:picChg>
        <pc:picChg chg="add del mod ord">
          <ac:chgData name="Cheng He" userId="55f4252bf2671d19" providerId="LiveId" clId="{3699B5A1-0D41-47BC-9150-059863F352B4}" dt="2022-11-28T02:57:02.786" v="1673"/>
          <ac:picMkLst>
            <pc:docMk/>
            <pc:sldMk cId="1594211921" sldId="310"/>
            <ac:picMk id="8" creationId="{F968E050-BDE3-5B72-B5EA-8E30F797E24C}"/>
          </ac:picMkLst>
        </pc:picChg>
        <pc:picChg chg="add del mod">
          <ac:chgData name="Cheng He" userId="55f4252bf2671d19" providerId="LiveId" clId="{3699B5A1-0D41-47BC-9150-059863F352B4}" dt="2022-11-28T18:11:24.114" v="1707"/>
          <ac:picMkLst>
            <pc:docMk/>
            <pc:sldMk cId="1594211921" sldId="310"/>
            <ac:picMk id="9" creationId="{8273F442-18E5-512B-45FD-8D50C98742CF}"/>
          </ac:picMkLst>
        </pc:picChg>
        <pc:picChg chg="add del mod">
          <ac:chgData name="Cheng He" userId="55f4252bf2671d19" providerId="LiveId" clId="{3699B5A1-0D41-47BC-9150-059863F352B4}" dt="2022-11-24T21:52:26.243" v="767"/>
          <ac:picMkLst>
            <pc:docMk/>
            <pc:sldMk cId="1594211921" sldId="310"/>
            <ac:picMk id="13" creationId="{08AABD57-37F1-873A-EE02-E9AD39577AB9}"/>
          </ac:picMkLst>
        </pc:picChg>
        <pc:picChg chg="add del mod">
          <ac:chgData name="Cheng He" userId="55f4252bf2671d19" providerId="LiveId" clId="{3699B5A1-0D41-47BC-9150-059863F352B4}" dt="2022-11-26T01:48:55.302" v="820"/>
          <ac:picMkLst>
            <pc:docMk/>
            <pc:sldMk cId="1594211921" sldId="310"/>
            <ac:picMk id="16" creationId="{DF8CF2A9-F619-538C-1303-B56D67D2A2AD}"/>
          </ac:picMkLst>
        </pc:picChg>
      </pc:sldChg>
      <pc:sldChg chg="addSp delSp modSp add del modTransition modAnim">
        <pc:chgData name="Cheng He" userId="55f4252bf2671d19" providerId="LiveId" clId="{3699B5A1-0D41-47BC-9150-059863F352B4}" dt="2022-11-27T17:55:49.655" v="1035" actId="47"/>
        <pc:sldMkLst>
          <pc:docMk/>
          <pc:sldMk cId="916820096" sldId="314"/>
        </pc:sldMkLst>
        <pc:picChg chg="add mod">
          <ac:chgData name="Cheng He" userId="55f4252bf2671d19" providerId="LiveId" clId="{3699B5A1-0D41-47BC-9150-059863F352B4}" dt="2022-11-26T02:19:11.079" v="907"/>
          <ac:picMkLst>
            <pc:docMk/>
            <pc:sldMk cId="916820096" sldId="314"/>
            <ac:picMk id="2" creationId="{63BA9117-FE61-5128-9FB9-6546B16CF51A}"/>
          </ac:picMkLst>
        </pc:picChg>
        <pc:picChg chg="add del mod">
          <ac:chgData name="Cheng He" userId="55f4252bf2671d19" providerId="LiveId" clId="{3699B5A1-0D41-47BC-9150-059863F352B4}" dt="2022-11-26T01:48:55.302" v="820"/>
          <ac:picMkLst>
            <pc:docMk/>
            <pc:sldMk cId="916820096" sldId="314"/>
            <ac:picMk id="6" creationId="{D7FB8608-5997-E6FB-E762-0AD46F5FF38C}"/>
          </ac:picMkLst>
        </pc:picChg>
      </pc:sldChg>
      <pc:sldChg chg="addSp delSp modSp mod modTransition modAnim">
        <pc:chgData name="Cheng He" userId="55f4252bf2671d19" providerId="LiveId" clId="{3699B5A1-0D41-47BC-9150-059863F352B4}" dt="2022-11-28T18:26:09.194" v="1714"/>
        <pc:sldMkLst>
          <pc:docMk/>
          <pc:sldMk cId="4058954118" sldId="317"/>
        </pc:sldMkLst>
        <pc:picChg chg="add del mod">
          <ac:chgData name="Cheng He" userId="55f4252bf2671d19" providerId="LiveId" clId="{3699B5A1-0D41-47BC-9150-059863F352B4}" dt="2022-11-28T02:39:45.050" v="1658"/>
          <ac:picMkLst>
            <pc:docMk/>
            <pc:sldMk cId="4058954118" sldId="317"/>
            <ac:picMk id="4" creationId="{51B3E616-8FC6-EAE7-992E-B05D80C80DD0}"/>
          </ac:picMkLst>
        </pc:picChg>
        <pc:picChg chg="add del mod ord">
          <ac:chgData name="Cheng He" userId="55f4252bf2671d19" providerId="LiveId" clId="{3699B5A1-0D41-47BC-9150-059863F352B4}" dt="2022-11-28T18:26:09.194" v="1714"/>
          <ac:picMkLst>
            <pc:docMk/>
            <pc:sldMk cId="4058954118" sldId="317"/>
            <ac:picMk id="4" creationId="{56C74CDA-8E16-7D54-0A8D-42E3DD2FA47A}"/>
          </ac:picMkLst>
        </pc:picChg>
        <pc:picChg chg="add del mod ord">
          <ac:chgData name="Cheng He" userId="55f4252bf2671d19" providerId="LiveId" clId="{3699B5A1-0D41-47BC-9150-059863F352B4}" dt="2022-11-28T02:57:02.786" v="1673"/>
          <ac:picMkLst>
            <pc:docMk/>
            <pc:sldMk cId="4058954118" sldId="317"/>
            <ac:picMk id="11" creationId="{3C123523-8F6C-BFFD-77C6-03B63E700493}"/>
          </ac:picMkLst>
        </pc:picChg>
        <pc:picChg chg="add mod">
          <ac:chgData name="Cheng He" userId="55f4252bf2671d19" providerId="LiveId" clId="{3699B5A1-0D41-47BC-9150-059863F352B4}" dt="2022-11-28T18:26:09.194" v="1714"/>
          <ac:picMkLst>
            <pc:docMk/>
            <pc:sldMk cId="4058954118" sldId="317"/>
            <ac:picMk id="11" creationId="{6E1B6896-2DDE-BDCF-5644-B66F05560AF3}"/>
          </ac:picMkLst>
        </pc:picChg>
        <pc:picChg chg="add del mod">
          <ac:chgData name="Cheng He" userId="55f4252bf2671d19" providerId="LiveId" clId="{3699B5A1-0D41-47BC-9150-059863F352B4}" dt="2022-11-26T02:18:18.596" v="883" actId="478"/>
          <ac:picMkLst>
            <pc:docMk/>
            <pc:sldMk cId="4058954118" sldId="317"/>
            <ac:picMk id="13" creationId="{242722DF-4467-2CA5-3605-701A2660D879}"/>
          </ac:picMkLst>
        </pc:picChg>
        <pc:picChg chg="add del mod">
          <ac:chgData name="Cheng He" userId="55f4252bf2671d19" providerId="LiveId" clId="{3699B5A1-0D41-47BC-9150-059863F352B4}" dt="2022-11-28T18:11:24.114" v="1707"/>
          <ac:picMkLst>
            <pc:docMk/>
            <pc:sldMk cId="4058954118" sldId="317"/>
            <ac:picMk id="13" creationId="{89FC1E0D-F947-7938-425E-6DC5F698A0C7}"/>
          </ac:picMkLst>
        </pc:picChg>
        <pc:picChg chg="add del mod">
          <ac:chgData name="Cheng He" userId="55f4252bf2671d19" providerId="LiveId" clId="{3699B5A1-0D41-47BC-9150-059863F352B4}" dt="2022-11-28T02:32:27.367" v="1468"/>
          <ac:picMkLst>
            <pc:docMk/>
            <pc:sldMk cId="4058954118" sldId="317"/>
            <ac:picMk id="15" creationId="{448CEF10-87A3-8959-8120-D4CEEDCD2518}"/>
          </ac:picMkLst>
        </pc:picChg>
        <pc:picChg chg="add del mod">
          <ac:chgData name="Cheng He" userId="55f4252bf2671d19" providerId="LiveId" clId="{3699B5A1-0D41-47BC-9150-059863F352B4}" dt="2022-11-24T20:47:31.522" v="291"/>
          <ac:picMkLst>
            <pc:docMk/>
            <pc:sldMk cId="4058954118" sldId="317"/>
            <ac:picMk id="20" creationId="{DF360580-1B0F-E233-022F-C8B990604216}"/>
          </ac:picMkLst>
        </pc:picChg>
        <pc:picChg chg="add del mod">
          <ac:chgData name="Cheng He" userId="55f4252bf2671d19" providerId="LiveId" clId="{3699B5A1-0D41-47BC-9150-059863F352B4}" dt="2022-11-24T21:14:42.122" v="471"/>
          <ac:picMkLst>
            <pc:docMk/>
            <pc:sldMk cId="4058954118" sldId="317"/>
            <ac:picMk id="29" creationId="{E9B13185-69E1-FB2C-82FC-5D10463B90E6}"/>
          </ac:picMkLst>
        </pc:picChg>
        <pc:picChg chg="add del mod">
          <ac:chgData name="Cheng He" userId="55f4252bf2671d19" providerId="LiveId" clId="{3699B5A1-0D41-47BC-9150-059863F352B4}" dt="2022-11-24T21:52:26.243" v="767"/>
          <ac:picMkLst>
            <pc:docMk/>
            <pc:sldMk cId="4058954118" sldId="317"/>
            <ac:picMk id="55" creationId="{2CF7197E-C247-1FF4-4994-662B7176D200}"/>
          </ac:picMkLst>
        </pc:picChg>
        <pc:picChg chg="add del mod">
          <ac:chgData name="Cheng He" userId="55f4252bf2671d19" providerId="LiveId" clId="{3699B5A1-0D41-47BC-9150-059863F352B4}" dt="2022-11-26T01:48:55.302" v="820"/>
          <ac:picMkLst>
            <pc:docMk/>
            <pc:sldMk cId="4058954118" sldId="317"/>
            <ac:picMk id="58" creationId="{817A4DC1-77CD-7957-3798-095B6A3EE52E}"/>
          </ac:picMkLst>
        </pc:picChg>
      </pc:sldChg>
      <pc:sldChg chg="addSp delSp modSp mod modTransition modAnim modNotesTx">
        <pc:chgData name="Cheng He" userId="55f4252bf2671d19" providerId="LiveId" clId="{3699B5A1-0D41-47BC-9150-059863F352B4}" dt="2022-11-28T18:26:09.194" v="1714"/>
        <pc:sldMkLst>
          <pc:docMk/>
          <pc:sldMk cId="3683566322" sldId="318"/>
        </pc:sldMkLst>
        <pc:picChg chg="add del mod ord">
          <ac:chgData name="Cheng He" userId="55f4252bf2671d19" providerId="LiveId" clId="{3699B5A1-0D41-47BC-9150-059863F352B4}" dt="2022-11-28T18:26:09.194" v="1714"/>
          <ac:picMkLst>
            <pc:docMk/>
            <pc:sldMk cId="3683566322" sldId="318"/>
            <ac:picMk id="36" creationId="{4733C4D9-198C-62F5-30A1-DC9B0CA16263}"/>
          </ac:picMkLst>
        </pc:picChg>
        <pc:picChg chg="add del mod">
          <ac:chgData name="Cheng He" userId="55f4252bf2671d19" providerId="LiveId" clId="{3699B5A1-0D41-47BC-9150-059863F352B4}" dt="2022-11-28T02:39:45.050" v="1658"/>
          <ac:picMkLst>
            <pc:docMk/>
            <pc:sldMk cId="3683566322" sldId="318"/>
            <ac:picMk id="36" creationId="{5D540AF3-8955-7751-502A-5466A1E181A6}"/>
          </ac:picMkLst>
        </pc:picChg>
        <pc:picChg chg="add mod">
          <ac:chgData name="Cheng He" userId="55f4252bf2671d19" providerId="LiveId" clId="{3699B5A1-0D41-47BC-9150-059863F352B4}" dt="2022-11-28T18:26:09.194" v="1714"/>
          <ac:picMkLst>
            <pc:docMk/>
            <pc:sldMk cId="3683566322" sldId="318"/>
            <ac:picMk id="37" creationId="{20187F46-A13B-652C-BB69-6666C600518A}"/>
          </ac:picMkLst>
        </pc:picChg>
        <pc:picChg chg="add del mod">
          <ac:chgData name="Cheng He" userId="55f4252bf2671d19" providerId="LiveId" clId="{3699B5A1-0D41-47BC-9150-059863F352B4}" dt="2022-11-28T02:32:27.367" v="1468"/>
          <ac:picMkLst>
            <pc:docMk/>
            <pc:sldMk cId="3683566322" sldId="318"/>
            <ac:picMk id="37" creationId="{246DEFD7-80AC-E00B-484C-E20B03657DDB}"/>
          </ac:picMkLst>
        </pc:picChg>
        <pc:picChg chg="add del mod ord">
          <ac:chgData name="Cheng He" userId="55f4252bf2671d19" providerId="LiveId" clId="{3699B5A1-0D41-47BC-9150-059863F352B4}" dt="2022-11-28T02:57:02.786" v="1673"/>
          <ac:picMkLst>
            <pc:docMk/>
            <pc:sldMk cId="3683566322" sldId="318"/>
            <ac:picMk id="38" creationId="{DC97A52E-E139-2430-D290-5C1A3BC50BFE}"/>
          </ac:picMkLst>
        </pc:picChg>
        <pc:picChg chg="add del mod">
          <ac:chgData name="Cheng He" userId="55f4252bf2671d19" providerId="LiveId" clId="{3699B5A1-0D41-47BC-9150-059863F352B4}" dt="2022-11-28T18:11:24.114" v="1707"/>
          <ac:picMkLst>
            <pc:docMk/>
            <pc:sldMk cId="3683566322" sldId="318"/>
            <ac:picMk id="39" creationId="{F63A2EFF-3A77-D089-695E-5452A0181A2A}"/>
          </ac:picMkLst>
        </pc:picChg>
        <pc:picChg chg="add del mod">
          <ac:chgData name="Cheng He" userId="55f4252bf2671d19" providerId="LiveId" clId="{3699B5A1-0D41-47BC-9150-059863F352B4}" dt="2022-11-24T20:47:31.522" v="291"/>
          <ac:picMkLst>
            <pc:docMk/>
            <pc:sldMk cId="3683566322" sldId="318"/>
            <ac:picMk id="40" creationId="{47B84E8E-888F-9A7F-CA1E-3296F13A99F3}"/>
          </ac:picMkLst>
        </pc:picChg>
        <pc:picChg chg="add del mod">
          <ac:chgData name="Cheng He" userId="55f4252bf2671d19" providerId="LiveId" clId="{3699B5A1-0D41-47BC-9150-059863F352B4}" dt="2022-11-24T21:14:42.122" v="471"/>
          <ac:picMkLst>
            <pc:docMk/>
            <pc:sldMk cId="3683566322" sldId="318"/>
            <ac:picMk id="45" creationId="{E3FE0B9A-CCBB-2727-ED35-197D59AC649E}"/>
          </ac:picMkLst>
        </pc:picChg>
        <pc:picChg chg="add del mod">
          <ac:chgData name="Cheng He" userId="55f4252bf2671d19" providerId="LiveId" clId="{3699B5A1-0D41-47BC-9150-059863F352B4}" dt="2022-11-24T21:52:26.243" v="767"/>
          <ac:picMkLst>
            <pc:docMk/>
            <pc:sldMk cId="3683566322" sldId="318"/>
            <ac:picMk id="58" creationId="{8BDD1460-980E-E0E7-BBD3-ADEE85056E4E}"/>
          </ac:picMkLst>
        </pc:picChg>
        <pc:picChg chg="add del mod">
          <ac:chgData name="Cheng He" userId="55f4252bf2671d19" providerId="LiveId" clId="{3699B5A1-0D41-47BC-9150-059863F352B4}" dt="2022-11-26T01:48:55.302" v="820"/>
          <ac:picMkLst>
            <pc:docMk/>
            <pc:sldMk cId="3683566322" sldId="318"/>
            <ac:picMk id="61" creationId="{67CF68A8-6F3E-1F7A-700F-F26C41A4940B}"/>
          </ac:picMkLst>
        </pc:picChg>
      </pc:sldChg>
      <pc:sldChg chg="addSp delSp modSp mod modTransition modAnim modNotesTx">
        <pc:chgData name="Cheng He" userId="55f4252bf2671d19" providerId="LiveId" clId="{3699B5A1-0D41-47BC-9150-059863F352B4}" dt="2022-11-28T18:26:09.194" v="1714"/>
        <pc:sldMkLst>
          <pc:docMk/>
          <pc:sldMk cId="1443396792" sldId="319"/>
        </pc:sldMkLst>
        <pc:picChg chg="add del mod ord">
          <ac:chgData name="Cheng He" userId="55f4252bf2671d19" providerId="LiveId" clId="{3699B5A1-0D41-47BC-9150-059863F352B4}" dt="2022-11-28T18:26:09.194" v="1714"/>
          <ac:picMkLst>
            <pc:docMk/>
            <pc:sldMk cId="1443396792" sldId="319"/>
            <ac:picMk id="42" creationId="{3D652867-3085-1ADC-0425-02EA48A6D9DA}"/>
          </ac:picMkLst>
        </pc:picChg>
        <pc:picChg chg="add del mod">
          <ac:chgData name="Cheng He" userId="55f4252bf2671d19" providerId="LiveId" clId="{3699B5A1-0D41-47BC-9150-059863F352B4}" dt="2022-11-28T02:32:27.367" v="1468"/>
          <ac:picMkLst>
            <pc:docMk/>
            <pc:sldMk cId="1443396792" sldId="319"/>
            <ac:picMk id="42" creationId="{4E6999F9-4422-E1A5-1BAD-7A4830EEE3C5}"/>
          </ac:picMkLst>
        </pc:picChg>
        <pc:picChg chg="add del mod">
          <ac:chgData name="Cheng He" userId="55f4252bf2671d19" providerId="LiveId" clId="{3699B5A1-0D41-47BC-9150-059863F352B4}" dt="2022-11-28T02:39:45.050" v="1658"/>
          <ac:picMkLst>
            <pc:docMk/>
            <pc:sldMk cId="1443396792" sldId="319"/>
            <ac:picMk id="43" creationId="{BAC79572-C16D-7B10-F9DB-775B2ED31A81}"/>
          </ac:picMkLst>
        </pc:picChg>
        <pc:picChg chg="add mod">
          <ac:chgData name="Cheng He" userId="55f4252bf2671d19" providerId="LiveId" clId="{3699B5A1-0D41-47BC-9150-059863F352B4}" dt="2022-11-28T18:26:09.194" v="1714"/>
          <ac:picMkLst>
            <pc:docMk/>
            <pc:sldMk cId="1443396792" sldId="319"/>
            <ac:picMk id="43" creationId="{E3E310A7-4591-1B5F-EAFC-219D089BAA41}"/>
          </ac:picMkLst>
        </pc:picChg>
        <pc:picChg chg="add del mod ord">
          <ac:chgData name="Cheng He" userId="55f4252bf2671d19" providerId="LiveId" clId="{3699B5A1-0D41-47BC-9150-059863F352B4}" dt="2022-11-28T02:57:02.786" v="1673"/>
          <ac:picMkLst>
            <pc:docMk/>
            <pc:sldMk cId="1443396792" sldId="319"/>
            <ac:picMk id="44" creationId="{0FE8B30D-07D9-A0CC-3261-C6F56810D950}"/>
          </ac:picMkLst>
        </pc:picChg>
        <pc:picChg chg="add del mod">
          <ac:chgData name="Cheng He" userId="55f4252bf2671d19" providerId="LiveId" clId="{3699B5A1-0D41-47BC-9150-059863F352B4}" dt="2022-11-24T20:47:31.522" v="291"/>
          <ac:picMkLst>
            <pc:docMk/>
            <pc:sldMk cId="1443396792" sldId="319"/>
            <ac:picMk id="45" creationId="{C3DB9502-37DD-9A1D-15A5-89996AA0020D}"/>
          </ac:picMkLst>
        </pc:picChg>
        <pc:picChg chg="add del mod">
          <ac:chgData name="Cheng He" userId="55f4252bf2671d19" providerId="LiveId" clId="{3699B5A1-0D41-47BC-9150-059863F352B4}" dt="2022-11-28T18:11:24.114" v="1707"/>
          <ac:picMkLst>
            <pc:docMk/>
            <pc:sldMk cId="1443396792" sldId="319"/>
            <ac:picMk id="45" creationId="{D5C08864-6FD3-2BCC-36F4-00F5F37DD85A}"/>
          </ac:picMkLst>
        </pc:picChg>
        <pc:picChg chg="add del mod">
          <ac:chgData name="Cheng He" userId="55f4252bf2671d19" providerId="LiveId" clId="{3699B5A1-0D41-47BC-9150-059863F352B4}" dt="2022-11-24T21:52:26.243" v="767"/>
          <ac:picMkLst>
            <pc:docMk/>
            <pc:sldMk cId="1443396792" sldId="319"/>
            <ac:picMk id="59" creationId="{3DCC638F-A60B-B0ED-87CF-7A8DA09A22AD}"/>
          </ac:picMkLst>
        </pc:picChg>
        <pc:picChg chg="add del mod">
          <ac:chgData name="Cheng He" userId="55f4252bf2671d19" providerId="LiveId" clId="{3699B5A1-0D41-47BC-9150-059863F352B4}" dt="2022-11-26T01:48:55.302" v="820"/>
          <ac:picMkLst>
            <pc:docMk/>
            <pc:sldMk cId="1443396792" sldId="319"/>
            <ac:picMk id="62" creationId="{C3572B78-BA1F-BF40-EAC1-E3D8715E49CA}"/>
          </ac:picMkLst>
        </pc:picChg>
      </pc:sldChg>
      <pc:sldChg chg="addSp delSp modSp mod modTransition modAnim modNotesTx">
        <pc:chgData name="Cheng He" userId="55f4252bf2671d19" providerId="LiveId" clId="{3699B5A1-0D41-47BC-9150-059863F352B4}" dt="2022-11-28T18:26:09.194" v="1714"/>
        <pc:sldMkLst>
          <pc:docMk/>
          <pc:sldMk cId="3380417732" sldId="320"/>
        </pc:sldMkLst>
        <pc:picChg chg="add del mod">
          <ac:chgData name="Cheng He" userId="55f4252bf2671d19" providerId="LiveId" clId="{3699B5A1-0D41-47BC-9150-059863F352B4}" dt="2022-11-28T02:32:27.367" v="1468"/>
          <ac:picMkLst>
            <pc:docMk/>
            <pc:sldMk cId="3380417732" sldId="320"/>
            <ac:picMk id="4" creationId="{55B411D9-1A62-819F-920F-707DD84A3305}"/>
          </ac:picMkLst>
        </pc:picChg>
        <pc:picChg chg="add del mod ord">
          <ac:chgData name="Cheng He" userId="55f4252bf2671d19" providerId="LiveId" clId="{3699B5A1-0D41-47BC-9150-059863F352B4}" dt="2022-11-28T18:26:09.194" v="1714"/>
          <ac:picMkLst>
            <pc:docMk/>
            <pc:sldMk cId="3380417732" sldId="320"/>
            <ac:picMk id="4" creationId="{D7A75A4E-59C7-6320-C12C-07EC0925E4C0}"/>
          </ac:picMkLst>
        </pc:picChg>
        <pc:picChg chg="add mod">
          <ac:chgData name="Cheng He" userId="55f4252bf2671d19" providerId="LiveId" clId="{3699B5A1-0D41-47BC-9150-059863F352B4}" dt="2022-11-28T18:26:09.194" v="1714"/>
          <ac:picMkLst>
            <pc:docMk/>
            <pc:sldMk cId="3380417732" sldId="320"/>
            <ac:picMk id="7" creationId="{90C879AD-6E38-ABD1-02B7-C3396364B557}"/>
          </ac:picMkLst>
        </pc:picChg>
        <pc:picChg chg="add del mod">
          <ac:chgData name="Cheng He" userId="55f4252bf2671d19" providerId="LiveId" clId="{3699B5A1-0D41-47BC-9150-059863F352B4}" dt="2022-11-28T02:39:45.050" v="1658"/>
          <ac:picMkLst>
            <pc:docMk/>
            <pc:sldMk cId="3380417732" sldId="320"/>
            <ac:picMk id="7" creationId="{A12B18D0-BD03-FEB5-E43E-6DFC2A81BC0D}"/>
          </ac:picMkLst>
        </pc:picChg>
        <pc:picChg chg="add del mod ord">
          <ac:chgData name="Cheng He" userId="55f4252bf2671d19" providerId="LiveId" clId="{3699B5A1-0D41-47BC-9150-059863F352B4}" dt="2022-11-28T02:57:02.786" v="1673"/>
          <ac:picMkLst>
            <pc:docMk/>
            <pc:sldMk cId="3380417732" sldId="320"/>
            <ac:picMk id="11" creationId="{A3A51614-C535-5D74-DC53-9A8AF3B3E722}"/>
          </ac:picMkLst>
        </pc:picChg>
        <pc:picChg chg="add del mod">
          <ac:chgData name="Cheng He" userId="55f4252bf2671d19" providerId="LiveId" clId="{3699B5A1-0D41-47BC-9150-059863F352B4}" dt="2022-11-28T18:11:24.114" v="1707"/>
          <ac:picMkLst>
            <pc:docMk/>
            <pc:sldMk cId="3380417732" sldId="320"/>
            <ac:picMk id="12" creationId="{B8154E6C-C917-2D0A-5ADC-5DB10C506B9A}"/>
          </ac:picMkLst>
        </pc:picChg>
        <pc:picChg chg="add del mod">
          <ac:chgData name="Cheng He" userId="55f4252bf2671d19" providerId="LiveId" clId="{3699B5A1-0D41-47BC-9150-059863F352B4}" dt="2022-11-24T20:47:31.522" v="291"/>
          <ac:picMkLst>
            <pc:docMk/>
            <pc:sldMk cId="3380417732" sldId="320"/>
            <ac:picMk id="12" creationId="{F2B2CC86-4D3C-10E6-5D51-9EC0C9888848}"/>
          </ac:picMkLst>
        </pc:picChg>
        <pc:picChg chg="add del mod">
          <ac:chgData name="Cheng He" userId="55f4252bf2671d19" providerId="LiveId" clId="{3699B5A1-0D41-47BC-9150-059863F352B4}" dt="2022-11-24T21:52:26.243" v="767"/>
          <ac:picMkLst>
            <pc:docMk/>
            <pc:sldMk cId="3380417732" sldId="320"/>
            <ac:picMk id="40" creationId="{063A020A-1140-778A-ED6C-048C6473EBAF}"/>
          </ac:picMkLst>
        </pc:picChg>
        <pc:picChg chg="add del mod">
          <ac:chgData name="Cheng He" userId="55f4252bf2671d19" providerId="LiveId" clId="{3699B5A1-0D41-47BC-9150-059863F352B4}" dt="2022-11-26T01:48:55.302" v="820"/>
          <ac:picMkLst>
            <pc:docMk/>
            <pc:sldMk cId="3380417732" sldId="320"/>
            <ac:picMk id="44" creationId="{D1B8B464-DABE-7962-98BF-AB70AF6B4EBC}"/>
          </ac:picMkLst>
        </pc:picChg>
      </pc:sldChg>
      <pc:sldChg chg="addSp delSp modSp mod modTransition modAnim modNotesTx">
        <pc:chgData name="Cheng He" userId="55f4252bf2671d19" providerId="LiveId" clId="{3699B5A1-0D41-47BC-9150-059863F352B4}" dt="2022-11-28T18:26:09.194" v="1714"/>
        <pc:sldMkLst>
          <pc:docMk/>
          <pc:sldMk cId="1870173895" sldId="322"/>
        </pc:sldMkLst>
        <pc:picChg chg="add del mod">
          <ac:chgData name="Cheng He" userId="55f4252bf2671d19" providerId="LiveId" clId="{3699B5A1-0D41-47BC-9150-059863F352B4}" dt="2022-11-28T02:32:27.367" v="1468"/>
          <ac:picMkLst>
            <pc:docMk/>
            <pc:sldMk cId="1870173895" sldId="322"/>
            <ac:picMk id="4" creationId="{D4FBD95D-A155-D577-7786-D4C6127847DD}"/>
          </ac:picMkLst>
        </pc:picChg>
        <pc:picChg chg="add del mod ord">
          <ac:chgData name="Cheng He" userId="55f4252bf2671d19" providerId="LiveId" clId="{3699B5A1-0D41-47BC-9150-059863F352B4}" dt="2022-11-28T18:26:09.194" v="1714"/>
          <ac:picMkLst>
            <pc:docMk/>
            <pc:sldMk cId="1870173895" sldId="322"/>
            <ac:picMk id="4" creationId="{DE8A901F-5BA0-5E72-398A-71F7BE66DA54}"/>
          </ac:picMkLst>
        </pc:picChg>
        <pc:picChg chg="add mod">
          <ac:chgData name="Cheng He" userId="55f4252bf2671d19" providerId="LiveId" clId="{3699B5A1-0D41-47BC-9150-059863F352B4}" dt="2022-11-28T18:26:09.194" v="1714"/>
          <ac:picMkLst>
            <pc:docMk/>
            <pc:sldMk cId="1870173895" sldId="322"/>
            <ac:picMk id="6" creationId="{809464CC-4056-0E0D-25B0-FFE8206A3253}"/>
          </ac:picMkLst>
        </pc:picChg>
        <pc:picChg chg="add del mod">
          <ac:chgData name="Cheng He" userId="55f4252bf2671d19" providerId="LiveId" clId="{3699B5A1-0D41-47BC-9150-059863F352B4}" dt="2022-11-28T02:39:45.050" v="1658"/>
          <ac:picMkLst>
            <pc:docMk/>
            <pc:sldMk cId="1870173895" sldId="322"/>
            <ac:picMk id="6" creationId="{C8FEE407-4073-630D-D4D3-7E712AC86930}"/>
          </ac:picMkLst>
        </pc:picChg>
        <pc:picChg chg="add del mod ord">
          <ac:chgData name="Cheng He" userId="55f4252bf2671d19" providerId="LiveId" clId="{3699B5A1-0D41-47BC-9150-059863F352B4}" dt="2022-11-28T02:57:02.786" v="1673"/>
          <ac:picMkLst>
            <pc:docMk/>
            <pc:sldMk cId="1870173895" sldId="322"/>
            <ac:picMk id="7" creationId="{8C8D2FC0-3675-35C3-7A17-62D98B23A893}"/>
          </ac:picMkLst>
        </pc:picChg>
        <pc:picChg chg="add del mod">
          <ac:chgData name="Cheng He" userId="55f4252bf2671d19" providerId="LiveId" clId="{3699B5A1-0D41-47BC-9150-059863F352B4}" dt="2022-11-28T18:11:24.114" v="1707"/>
          <ac:picMkLst>
            <pc:docMk/>
            <pc:sldMk cId="1870173895" sldId="322"/>
            <ac:picMk id="8" creationId="{566C8F8F-BC17-2036-DBB7-77ED35AA1E89}"/>
          </ac:picMkLst>
        </pc:picChg>
        <pc:picChg chg="add del mod">
          <ac:chgData name="Cheng He" userId="55f4252bf2671d19" providerId="LiveId" clId="{3699B5A1-0D41-47BC-9150-059863F352B4}" dt="2022-11-24T21:52:26.243" v="767"/>
          <ac:picMkLst>
            <pc:docMk/>
            <pc:sldMk cId="1870173895" sldId="322"/>
            <ac:picMk id="16" creationId="{8BFDBBB5-4F1E-65D9-EA6E-D244C575AECB}"/>
          </ac:picMkLst>
        </pc:picChg>
        <pc:picChg chg="add del mod">
          <ac:chgData name="Cheng He" userId="55f4252bf2671d19" providerId="LiveId" clId="{3699B5A1-0D41-47BC-9150-059863F352B4}" dt="2022-11-26T01:48:55.302" v="820"/>
          <ac:picMkLst>
            <pc:docMk/>
            <pc:sldMk cId="1870173895" sldId="322"/>
            <ac:picMk id="19" creationId="{E9C598D9-DBC7-8EC5-02BB-B40D21517AE7}"/>
          </ac:picMkLst>
        </pc:picChg>
      </pc:sldChg>
      <pc:sldChg chg="addSp delSp modSp mod modTransition modAnim">
        <pc:chgData name="Cheng He" userId="55f4252bf2671d19" providerId="LiveId" clId="{3699B5A1-0D41-47BC-9150-059863F352B4}" dt="2022-11-28T18:26:09.194" v="1714"/>
        <pc:sldMkLst>
          <pc:docMk/>
          <pc:sldMk cId="3707328515" sldId="324"/>
        </pc:sldMkLst>
        <pc:picChg chg="add del mod ord">
          <ac:chgData name="Cheng He" userId="55f4252bf2671d19" providerId="LiveId" clId="{3699B5A1-0D41-47BC-9150-059863F352B4}" dt="2022-11-28T18:26:09.194" v="1714"/>
          <ac:picMkLst>
            <pc:docMk/>
            <pc:sldMk cId="3707328515" sldId="324"/>
            <ac:picMk id="4" creationId="{2353DCAC-937D-AD77-FFB8-092DABD4082A}"/>
          </ac:picMkLst>
        </pc:picChg>
        <pc:picChg chg="add del mod">
          <ac:chgData name="Cheng He" userId="55f4252bf2671d19" providerId="LiveId" clId="{3699B5A1-0D41-47BC-9150-059863F352B4}" dt="2022-11-28T02:32:27.367" v="1468"/>
          <ac:picMkLst>
            <pc:docMk/>
            <pc:sldMk cId="3707328515" sldId="324"/>
            <ac:picMk id="4" creationId="{C523B74E-70FF-7CAF-934F-B8B733AE0A21}"/>
          </ac:picMkLst>
        </pc:picChg>
        <pc:picChg chg="add del mod">
          <ac:chgData name="Cheng He" userId="55f4252bf2671d19" providerId="LiveId" clId="{3699B5A1-0D41-47BC-9150-059863F352B4}" dt="2022-11-28T02:39:45.050" v="1658"/>
          <ac:picMkLst>
            <pc:docMk/>
            <pc:sldMk cId="3707328515" sldId="324"/>
            <ac:picMk id="6" creationId="{03D27AB5-3BDB-5FCC-F673-CF00CE6072CC}"/>
          </ac:picMkLst>
        </pc:picChg>
        <pc:picChg chg="add mod">
          <ac:chgData name="Cheng He" userId="55f4252bf2671d19" providerId="LiveId" clId="{3699B5A1-0D41-47BC-9150-059863F352B4}" dt="2022-11-28T18:26:09.194" v="1714"/>
          <ac:picMkLst>
            <pc:docMk/>
            <pc:sldMk cId="3707328515" sldId="324"/>
            <ac:picMk id="6" creationId="{3E22A990-13D8-169D-7F9B-7D8B5A7225B0}"/>
          </ac:picMkLst>
        </pc:picChg>
        <pc:picChg chg="add del mod ord">
          <ac:chgData name="Cheng He" userId="55f4252bf2671d19" providerId="LiveId" clId="{3699B5A1-0D41-47BC-9150-059863F352B4}" dt="2022-11-28T02:57:02.786" v="1673"/>
          <ac:picMkLst>
            <pc:docMk/>
            <pc:sldMk cId="3707328515" sldId="324"/>
            <ac:picMk id="7" creationId="{8495D82F-88F9-9701-2B12-90E7DBF880CD}"/>
          </ac:picMkLst>
        </pc:picChg>
        <pc:picChg chg="add del mod">
          <ac:chgData name="Cheng He" userId="55f4252bf2671d19" providerId="LiveId" clId="{3699B5A1-0D41-47BC-9150-059863F352B4}" dt="2022-11-28T18:11:24.114" v="1707"/>
          <ac:picMkLst>
            <pc:docMk/>
            <pc:sldMk cId="3707328515" sldId="324"/>
            <ac:picMk id="8" creationId="{8140A31A-CF6D-61E3-B6CB-7B34C14B2CA0}"/>
          </ac:picMkLst>
        </pc:picChg>
        <pc:picChg chg="add del mod">
          <ac:chgData name="Cheng He" userId="55f4252bf2671d19" providerId="LiveId" clId="{3699B5A1-0D41-47BC-9150-059863F352B4}" dt="2022-11-24T21:52:26.243" v="767"/>
          <ac:picMkLst>
            <pc:docMk/>
            <pc:sldMk cId="3707328515" sldId="324"/>
            <ac:picMk id="12" creationId="{5D5165BC-8BDA-ECED-963B-DD053624F45F}"/>
          </ac:picMkLst>
        </pc:picChg>
        <pc:picChg chg="add del mod">
          <ac:chgData name="Cheng He" userId="55f4252bf2671d19" providerId="LiveId" clId="{3699B5A1-0D41-47BC-9150-059863F352B4}" dt="2022-11-26T01:48:55.302" v="820"/>
          <ac:picMkLst>
            <pc:docMk/>
            <pc:sldMk cId="3707328515" sldId="324"/>
            <ac:picMk id="15" creationId="{75310A2A-38EC-9D06-CADA-BFF5695D104A}"/>
          </ac:picMkLst>
        </pc:picChg>
      </pc:sldChg>
      <pc:sldChg chg="addSp delSp modSp mod modTransition modAnim modNotesTx">
        <pc:chgData name="Cheng He" userId="55f4252bf2671d19" providerId="LiveId" clId="{3699B5A1-0D41-47BC-9150-059863F352B4}" dt="2022-11-28T18:26:09.194" v="1714"/>
        <pc:sldMkLst>
          <pc:docMk/>
          <pc:sldMk cId="4294585300" sldId="325"/>
        </pc:sldMkLst>
        <pc:picChg chg="add del mod">
          <ac:chgData name="Cheng He" userId="55f4252bf2671d19" providerId="LiveId" clId="{3699B5A1-0D41-47BC-9150-059863F352B4}" dt="2022-11-28T02:32:27.367" v="1468"/>
          <ac:picMkLst>
            <pc:docMk/>
            <pc:sldMk cId="4294585300" sldId="325"/>
            <ac:picMk id="3" creationId="{0228C232-660E-B80A-F5E5-A3D388A93F23}"/>
          </ac:picMkLst>
        </pc:picChg>
        <pc:picChg chg="add del mod ord">
          <ac:chgData name="Cheng He" userId="55f4252bf2671d19" providerId="LiveId" clId="{3699B5A1-0D41-47BC-9150-059863F352B4}" dt="2022-11-28T18:26:09.194" v="1714"/>
          <ac:picMkLst>
            <pc:docMk/>
            <pc:sldMk cId="4294585300" sldId="325"/>
            <ac:picMk id="3" creationId="{27A16568-96AE-870C-464B-754996289D1C}"/>
          </ac:picMkLst>
        </pc:picChg>
        <pc:picChg chg="add del mod">
          <ac:chgData name="Cheng He" userId="55f4252bf2671d19" providerId="LiveId" clId="{3699B5A1-0D41-47BC-9150-059863F352B4}" dt="2022-11-28T02:39:45.050" v="1658"/>
          <ac:picMkLst>
            <pc:docMk/>
            <pc:sldMk cId="4294585300" sldId="325"/>
            <ac:picMk id="4" creationId="{12101492-ED6C-8C3A-4514-E0BB2F60476E}"/>
          </ac:picMkLst>
        </pc:picChg>
        <pc:picChg chg="add mod">
          <ac:chgData name="Cheng He" userId="55f4252bf2671d19" providerId="LiveId" clId="{3699B5A1-0D41-47BC-9150-059863F352B4}" dt="2022-11-28T18:26:09.194" v="1714"/>
          <ac:picMkLst>
            <pc:docMk/>
            <pc:sldMk cId="4294585300" sldId="325"/>
            <ac:picMk id="4" creationId="{AB68EB03-7604-3081-FFF1-4568957A4C82}"/>
          </ac:picMkLst>
        </pc:picChg>
        <pc:picChg chg="add del mod ord">
          <ac:chgData name="Cheng He" userId="55f4252bf2671d19" providerId="LiveId" clId="{3699B5A1-0D41-47BC-9150-059863F352B4}" dt="2022-11-28T02:57:02.786" v="1673"/>
          <ac:picMkLst>
            <pc:docMk/>
            <pc:sldMk cId="4294585300" sldId="325"/>
            <ac:picMk id="6" creationId="{819E2BF2-4645-E187-BA19-156720727834}"/>
          </ac:picMkLst>
        </pc:picChg>
        <pc:picChg chg="add del mod">
          <ac:chgData name="Cheng He" userId="55f4252bf2671d19" providerId="LiveId" clId="{3699B5A1-0D41-47BC-9150-059863F352B4}" dt="2022-11-28T18:11:24.114" v="1707"/>
          <ac:picMkLst>
            <pc:docMk/>
            <pc:sldMk cId="4294585300" sldId="325"/>
            <ac:picMk id="7" creationId="{31A72E4A-759D-4C09-D50F-4CCF2FD8F558}"/>
          </ac:picMkLst>
        </pc:picChg>
        <pc:picChg chg="add del mod">
          <ac:chgData name="Cheng He" userId="55f4252bf2671d19" providerId="LiveId" clId="{3699B5A1-0D41-47BC-9150-059863F352B4}" dt="2022-11-24T21:52:26.243" v="767"/>
          <ac:picMkLst>
            <pc:docMk/>
            <pc:sldMk cId="4294585300" sldId="325"/>
            <ac:picMk id="13" creationId="{F3185A8A-C3EA-6D8A-6EAD-3D05EF4FB57F}"/>
          </ac:picMkLst>
        </pc:picChg>
        <pc:picChg chg="add del mod">
          <ac:chgData name="Cheng He" userId="55f4252bf2671d19" providerId="LiveId" clId="{3699B5A1-0D41-47BC-9150-059863F352B4}" dt="2022-11-26T01:48:55.302" v="820"/>
          <ac:picMkLst>
            <pc:docMk/>
            <pc:sldMk cId="4294585300" sldId="325"/>
            <ac:picMk id="16" creationId="{742BEC06-4CF9-0055-C0FE-16C7F3EFB45E}"/>
          </ac:picMkLst>
        </pc:picChg>
      </pc:sldChg>
      <pc:sldChg chg="addSp delSp modSp mod modTransition modAnim">
        <pc:chgData name="Cheng He" userId="55f4252bf2671d19" providerId="LiveId" clId="{3699B5A1-0D41-47BC-9150-059863F352B4}" dt="2022-11-28T18:26:09.194" v="1714"/>
        <pc:sldMkLst>
          <pc:docMk/>
          <pc:sldMk cId="3117017185" sldId="326"/>
        </pc:sldMkLst>
        <pc:picChg chg="add del mod ord">
          <ac:chgData name="Cheng He" userId="55f4252bf2671d19" providerId="LiveId" clId="{3699B5A1-0D41-47BC-9150-059863F352B4}" dt="2022-11-28T18:26:09.194" v="1714"/>
          <ac:picMkLst>
            <pc:docMk/>
            <pc:sldMk cId="3117017185" sldId="326"/>
            <ac:picMk id="3" creationId="{0B01DB75-E0AE-80E5-52D9-BE79D38CBA16}"/>
          </ac:picMkLst>
        </pc:picChg>
        <pc:picChg chg="add del mod">
          <ac:chgData name="Cheng He" userId="55f4252bf2671d19" providerId="LiveId" clId="{3699B5A1-0D41-47BC-9150-059863F352B4}" dt="2022-11-28T02:32:27.367" v="1468"/>
          <ac:picMkLst>
            <pc:docMk/>
            <pc:sldMk cId="3117017185" sldId="326"/>
            <ac:picMk id="3" creationId="{E6740EB6-E1CE-729E-43F1-8F26F51C9EF5}"/>
          </ac:picMkLst>
        </pc:picChg>
        <pc:picChg chg="add mod">
          <ac:chgData name="Cheng He" userId="55f4252bf2671d19" providerId="LiveId" clId="{3699B5A1-0D41-47BC-9150-059863F352B4}" dt="2022-11-28T18:26:09.194" v="1714"/>
          <ac:picMkLst>
            <pc:docMk/>
            <pc:sldMk cId="3117017185" sldId="326"/>
            <ac:picMk id="6" creationId="{40C70AD7-2467-F504-6B08-CEC0478F24C3}"/>
          </ac:picMkLst>
        </pc:picChg>
        <pc:picChg chg="add del mod">
          <ac:chgData name="Cheng He" userId="55f4252bf2671d19" providerId="LiveId" clId="{3699B5A1-0D41-47BC-9150-059863F352B4}" dt="2022-11-28T02:39:45.050" v="1658"/>
          <ac:picMkLst>
            <pc:docMk/>
            <pc:sldMk cId="3117017185" sldId="326"/>
            <ac:picMk id="6" creationId="{FFE72935-CB7C-8E6E-EABC-7293C56BF2CF}"/>
          </ac:picMkLst>
        </pc:picChg>
        <pc:picChg chg="add del mod ord">
          <ac:chgData name="Cheng He" userId="55f4252bf2671d19" providerId="LiveId" clId="{3699B5A1-0D41-47BC-9150-059863F352B4}" dt="2022-11-28T02:57:02.786" v="1673"/>
          <ac:picMkLst>
            <pc:docMk/>
            <pc:sldMk cId="3117017185" sldId="326"/>
            <ac:picMk id="7" creationId="{E04C824A-5DFB-479D-BB04-2882152DB58C}"/>
          </ac:picMkLst>
        </pc:picChg>
        <pc:picChg chg="add del mod">
          <ac:chgData name="Cheng He" userId="55f4252bf2671d19" providerId="LiveId" clId="{3699B5A1-0D41-47BC-9150-059863F352B4}" dt="2022-11-28T18:11:24.114" v="1707"/>
          <ac:picMkLst>
            <pc:docMk/>
            <pc:sldMk cId="3117017185" sldId="326"/>
            <ac:picMk id="8" creationId="{B327FCB4-9892-B6C3-E7F2-89957F995B78}"/>
          </ac:picMkLst>
        </pc:picChg>
        <pc:picChg chg="add del mod">
          <ac:chgData name="Cheng He" userId="55f4252bf2671d19" providerId="LiveId" clId="{3699B5A1-0D41-47BC-9150-059863F352B4}" dt="2022-11-24T21:52:26.243" v="767"/>
          <ac:picMkLst>
            <pc:docMk/>
            <pc:sldMk cId="3117017185" sldId="326"/>
            <ac:picMk id="12" creationId="{08B3120B-349B-E56E-5239-DDD4880E9E4A}"/>
          </ac:picMkLst>
        </pc:picChg>
        <pc:picChg chg="add del mod">
          <ac:chgData name="Cheng He" userId="55f4252bf2671d19" providerId="LiveId" clId="{3699B5A1-0D41-47BC-9150-059863F352B4}" dt="2022-11-26T01:48:55.302" v="820"/>
          <ac:picMkLst>
            <pc:docMk/>
            <pc:sldMk cId="3117017185" sldId="326"/>
            <ac:picMk id="15" creationId="{F71D03D9-C71B-6BE3-AF15-0ED5C8731567}"/>
          </ac:picMkLst>
        </pc:picChg>
      </pc:sldChg>
      <pc:sldChg chg="addSp delSp modSp add mod modTransition modAnim modNotesTx">
        <pc:chgData name="Cheng He" userId="55f4252bf2671d19" providerId="LiveId" clId="{3699B5A1-0D41-47BC-9150-059863F352B4}" dt="2022-11-28T18:26:09.194" v="1714"/>
        <pc:sldMkLst>
          <pc:docMk/>
          <pc:sldMk cId="383977963" sldId="327"/>
        </pc:sldMkLst>
        <pc:spChg chg="mod">
          <ac:chgData name="Cheng He" userId="55f4252bf2671d19" providerId="LiveId" clId="{3699B5A1-0D41-47BC-9150-059863F352B4}" dt="2022-11-27T17:55:40.663" v="1034" actId="20577"/>
          <ac:spMkLst>
            <pc:docMk/>
            <pc:sldMk cId="383977963" sldId="327"/>
            <ac:spMk id="2" creationId="{145B019A-3E83-8E4A-A454-D07479C07664}"/>
          </ac:spMkLst>
        </pc:spChg>
        <pc:spChg chg="mod">
          <ac:chgData name="Cheng He" userId="55f4252bf2671d19" providerId="LiveId" clId="{3699B5A1-0D41-47BC-9150-059863F352B4}" dt="2022-11-28T02:37:18.802" v="1495" actId="6549"/>
          <ac:spMkLst>
            <pc:docMk/>
            <pc:sldMk cId="383977963" sldId="327"/>
            <ac:spMk id="3" creationId="{AF0C5BC2-D9B4-1F4F-A10F-9123396387E4}"/>
          </ac:spMkLst>
        </pc:spChg>
        <pc:picChg chg="del">
          <ac:chgData name="Cheng He" userId="55f4252bf2671d19" providerId="LiveId" clId="{3699B5A1-0D41-47BC-9150-059863F352B4}" dt="2022-11-28T02:57:02.786" v="1673"/>
          <ac:picMkLst>
            <pc:docMk/>
            <pc:sldMk cId="383977963" sldId="327"/>
            <ac:picMk id="4" creationId="{AC3213C7-D6A2-B1A2-2311-636F48FB6EC9}"/>
          </ac:picMkLst>
        </pc:picChg>
        <pc:picChg chg="add del mod ord">
          <ac:chgData name="Cheng He" userId="55f4252bf2671d19" providerId="LiveId" clId="{3699B5A1-0D41-47BC-9150-059863F352B4}" dt="2022-11-28T18:26:09.194" v="1714"/>
          <ac:picMkLst>
            <pc:docMk/>
            <pc:sldMk cId="383977963" sldId="327"/>
            <ac:picMk id="4" creationId="{CDA9AB53-BD88-5471-A4EF-51D931F7756F}"/>
          </ac:picMkLst>
        </pc:picChg>
        <pc:picChg chg="add del mod">
          <ac:chgData name="Cheng He" userId="55f4252bf2671d19" providerId="LiveId" clId="{3699B5A1-0D41-47BC-9150-059863F352B4}" dt="2022-11-28T18:11:24.114" v="1707"/>
          <ac:picMkLst>
            <pc:docMk/>
            <pc:sldMk cId="383977963" sldId="327"/>
            <ac:picMk id="6" creationId="{A8C3FF6D-A307-D077-FA5F-5F5471ADE678}"/>
          </ac:picMkLst>
        </pc:picChg>
        <pc:picChg chg="add mod">
          <ac:chgData name="Cheng He" userId="55f4252bf2671d19" providerId="LiveId" clId="{3699B5A1-0D41-47BC-9150-059863F352B4}" dt="2022-11-28T18:26:09.194" v="1714"/>
          <ac:picMkLst>
            <pc:docMk/>
            <pc:sldMk cId="383977963" sldId="327"/>
            <ac:picMk id="7" creationId="{1829E267-7057-BEC1-E6CE-48969F6FD784}"/>
          </ac:picMkLst>
        </pc:picChg>
      </pc:sldChg>
    </pc:docChg>
  </pc:docChgLst>
  <pc:docChgLst>
    <pc:chgData name="Cheng He" userId="55f4252bf2671d19" providerId="LiveId" clId="{23D0FBAE-55F2-4276-B135-1B127DEBF33B}"/>
    <pc:docChg chg="undo custSel modSld">
      <pc:chgData name="Cheng He" userId="55f4252bf2671d19" providerId="LiveId" clId="{23D0FBAE-55F2-4276-B135-1B127DEBF33B}" dt="2022-11-11T22:07:03.588" v="276" actId="207"/>
      <pc:docMkLst>
        <pc:docMk/>
      </pc:docMkLst>
      <pc:sldChg chg="modSp mod">
        <pc:chgData name="Cheng He" userId="55f4252bf2671d19" providerId="LiveId" clId="{23D0FBAE-55F2-4276-B135-1B127DEBF33B}" dt="2022-11-09T16:17:27.074" v="0" actId="1076"/>
        <pc:sldMkLst>
          <pc:docMk/>
          <pc:sldMk cId="2792116254" sldId="256"/>
        </pc:sldMkLst>
        <pc:picChg chg="mod">
          <ac:chgData name="Cheng He" userId="55f4252bf2671d19" providerId="LiveId" clId="{23D0FBAE-55F2-4276-B135-1B127DEBF33B}" dt="2022-11-09T16:17:27.074" v="0" actId="1076"/>
          <ac:picMkLst>
            <pc:docMk/>
            <pc:sldMk cId="2792116254" sldId="256"/>
            <ac:picMk id="8" creationId="{E17C9387-AD54-35A2-970E-53F470676EFE}"/>
          </ac:picMkLst>
        </pc:picChg>
      </pc:sldChg>
      <pc:sldChg chg="addSp delSp modSp mod">
        <pc:chgData name="Cheng He" userId="55f4252bf2671d19" providerId="LiveId" clId="{23D0FBAE-55F2-4276-B135-1B127DEBF33B}" dt="2022-11-09T17:19:36.981" v="46" actId="1076"/>
        <pc:sldMkLst>
          <pc:docMk/>
          <pc:sldMk cId="2838653906" sldId="270"/>
        </pc:sldMkLst>
        <pc:spChg chg="add mod">
          <ac:chgData name="Cheng He" userId="55f4252bf2671d19" providerId="LiveId" clId="{23D0FBAE-55F2-4276-B135-1B127DEBF33B}" dt="2022-11-09T17:19:36.981" v="46" actId="1076"/>
          <ac:spMkLst>
            <pc:docMk/>
            <pc:sldMk cId="2838653906" sldId="270"/>
            <ac:spMk id="9" creationId="{D0C913EA-C522-5426-36B8-5F9FAD35019B}"/>
          </ac:spMkLst>
        </pc:spChg>
        <pc:cxnChg chg="add del">
          <ac:chgData name="Cheng He" userId="55f4252bf2671d19" providerId="LiveId" clId="{23D0FBAE-55F2-4276-B135-1B127DEBF33B}" dt="2022-11-09T17:17:29.887" v="2" actId="11529"/>
          <ac:cxnSpMkLst>
            <pc:docMk/>
            <pc:sldMk cId="2838653906" sldId="270"/>
            <ac:cxnSpMk id="6" creationId="{0F6C8B8F-6CBA-79CC-B976-B8B02F221E06}"/>
          </ac:cxnSpMkLst>
        </pc:cxnChg>
        <pc:cxnChg chg="add mod">
          <ac:chgData name="Cheng He" userId="55f4252bf2671d19" providerId="LiveId" clId="{23D0FBAE-55F2-4276-B135-1B127DEBF33B}" dt="2022-11-09T17:18:03.184" v="6" actId="1582"/>
          <ac:cxnSpMkLst>
            <pc:docMk/>
            <pc:sldMk cId="2838653906" sldId="270"/>
            <ac:cxnSpMk id="8" creationId="{B212872B-6838-B262-EB31-515AAAA4B513}"/>
          </ac:cxnSpMkLst>
        </pc:cxnChg>
      </pc:sldChg>
      <pc:sldChg chg="addSp delSp modSp mod">
        <pc:chgData name="Cheng He" userId="55f4252bf2671d19" providerId="LiveId" clId="{23D0FBAE-55F2-4276-B135-1B127DEBF33B}" dt="2022-11-10T17:26:28.415" v="193" actId="478"/>
        <pc:sldMkLst>
          <pc:docMk/>
          <pc:sldMk cId="133015294" sldId="289"/>
        </pc:sldMkLst>
        <pc:spChg chg="add del mod">
          <ac:chgData name="Cheng He" userId="55f4252bf2671d19" providerId="LiveId" clId="{23D0FBAE-55F2-4276-B135-1B127DEBF33B}" dt="2022-11-10T17:25:03.531" v="177" actId="478"/>
          <ac:spMkLst>
            <pc:docMk/>
            <pc:sldMk cId="133015294" sldId="289"/>
            <ac:spMk id="4" creationId="{CA42ACCF-3F21-7DC1-2EE9-98A859D35B75}"/>
          </ac:spMkLst>
        </pc:spChg>
        <pc:spChg chg="add del mod">
          <ac:chgData name="Cheng He" userId="55f4252bf2671d19" providerId="LiveId" clId="{23D0FBAE-55F2-4276-B135-1B127DEBF33B}" dt="2022-11-10T17:25:03.531" v="177" actId="478"/>
          <ac:spMkLst>
            <pc:docMk/>
            <pc:sldMk cId="133015294" sldId="289"/>
            <ac:spMk id="6" creationId="{645FFC00-E7D5-DC93-A9F0-E5E6E2AA2AF9}"/>
          </ac:spMkLst>
        </pc:spChg>
        <pc:spChg chg="add del mod">
          <ac:chgData name="Cheng He" userId="55f4252bf2671d19" providerId="LiveId" clId="{23D0FBAE-55F2-4276-B135-1B127DEBF33B}" dt="2022-11-10T17:25:03.531" v="177" actId="478"/>
          <ac:spMkLst>
            <pc:docMk/>
            <pc:sldMk cId="133015294" sldId="289"/>
            <ac:spMk id="7" creationId="{A2BE3C79-C441-7142-87DE-1337FF17AB7B}"/>
          </ac:spMkLst>
        </pc:spChg>
        <pc:spChg chg="add del mod">
          <ac:chgData name="Cheng He" userId="55f4252bf2671d19" providerId="LiveId" clId="{23D0FBAE-55F2-4276-B135-1B127DEBF33B}" dt="2022-11-10T17:25:03.531" v="177" actId="478"/>
          <ac:spMkLst>
            <pc:docMk/>
            <pc:sldMk cId="133015294" sldId="289"/>
            <ac:spMk id="8" creationId="{FA95668F-F95E-C426-491F-3B30B54BA3CD}"/>
          </ac:spMkLst>
        </pc:spChg>
        <pc:spChg chg="add del mod">
          <ac:chgData name="Cheng He" userId="55f4252bf2671d19" providerId="LiveId" clId="{23D0FBAE-55F2-4276-B135-1B127DEBF33B}" dt="2022-11-10T17:25:03.531" v="177" actId="478"/>
          <ac:spMkLst>
            <pc:docMk/>
            <pc:sldMk cId="133015294" sldId="289"/>
            <ac:spMk id="9" creationId="{8A547DB5-CA21-66B5-E4D2-9B3DFB4BE299}"/>
          </ac:spMkLst>
        </pc:spChg>
        <pc:spChg chg="add del mod">
          <ac:chgData name="Cheng He" userId="55f4252bf2671d19" providerId="LiveId" clId="{23D0FBAE-55F2-4276-B135-1B127DEBF33B}" dt="2022-11-10T17:20:07.789" v="126" actId="478"/>
          <ac:spMkLst>
            <pc:docMk/>
            <pc:sldMk cId="133015294" sldId="289"/>
            <ac:spMk id="10" creationId="{CEBF08EE-ACAB-1802-2923-95BDDE6F8C35}"/>
          </ac:spMkLst>
        </pc:spChg>
        <pc:spChg chg="add del mod">
          <ac:chgData name="Cheng He" userId="55f4252bf2671d19" providerId="LiveId" clId="{23D0FBAE-55F2-4276-B135-1B127DEBF33B}" dt="2022-11-10T17:20:07.789" v="126" actId="478"/>
          <ac:spMkLst>
            <pc:docMk/>
            <pc:sldMk cId="133015294" sldId="289"/>
            <ac:spMk id="11" creationId="{27690055-9086-E8A1-62A3-7FE4EEDB203D}"/>
          </ac:spMkLst>
        </pc:spChg>
        <pc:spChg chg="add del mod">
          <ac:chgData name="Cheng He" userId="55f4252bf2671d19" providerId="LiveId" clId="{23D0FBAE-55F2-4276-B135-1B127DEBF33B}" dt="2022-11-10T17:20:07.789" v="126" actId="478"/>
          <ac:spMkLst>
            <pc:docMk/>
            <pc:sldMk cId="133015294" sldId="289"/>
            <ac:spMk id="12" creationId="{096E3FD2-5595-2BFC-7BBC-CC67ECBBBE0B}"/>
          </ac:spMkLst>
        </pc:spChg>
        <pc:spChg chg="add del mod">
          <ac:chgData name="Cheng He" userId="55f4252bf2671d19" providerId="LiveId" clId="{23D0FBAE-55F2-4276-B135-1B127DEBF33B}" dt="2022-11-10T17:20:07.789" v="126" actId="478"/>
          <ac:spMkLst>
            <pc:docMk/>
            <pc:sldMk cId="133015294" sldId="289"/>
            <ac:spMk id="13" creationId="{E0F24FE9-F1DD-13AB-104E-2BAB95EC6BAB}"/>
          </ac:spMkLst>
        </pc:spChg>
        <pc:spChg chg="add del mod">
          <ac:chgData name="Cheng He" userId="55f4252bf2671d19" providerId="LiveId" clId="{23D0FBAE-55F2-4276-B135-1B127DEBF33B}" dt="2022-11-10T17:20:07.789" v="126" actId="478"/>
          <ac:spMkLst>
            <pc:docMk/>
            <pc:sldMk cId="133015294" sldId="289"/>
            <ac:spMk id="14" creationId="{7C60942B-83E7-3377-899B-3493A21D1CA8}"/>
          </ac:spMkLst>
        </pc:spChg>
        <pc:spChg chg="add del mod">
          <ac:chgData name="Cheng He" userId="55f4252bf2671d19" providerId="LiveId" clId="{23D0FBAE-55F2-4276-B135-1B127DEBF33B}" dt="2022-11-10T17:25:19.058" v="180" actId="478"/>
          <ac:spMkLst>
            <pc:docMk/>
            <pc:sldMk cId="133015294" sldId="289"/>
            <ac:spMk id="15" creationId="{F8220393-730C-7C72-A484-F7222551FD02}"/>
          </ac:spMkLst>
        </pc:spChg>
        <pc:spChg chg="add del mod">
          <ac:chgData name="Cheng He" userId="55f4252bf2671d19" providerId="LiveId" clId="{23D0FBAE-55F2-4276-B135-1B127DEBF33B}" dt="2022-11-10T17:25:19.058" v="180" actId="478"/>
          <ac:spMkLst>
            <pc:docMk/>
            <pc:sldMk cId="133015294" sldId="289"/>
            <ac:spMk id="16" creationId="{90017A62-A8B3-4280-0E9E-A0314EF038E3}"/>
          </ac:spMkLst>
        </pc:spChg>
        <pc:spChg chg="add del mod">
          <ac:chgData name="Cheng He" userId="55f4252bf2671d19" providerId="LiveId" clId="{23D0FBAE-55F2-4276-B135-1B127DEBF33B}" dt="2022-11-10T17:25:19.058" v="180" actId="478"/>
          <ac:spMkLst>
            <pc:docMk/>
            <pc:sldMk cId="133015294" sldId="289"/>
            <ac:spMk id="33" creationId="{F9D6E07B-7EE6-EF5E-F908-7A3AB6584615}"/>
          </ac:spMkLst>
        </pc:spChg>
        <pc:spChg chg="add del mod">
          <ac:chgData name="Cheng He" userId="55f4252bf2671d19" providerId="LiveId" clId="{23D0FBAE-55F2-4276-B135-1B127DEBF33B}" dt="2022-11-10T17:25:19.058" v="180" actId="478"/>
          <ac:spMkLst>
            <pc:docMk/>
            <pc:sldMk cId="133015294" sldId="289"/>
            <ac:spMk id="34" creationId="{D88D0E54-8B93-657B-4319-E6C9189B2497}"/>
          </ac:spMkLst>
        </pc:spChg>
        <pc:spChg chg="add del mod">
          <ac:chgData name="Cheng He" userId="55f4252bf2671d19" providerId="LiveId" clId="{23D0FBAE-55F2-4276-B135-1B127DEBF33B}" dt="2022-11-10T17:25:19.058" v="180" actId="478"/>
          <ac:spMkLst>
            <pc:docMk/>
            <pc:sldMk cId="133015294" sldId="289"/>
            <ac:spMk id="35" creationId="{ADFA9A05-9940-37DC-4334-B2EC894B446D}"/>
          </ac:spMkLst>
        </pc:spChg>
        <pc:spChg chg="add del mod">
          <ac:chgData name="Cheng He" userId="55f4252bf2671d19" providerId="LiveId" clId="{23D0FBAE-55F2-4276-B135-1B127DEBF33B}" dt="2022-11-10T17:26:28.415" v="193" actId="478"/>
          <ac:spMkLst>
            <pc:docMk/>
            <pc:sldMk cId="133015294" sldId="289"/>
            <ac:spMk id="36" creationId="{14A68807-862F-79DD-6A16-E6C0B07FB42D}"/>
          </ac:spMkLst>
        </pc:spChg>
        <pc:spChg chg="add del mod">
          <ac:chgData name="Cheng He" userId="55f4252bf2671d19" providerId="LiveId" clId="{23D0FBAE-55F2-4276-B135-1B127DEBF33B}" dt="2022-11-10T17:26:28.415" v="193" actId="478"/>
          <ac:spMkLst>
            <pc:docMk/>
            <pc:sldMk cId="133015294" sldId="289"/>
            <ac:spMk id="37" creationId="{0D3FE39A-0379-DA48-9A1D-E308206250A8}"/>
          </ac:spMkLst>
        </pc:spChg>
        <pc:spChg chg="add del mod">
          <ac:chgData name="Cheng He" userId="55f4252bf2671d19" providerId="LiveId" clId="{23D0FBAE-55F2-4276-B135-1B127DEBF33B}" dt="2022-11-10T17:26:28.415" v="193" actId="478"/>
          <ac:spMkLst>
            <pc:docMk/>
            <pc:sldMk cId="133015294" sldId="289"/>
            <ac:spMk id="38" creationId="{32BF17E1-FA4D-C4E4-525D-275AC9591B8D}"/>
          </ac:spMkLst>
        </pc:spChg>
        <pc:spChg chg="add del mod">
          <ac:chgData name="Cheng He" userId="55f4252bf2671d19" providerId="LiveId" clId="{23D0FBAE-55F2-4276-B135-1B127DEBF33B}" dt="2022-11-10T17:26:28.415" v="193" actId="478"/>
          <ac:spMkLst>
            <pc:docMk/>
            <pc:sldMk cId="133015294" sldId="289"/>
            <ac:spMk id="39" creationId="{605BCD0F-7E78-38B7-0981-C4F88FC89EE8}"/>
          </ac:spMkLst>
        </pc:spChg>
        <pc:spChg chg="add del mod">
          <ac:chgData name="Cheng He" userId="55f4252bf2671d19" providerId="LiveId" clId="{23D0FBAE-55F2-4276-B135-1B127DEBF33B}" dt="2022-11-10T17:26:28.415" v="193" actId="478"/>
          <ac:spMkLst>
            <pc:docMk/>
            <pc:sldMk cId="133015294" sldId="289"/>
            <ac:spMk id="40" creationId="{843A5E8A-43A7-17CB-D64E-A70EE3D55D40}"/>
          </ac:spMkLst>
        </pc:spChg>
        <pc:spChg chg="add mod">
          <ac:chgData name="Cheng He" userId="55f4252bf2671d19" providerId="LiveId" clId="{23D0FBAE-55F2-4276-B135-1B127DEBF33B}" dt="2022-11-10T17:25:01.005" v="176" actId="1076"/>
          <ac:spMkLst>
            <pc:docMk/>
            <pc:sldMk cId="133015294" sldId="289"/>
            <ac:spMk id="41" creationId="{DA3E1E08-AFD0-47F2-78D5-88599DEE5E56}"/>
          </ac:spMkLst>
        </pc:spChg>
        <pc:spChg chg="add mod">
          <ac:chgData name="Cheng He" userId="55f4252bf2671d19" providerId="LiveId" clId="{23D0FBAE-55F2-4276-B135-1B127DEBF33B}" dt="2022-11-10T17:25:01.005" v="176" actId="1076"/>
          <ac:spMkLst>
            <pc:docMk/>
            <pc:sldMk cId="133015294" sldId="289"/>
            <ac:spMk id="42" creationId="{2EFFC2BD-8439-5DAA-EEE9-9D235A08935A}"/>
          </ac:spMkLst>
        </pc:spChg>
        <pc:spChg chg="add mod">
          <ac:chgData name="Cheng He" userId="55f4252bf2671d19" providerId="LiveId" clId="{23D0FBAE-55F2-4276-B135-1B127DEBF33B}" dt="2022-11-10T17:25:01.005" v="176" actId="1076"/>
          <ac:spMkLst>
            <pc:docMk/>
            <pc:sldMk cId="133015294" sldId="289"/>
            <ac:spMk id="43" creationId="{B5A546B9-BB1A-081F-D05D-541A591D5237}"/>
          </ac:spMkLst>
        </pc:spChg>
        <pc:spChg chg="add mod">
          <ac:chgData name="Cheng He" userId="55f4252bf2671d19" providerId="LiveId" clId="{23D0FBAE-55F2-4276-B135-1B127DEBF33B}" dt="2022-11-10T17:25:01.005" v="176" actId="1076"/>
          <ac:spMkLst>
            <pc:docMk/>
            <pc:sldMk cId="133015294" sldId="289"/>
            <ac:spMk id="44" creationId="{6C5AA712-6C50-2431-C03C-71E6BF1B184F}"/>
          </ac:spMkLst>
        </pc:spChg>
        <pc:spChg chg="add mod">
          <ac:chgData name="Cheng He" userId="55f4252bf2671d19" providerId="LiveId" clId="{23D0FBAE-55F2-4276-B135-1B127DEBF33B}" dt="2022-11-10T17:25:01.005" v="176" actId="1076"/>
          <ac:spMkLst>
            <pc:docMk/>
            <pc:sldMk cId="133015294" sldId="289"/>
            <ac:spMk id="45" creationId="{95E56671-3D7F-8666-EC1C-8A9C0C454C2F}"/>
          </ac:spMkLst>
        </pc:spChg>
        <pc:spChg chg="add mod">
          <ac:chgData name="Cheng He" userId="55f4252bf2671d19" providerId="LiveId" clId="{23D0FBAE-55F2-4276-B135-1B127DEBF33B}" dt="2022-11-10T17:25:15.165" v="179" actId="1076"/>
          <ac:spMkLst>
            <pc:docMk/>
            <pc:sldMk cId="133015294" sldId="289"/>
            <ac:spMk id="46" creationId="{0D5BD2D9-5B47-1ADB-F8D6-5C2F8C45F30D}"/>
          </ac:spMkLst>
        </pc:spChg>
        <pc:spChg chg="add mod">
          <ac:chgData name="Cheng He" userId="55f4252bf2671d19" providerId="LiveId" clId="{23D0FBAE-55F2-4276-B135-1B127DEBF33B}" dt="2022-11-10T17:25:15.165" v="179" actId="1076"/>
          <ac:spMkLst>
            <pc:docMk/>
            <pc:sldMk cId="133015294" sldId="289"/>
            <ac:spMk id="47" creationId="{E3CF4A78-7B84-3602-84B6-24791539EDBB}"/>
          </ac:spMkLst>
        </pc:spChg>
        <pc:spChg chg="add mod">
          <ac:chgData name="Cheng He" userId="55f4252bf2671d19" providerId="LiveId" clId="{23D0FBAE-55F2-4276-B135-1B127DEBF33B}" dt="2022-11-10T17:25:15.165" v="179" actId="1076"/>
          <ac:spMkLst>
            <pc:docMk/>
            <pc:sldMk cId="133015294" sldId="289"/>
            <ac:spMk id="48" creationId="{82E55DEE-7E9D-E41B-E97B-182F5BD9C0F6}"/>
          </ac:spMkLst>
        </pc:spChg>
        <pc:spChg chg="add mod">
          <ac:chgData name="Cheng He" userId="55f4252bf2671d19" providerId="LiveId" clId="{23D0FBAE-55F2-4276-B135-1B127DEBF33B}" dt="2022-11-10T17:25:15.165" v="179" actId="1076"/>
          <ac:spMkLst>
            <pc:docMk/>
            <pc:sldMk cId="133015294" sldId="289"/>
            <ac:spMk id="49" creationId="{5B108CFA-EABD-8B83-A7A2-47BA00F6A588}"/>
          </ac:spMkLst>
        </pc:spChg>
        <pc:spChg chg="add mod">
          <ac:chgData name="Cheng He" userId="55f4252bf2671d19" providerId="LiveId" clId="{23D0FBAE-55F2-4276-B135-1B127DEBF33B}" dt="2022-11-10T17:25:15.165" v="179" actId="1076"/>
          <ac:spMkLst>
            <pc:docMk/>
            <pc:sldMk cId="133015294" sldId="289"/>
            <ac:spMk id="50" creationId="{939CD898-6FCA-BBEC-8EC7-AA6937342E07}"/>
          </ac:spMkLst>
        </pc:spChg>
        <pc:spChg chg="add mod">
          <ac:chgData name="Cheng He" userId="55f4252bf2671d19" providerId="LiveId" clId="{23D0FBAE-55F2-4276-B135-1B127DEBF33B}" dt="2022-11-10T17:25:31.038" v="182" actId="1076"/>
          <ac:spMkLst>
            <pc:docMk/>
            <pc:sldMk cId="133015294" sldId="289"/>
            <ac:spMk id="51" creationId="{DA58359A-50CF-FCFC-B9A7-4740B4A86B5C}"/>
          </ac:spMkLst>
        </pc:spChg>
        <pc:spChg chg="add mod">
          <ac:chgData name="Cheng He" userId="55f4252bf2671d19" providerId="LiveId" clId="{23D0FBAE-55F2-4276-B135-1B127DEBF33B}" dt="2022-11-10T17:25:31.038" v="182" actId="1076"/>
          <ac:spMkLst>
            <pc:docMk/>
            <pc:sldMk cId="133015294" sldId="289"/>
            <ac:spMk id="52" creationId="{EE3F6118-70C6-8FFE-B96B-BB484BD8FF42}"/>
          </ac:spMkLst>
        </pc:spChg>
        <pc:spChg chg="add mod">
          <ac:chgData name="Cheng He" userId="55f4252bf2671d19" providerId="LiveId" clId="{23D0FBAE-55F2-4276-B135-1B127DEBF33B}" dt="2022-11-10T17:25:31.038" v="182" actId="1076"/>
          <ac:spMkLst>
            <pc:docMk/>
            <pc:sldMk cId="133015294" sldId="289"/>
            <ac:spMk id="53" creationId="{A73E9E09-3041-DD43-DC2A-AABC0601D7F1}"/>
          </ac:spMkLst>
        </pc:spChg>
        <pc:spChg chg="add mod">
          <ac:chgData name="Cheng He" userId="55f4252bf2671d19" providerId="LiveId" clId="{23D0FBAE-55F2-4276-B135-1B127DEBF33B}" dt="2022-11-10T17:25:31.038" v="182" actId="1076"/>
          <ac:spMkLst>
            <pc:docMk/>
            <pc:sldMk cId="133015294" sldId="289"/>
            <ac:spMk id="54" creationId="{64DC7AE4-52F1-0A82-1009-3BCAF2863466}"/>
          </ac:spMkLst>
        </pc:spChg>
        <pc:spChg chg="add mod">
          <ac:chgData name="Cheng He" userId="55f4252bf2671d19" providerId="LiveId" clId="{23D0FBAE-55F2-4276-B135-1B127DEBF33B}" dt="2022-11-10T17:25:31.038" v="182" actId="1076"/>
          <ac:spMkLst>
            <pc:docMk/>
            <pc:sldMk cId="133015294" sldId="289"/>
            <ac:spMk id="55" creationId="{C9584C6C-18B9-52AE-6CEE-65CBFA9B3399}"/>
          </ac:spMkLst>
        </pc:spChg>
        <pc:spChg chg="add mod">
          <ac:chgData name="Cheng He" userId="55f4252bf2671d19" providerId="LiveId" clId="{23D0FBAE-55F2-4276-B135-1B127DEBF33B}" dt="2022-11-10T17:25:41.621" v="185" actId="1076"/>
          <ac:spMkLst>
            <pc:docMk/>
            <pc:sldMk cId="133015294" sldId="289"/>
            <ac:spMk id="56" creationId="{A21D14B9-83C2-1B2A-11D9-92CA636E991F}"/>
          </ac:spMkLst>
        </pc:spChg>
        <pc:spChg chg="add mod">
          <ac:chgData name="Cheng He" userId="55f4252bf2671d19" providerId="LiveId" clId="{23D0FBAE-55F2-4276-B135-1B127DEBF33B}" dt="2022-11-10T17:25:41.621" v="185" actId="1076"/>
          <ac:spMkLst>
            <pc:docMk/>
            <pc:sldMk cId="133015294" sldId="289"/>
            <ac:spMk id="57" creationId="{C2399A68-29C2-33ED-E4B6-D41206B96FD8}"/>
          </ac:spMkLst>
        </pc:spChg>
        <pc:spChg chg="add mod">
          <ac:chgData name="Cheng He" userId="55f4252bf2671d19" providerId="LiveId" clId="{23D0FBAE-55F2-4276-B135-1B127DEBF33B}" dt="2022-11-10T17:25:41.621" v="185" actId="1076"/>
          <ac:spMkLst>
            <pc:docMk/>
            <pc:sldMk cId="133015294" sldId="289"/>
            <ac:spMk id="58" creationId="{2BA16F10-3016-69A6-4AA4-A265547C5AE8}"/>
          </ac:spMkLst>
        </pc:spChg>
        <pc:spChg chg="add mod">
          <ac:chgData name="Cheng He" userId="55f4252bf2671d19" providerId="LiveId" clId="{23D0FBAE-55F2-4276-B135-1B127DEBF33B}" dt="2022-11-10T17:25:41.621" v="185" actId="1076"/>
          <ac:spMkLst>
            <pc:docMk/>
            <pc:sldMk cId="133015294" sldId="289"/>
            <ac:spMk id="59" creationId="{31B6E074-60AB-56FB-8A84-BB0160C5E43A}"/>
          </ac:spMkLst>
        </pc:spChg>
        <pc:spChg chg="add mod">
          <ac:chgData name="Cheng He" userId="55f4252bf2671d19" providerId="LiveId" clId="{23D0FBAE-55F2-4276-B135-1B127DEBF33B}" dt="2022-11-10T17:25:41.621" v="185" actId="1076"/>
          <ac:spMkLst>
            <pc:docMk/>
            <pc:sldMk cId="133015294" sldId="289"/>
            <ac:spMk id="60" creationId="{561C1829-C9DD-1FB4-99DC-F20CDF4E4188}"/>
          </ac:spMkLst>
        </pc:spChg>
        <pc:spChg chg="add mod">
          <ac:chgData name="Cheng He" userId="55f4252bf2671d19" providerId="LiveId" clId="{23D0FBAE-55F2-4276-B135-1B127DEBF33B}" dt="2022-11-10T17:26:10.381" v="189" actId="1076"/>
          <ac:spMkLst>
            <pc:docMk/>
            <pc:sldMk cId="133015294" sldId="289"/>
            <ac:spMk id="62" creationId="{96AB9857-ECB9-3A2E-DF24-F037904906FC}"/>
          </ac:spMkLst>
        </pc:spChg>
        <pc:spChg chg="add mod">
          <ac:chgData name="Cheng He" userId="55f4252bf2671d19" providerId="LiveId" clId="{23D0FBAE-55F2-4276-B135-1B127DEBF33B}" dt="2022-11-10T17:26:10.381" v="189" actId="1076"/>
          <ac:spMkLst>
            <pc:docMk/>
            <pc:sldMk cId="133015294" sldId="289"/>
            <ac:spMk id="63" creationId="{BBDA6236-33E7-DED9-BDF5-40AC627E3FCE}"/>
          </ac:spMkLst>
        </pc:spChg>
        <pc:spChg chg="add mod">
          <ac:chgData name="Cheng He" userId="55f4252bf2671d19" providerId="LiveId" clId="{23D0FBAE-55F2-4276-B135-1B127DEBF33B}" dt="2022-11-10T17:26:10.381" v="189" actId="1076"/>
          <ac:spMkLst>
            <pc:docMk/>
            <pc:sldMk cId="133015294" sldId="289"/>
            <ac:spMk id="64" creationId="{957831D1-B3EE-902C-1743-DE202C0BEDDC}"/>
          </ac:spMkLst>
        </pc:spChg>
        <pc:spChg chg="add mod">
          <ac:chgData name="Cheng He" userId="55f4252bf2671d19" providerId="LiveId" clId="{23D0FBAE-55F2-4276-B135-1B127DEBF33B}" dt="2022-11-10T17:26:10.381" v="189" actId="1076"/>
          <ac:spMkLst>
            <pc:docMk/>
            <pc:sldMk cId="133015294" sldId="289"/>
            <ac:spMk id="65" creationId="{A6B8C475-202C-7CFF-E3EB-EA038A1DBE10}"/>
          </ac:spMkLst>
        </pc:spChg>
        <pc:spChg chg="add mod">
          <ac:chgData name="Cheng He" userId="55f4252bf2671d19" providerId="LiveId" clId="{23D0FBAE-55F2-4276-B135-1B127DEBF33B}" dt="2022-11-10T17:26:10.381" v="189" actId="1076"/>
          <ac:spMkLst>
            <pc:docMk/>
            <pc:sldMk cId="133015294" sldId="289"/>
            <ac:spMk id="66" creationId="{FA50D5E5-4F11-9CB2-660F-865D9514E1C2}"/>
          </ac:spMkLst>
        </pc:spChg>
        <pc:spChg chg="add mod">
          <ac:chgData name="Cheng He" userId="55f4252bf2671d19" providerId="LiveId" clId="{23D0FBAE-55F2-4276-B135-1B127DEBF33B}" dt="2022-11-10T17:26:24.558" v="192" actId="1076"/>
          <ac:spMkLst>
            <pc:docMk/>
            <pc:sldMk cId="133015294" sldId="289"/>
            <ac:spMk id="67" creationId="{08AEA82D-5CCC-F7C7-E284-3E26A09D7766}"/>
          </ac:spMkLst>
        </pc:spChg>
        <pc:spChg chg="add mod">
          <ac:chgData name="Cheng He" userId="55f4252bf2671d19" providerId="LiveId" clId="{23D0FBAE-55F2-4276-B135-1B127DEBF33B}" dt="2022-11-10T17:26:24.558" v="192" actId="1076"/>
          <ac:spMkLst>
            <pc:docMk/>
            <pc:sldMk cId="133015294" sldId="289"/>
            <ac:spMk id="68" creationId="{3856CFDB-BA59-3423-2F39-CBA41DA86EAE}"/>
          </ac:spMkLst>
        </pc:spChg>
        <pc:spChg chg="add mod">
          <ac:chgData name="Cheng He" userId="55f4252bf2671d19" providerId="LiveId" clId="{23D0FBAE-55F2-4276-B135-1B127DEBF33B}" dt="2022-11-10T17:26:24.558" v="192" actId="1076"/>
          <ac:spMkLst>
            <pc:docMk/>
            <pc:sldMk cId="133015294" sldId="289"/>
            <ac:spMk id="69" creationId="{30762454-117D-840E-F618-46AB6F6ABFC7}"/>
          </ac:spMkLst>
        </pc:spChg>
        <pc:spChg chg="add mod">
          <ac:chgData name="Cheng He" userId="55f4252bf2671d19" providerId="LiveId" clId="{23D0FBAE-55F2-4276-B135-1B127DEBF33B}" dt="2022-11-10T17:26:24.558" v="192" actId="1076"/>
          <ac:spMkLst>
            <pc:docMk/>
            <pc:sldMk cId="133015294" sldId="289"/>
            <ac:spMk id="70" creationId="{4679D81F-E30B-B542-24FD-15A1D6D1FC7F}"/>
          </ac:spMkLst>
        </pc:spChg>
        <pc:spChg chg="add mod">
          <ac:chgData name="Cheng He" userId="55f4252bf2671d19" providerId="LiveId" clId="{23D0FBAE-55F2-4276-B135-1B127DEBF33B}" dt="2022-11-10T17:26:24.558" v="192" actId="1076"/>
          <ac:spMkLst>
            <pc:docMk/>
            <pc:sldMk cId="133015294" sldId="289"/>
            <ac:spMk id="71" creationId="{7FCB5782-74F7-2818-C377-CAF9A593387D}"/>
          </ac:spMkLst>
        </pc:spChg>
        <pc:spChg chg="del mod">
          <ac:chgData name="Cheng He" userId="55f4252bf2671d19" providerId="LiveId" clId="{23D0FBAE-55F2-4276-B135-1B127DEBF33B}" dt="2022-11-10T17:24:46.453" v="175" actId="478"/>
          <ac:spMkLst>
            <pc:docMk/>
            <pc:sldMk cId="133015294" sldId="289"/>
            <ac:spMk id="209" creationId="{1ED11561-778E-92B2-5370-558B94C294A9}"/>
          </ac:spMkLst>
        </pc:spChg>
        <pc:spChg chg="del mod">
          <ac:chgData name="Cheng He" userId="55f4252bf2671d19" providerId="LiveId" clId="{23D0FBAE-55F2-4276-B135-1B127DEBF33B}" dt="2022-11-10T17:24:46.453" v="175" actId="478"/>
          <ac:spMkLst>
            <pc:docMk/>
            <pc:sldMk cId="133015294" sldId="289"/>
            <ac:spMk id="210" creationId="{80CC54E8-2F26-F888-34D1-C109BAB8E341}"/>
          </ac:spMkLst>
        </pc:spChg>
        <pc:spChg chg="del mod">
          <ac:chgData name="Cheng He" userId="55f4252bf2671d19" providerId="LiveId" clId="{23D0FBAE-55F2-4276-B135-1B127DEBF33B}" dt="2022-11-10T17:24:46.453" v="175" actId="478"/>
          <ac:spMkLst>
            <pc:docMk/>
            <pc:sldMk cId="133015294" sldId="289"/>
            <ac:spMk id="211" creationId="{C95E7913-F7FB-4C44-0A17-C38BBDD0C862}"/>
          </ac:spMkLst>
        </pc:spChg>
        <pc:spChg chg="del mod">
          <ac:chgData name="Cheng He" userId="55f4252bf2671d19" providerId="LiveId" clId="{23D0FBAE-55F2-4276-B135-1B127DEBF33B}" dt="2022-11-10T17:24:46.453" v="175" actId="478"/>
          <ac:spMkLst>
            <pc:docMk/>
            <pc:sldMk cId="133015294" sldId="289"/>
            <ac:spMk id="212" creationId="{7A1C833B-1801-4755-40ED-696E53DF73B0}"/>
          </ac:spMkLst>
        </pc:spChg>
        <pc:spChg chg="del mod">
          <ac:chgData name="Cheng He" userId="55f4252bf2671d19" providerId="LiveId" clId="{23D0FBAE-55F2-4276-B135-1B127DEBF33B}" dt="2022-11-10T17:24:46.453" v="175" actId="478"/>
          <ac:spMkLst>
            <pc:docMk/>
            <pc:sldMk cId="133015294" sldId="289"/>
            <ac:spMk id="213" creationId="{D431D758-FE20-19BD-E90B-DC04F0CFA954}"/>
          </ac:spMkLst>
        </pc:spChg>
        <pc:spChg chg="del mod">
          <ac:chgData name="Cheng He" userId="55f4252bf2671d19" providerId="LiveId" clId="{23D0FBAE-55F2-4276-B135-1B127DEBF33B}" dt="2022-11-10T17:17:51.075" v="104" actId="478"/>
          <ac:spMkLst>
            <pc:docMk/>
            <pc:sldMk cId="133015294" sldId="289"/>
            <ac:spMk id="214" creationId="{1DA7125C-EFEA-2B94-224F-A812BA06783C}"/>
          </ac:spMkLst>
        </pc:spChg>
        <pc:spChg chg="del mod">
          <ac:chgData name="Cheng He" userId="55f4252bf2671d19" providerId="LiveId" clId="{23D0FBAE-55F2-4276-B135-1B127DEBF33B}" dt="2022-11-10T17:17:51.075" v="104" actId="478"/>
          <ac:spMkLst>
            <pc:docMk/>
            <pc:sldMk cId="133015294" sldId="289"/>
            <ac:spMk id="215" creationId="{20839660-404E-5DAF-D5C3-2622316DDB61}"/>
          </ac:spMkLst>
        </pc:spChg>
        <pc:spChg chg="del">
          <ac:chgData name="Cheng He" userId="55f4252bf2671d19" providerId="LiveId" clId="{23D0FBAE-55F2-4276-B135-1B127DEBF33B}" dt="2022-11-10T17:17:51.075" v="104" actId="478"/>
          <ac:spMkLst>
            <pc:docMk/>
            <pc:sldMk cId="133015294" sldId="289"/>
            <ac:spMk id="216" creationId="{950C3C1E-7970-3DAC-2CCC-6B3E9C68029E}"/>
          </ac:spMkLst>
        </pc:spChg>
        <pc:spChg chg="del">
          <ac:chgData name="Cheng He" userId="55f4252bf2671d19" providerId="LiveId" clId="{23D0FBAE-55F2-4276-B135-1B127DEBF33B}" dt="2022-11-10T17:17:51.075" v="104" actId="478"/>
          <ac:spMkLst>
            <pc:docMk/>
            <pc:sldMk cId="133015294" sldId="289"/>
            <ac:spMk id="217" creationId="{E45BEB95-779C-3067-B9AC-5392490622A2}"/>
          </ac:spMkLst>
        </pc:spChg>
        <pc:spChg chg="del">
          <ac:chgData name="Cheng He" userId="55f4252bf2671d19" providerId="LiveId" clId="{23D0FBAE-55F2-4276-B135-1B127DEBF33B}" dt="2022-11-10T17:17:51.075" v="104" actId="478"/>
          <ac:spMkLst>
            <pc:docMk/>
            <pc:sldMk cId="133015294" sldId="289"/>
            <ac:spMk id="218" creationId="{C107C3B1-76AB-DFB5-F298-BCF786B94D50}"/>
          </ac:spMkLst>
        </pc:spChg>
        <pc:spChg chg="del">
          <ac:chgData name="Cheng He" userId="55f4252bf2671d19" providerId="LiveId" clId="{23D0FBAE-55F2-4276-B135-1B127DEBF33B}" dt="2022-11-10T17:18:41.326" v="110" actId="478"/>
          <ac:spMkLst>
            <pc:docMk/>
            <pc:sldMk cId="133015294" sldId="289"/>
            <ac:spMk id="219" creationId="{588A294E-9FD4-9FE6-A79A-9EBCBF226791}"/>
          </ac:spMkLst>
        </pc:spChg>
        <pc:spChg chg="del mod">
          <ac:chgData name="Cheng He" userId="55f4252bf2671d19" providerId="LiveId" clId="{23D0FBAE-55F2-4276-B135-1B127DEBF33B}" dt="2022-11-10T17:18:41.326" v="110" actId="478"/>
          <ac:spMkLst>
            <pc:docMk/>
            <pc:sldMk cId="133015294" sldId="289"/>
            <ac:spMk id="220" creationId="{B655A815-D61B-E112-F404-245EFB169293}"/>
          </ac:spMkLst>
        </pc:spChg>
        <pc:spChg chg="del mod">
          <ac:chgData name="Cheng He" userId="55f4252bf2671d19" providerId="LiveId" clId="{23D0FBAE-55F2-4276-B135-1B127DEBF33B}" dt="2022-11-10T17:18:41.326" v="110" actId="478"/>
          <ac:spMkLst>
            <pc:docMk/>
            <pc:sldMk cId="133015294" sldId="289"/>
            <ac:spMk id="221" creationId="{9BFF0948-7947-F982-8771-F9D8654569EB}"/>
          </ac:spMkLst>
        </pc:spChg>
        <pc:spChg chg="del">
          <ac:chgData name="Cheng He" userId="55f4252bf2671d19" providerId="LiveId" clId="{23D0FBAE-55F2-4276-B135-1B127DEBF33B}" dt="2022-11-10T17:18:41.326" v="110" actId="478"/>
          <ac:spMkLst>
            <pc:docMk/>
            <pc:sldMk cId="133015294" sldId="289"/>
            <ac:spMk id="222" creationId="{29D5DE42-2690-EC27-E4AD-7D8BB885728F}"/>
          </ac:spMkLst>
        </pc:spChg>
        <pc:spChg chg="del">
          <ac:chgData name="Cheng He" userId="55f4252bf2671d19" providerId="LiveId" clId="{23D0FBAE-55F2-4276-B135-1B127DEBF33B}" dt="2022-11-10T17:18:41.326" v="110" actId="478"/>
          <ac:spMkLst>
            <pc:docMk/>
            <pc:sldMk cId="133015294" sldId="289"/>
            <ac:spMk id="223" creationId="{B54AFEAE-2F6F-53CB-41C3-1C6201024A7C}"/>
          </ac:spMkLst>
        </pc:spChg>
        <pc:spChg chg="del">
          <ac:chgData name="Cheng He" userId="55f4252bf2671d19" providerId="LiveId" clId="{23D0FBAE-55F2-4276-B135-1B127DEBF33B}" dt="2022-11-10T17:25:32.936" v="183" actId="478"/>
          <ac:spMkLst>
            <pc:docMk/>
            <pc:sldMk cId="133015294" sldId="289"/>
            <ac:spMk id="224" creationId="{D306398B-C96A-8D62-3172-D474EF96676D}"/>
          </ac:spMkLst>
        </pc:spChg>
        <pc:spChg chg="del">
          <ac:chgData name="Cheng He" userId="55f4252bf2671d19" providerId="LiveId" clId="{23D0FBAE-55F2-4276-B135-1B127DEBF33B}" dt="2022-11-10T17:25:32.936" v="183" actId="478"/>
          <ac:spMkLst>
            <pc:docMk/>
            <pc:sldMk cId="133015294" sldId="289"/>
            <ac:spMk id="225" creationId="{E04A2CF6-8E95-6DF4-92FF-3D85A9BEDF8F}"/>
          </ac:spMkLst>
        </pc:spChg>
        <pc:spChg chg="del">
          <ac:chgData name="Cheng He" userId="55f4252bf2671d19" providerId="LiveId" clId="{23D0FBAE-55F2-4276-B135-1B127DEBF33B}" dt="2022-11-10T17:25:32.936" v="183" actId="478"/>
          <ac:spMkLst>
            <pc:docMk/>
            <pc:sldMk cId="133015294" sldId="289"/>
            <ac:spMk id="226" creationId="{D227C203-8ABE-3631-AE37-35D2E2F6375E}"/>
          </ac:spMkLst>
        </pc:spChg>
        <pc:spChg chg="del">
          <ac:chgData name="Cheng He" userId="55f4252bf2671d19" providerId="LiveId" clId="{23D0FBAE-55F2-4276-B135-1B127DEBF33B}" dt="2022-11-10T17:25:32.936" v="183" actId="478"/>
          <ac:spMkLst>
            <pc:docMk/>
            <pc:sldMk cId="133015294" sldId="289"/>
            <ac:spMk id="227" creationId="{78598FF7-B84E-67CD-9CDA-3A9E0CC34A09}"/>
          </ac:spMkLst>
        </pc:spChg>
        <pc:spChg chg="del mod">
          <ac:chgData name="Cheng He" userId="55f4252bf2671d19" providerId="LiveId" clId="{23D0FBAE-55F2-4276-B135-1B127DEBF33B}" dt="2022-11-10T17:25:32.936" v="183" actId="478"/>
          <ac:spMkLst>
            <pc:docMk/>
            <pc:sldMk cId="133015294" sldId="289"/>
            <ac:spMk id="228" creationId="{5B57A99D-34E0-38EA-AB41-F85142FC5E53}"/>
          </ac:spMkLst>
        </pc:spChg>
        <pc:spChg chg="del">
          <ac:chgData name="Cheng He" userId="55f4252bf2671d19" providerId="LiveId" clId="{23D0FBAE-55F2-4276-B135-1B127DEBF33B}" dt="2022-11-10T17:25:55.373" v="187" actId="478"/>
          <ac:spMkLst>
            <pc:docMk/>
            <pc:sldMk cId="133015294" sldId="289"/>
            <ac:spMk id="229" creationId="{472E02BD-0A9D-662C-7955-4FF3726EB238}"/>
          </ac:spMkLst>
        </pc:spChg>
        <pc:spChg chg="del">
          <ac:chgData name="Cheng He" userId="55f4252bf2671d19" providerId="LiveId" clId="{23D0FBAE-55F2-4276-B135-1B127DEBF33B}" dt="2022-11-10T17:25:55.373" v="187" actId="478"/>
          <ac:spMkLst>
            <pc:docMk/>
            <pc:sldMk cId="133015294" sldId="289"/>
            <ac:spMk id="230" creationId="{F6757BD2-C86B-EEFD-3AFF-A5BD3F4B9208}"/>
          </ac:spMkLst>
        </pc:spChg>
        <pc:spChg chg="del">
          <ac:chgData name="Cheng He" userId="55f4252bf2671d19" providerId="LiveId" clId="{23D0FBAE-55F2-4276-B135-1B127DEBF33B}" dt="2022-11-10T17:25:55.373" v="187" actId="478"/>
          <ac:spMkLst>
            <pc:docMk/>
            <pc:sldMk cId="133015294" sldId="289"/>
            <ac:spMk id="231" creationId="{A1808E6A-6B21-86B1-1BE7-C8AF3A6F71E7}"/>
          </ac:spMkLst>
        </pc:spChg>
        <pc:spChg chg="del mod">
          <ac:chgData name="Cheng He" userId="55f4252bf2671d19" providerId="LiveId" clId="{23D0FBAE-55F2-4276-B135-1B127DEBF33B}" dt="2022-11-10T17:25:55.373" v="187" actId="478"/>
          <ac:spMkLst>
            <pc:docMk/>
            <pc:sldMk cId="133015294" sldId="289"/>
            <ac:spMk id="232" creationId="{958CD55D-667B-F1FD-3FE5-765CB3A85FCF}"/>
          </ac:spMkLst>
        </pc:spChg>
        <pc:spChg chg="del mod">
          <ac:chgData name="Cheng He" userId="55f4252bf2671d19" providerId="LiveId" clId="{23D0FBAE-55F2-4276-B135-1B127DEBF33B}" dt="2022-11-10T17:25:55.373" v="187" actId="478"/>
          <ac:spMkLst>
            <pc:docMk/>
            <pc:sldMk cId="133015294" sldId="289"/>
            <ac:spMk id="233" creationId="{AEE39A1B-9260-1B01-9B41-8DD40322543F}"/>
          </ac:spMkLst>
        </pc:spChg>
        <pc:spChg chg="del">
          <ac:chgData name="Cheng He" userId="55f4252bf2671d19" providerId="LiveId" clId="{23D0FBAE-55F2-4276-B135-1B127DEBF33B}" dt="2022-11-10T17:26:15.687" v="190" actId="478"/>
          <ac:spMkLst>
            <pc:docMk/>
            <pc:sldMk cId="133015294" sldId="289"/>
            <ac:spMk id="234" creationId="{0A18D155-419C-2D90-4ACB-972216DE70C8}"/>
          </ac:spMkLst>
        </pc:spChg>
        <pc:spChg chg="del">
          <ac:chgData name="Cheng He" userId="55f4252bf2671d19" providerId="LiveId" clId="{23D0FBAE-55F2-4276-B135-1B127DEBF33B}" dt="2022-11-10T17:26:15.687" v="190" actId="478"/>
          <ac:spMkLst>
            <pc:docMk/>
            <pc:sldMk cId="133015294" sldId="289"/>
            <ac:spMk id="235" creationId="{2A13E371-D4EE-D886-9346-BEAF4C85A924}"/>
          </ac:spMkLst>
        </pc:spChg>
        <pc:spChg chg="del">
          <ac:chgData name="Cheng He" userId="55f4252bf2671d19" providerId="LiveId" clId="{23D0FBAE-55F2-4276-B135-1B127DEBF33B}" dt="2022-11-10T17:26:15.687" v="190" actId="478"/>
          <ac:spMkLst>
            <pc:docMk/>
            <pc:sldMk cId="133015294" sldId="289"/>
            <ac:spMk id="236" creationId="{164BE7C1-3EB0-90B8-C36B-03CC46750484}"/>
          </ac:spMkLst>
        </pc:spChg>
        <pc:spChg chg="del">
          <ac:chgData name="Cheng He" userId="55f4252bf2671d19" providerId="LiveId" clId="{23D0FBAE-55F2-4276-B135-1B127DEBF33B}" dt="2022-11-10T17:26:15.687" v="190" actId="478"/>
          <ac:spMkLst>
            <pc:docMk/>
            <pc:sldMk cId="133015294" sldId="289"/>
            <ac:spMk id="237" creationId="{F852BC89-FE7B-24C5-8F30-AB76A1388F28}"/>
          </ac:spMkLst>
        </pc:spChg>
        <pc:spChg chg="del mod">
          <ac:chgData name="Cheng He" userId="55f4252bf2671d19" providerId="LiveId" clId="{23D0FBAE-55F2-4276-B135-1B127DEBF33B}" dt="2022-11-10T17:26:15.687" v="190" actId="478"/>
          <ac:spMkLst>
            <pc:docMk/>
            <pc:sldMk cId="133015294" sldId="289"/>
            <ac:spMk id="238" creationId="{9F1F9A69-D7C3-D712-809D-B4321292ADEB}"/>
          </ac:spMkLst>
        </pc:spChg>
        <pc:spChg chg="mod">
          <ac:chgData name="Cheng He" userId="55f4252bf2671d19" providerId="LiveId" clId="{23D0FBAE-55F2-4276-B135-1B127DEBF33B}" dt="2022-11-10T17:14:46.686" v="83" actId="14100"/>
          <ac:spMkLst>
            <pc:docMk/>
            <pc:sldMk cId="133015294" sldId="289"/>
            <ac:spMk id="239" creationId="{901614CC-7730-0A03-5641-67AC5CE27093}"/>
          </ac:spMkLst>
        </pc:spChg>
        <pc:cxnChg chg="mod">
          <ac:chgData name="Cheng He" userId="55f4252bf2671d19" providerId="LiveId" clId="{23D0FBAE-55F2-4276-B135-1B127DEBF33B}" dt="2022-11-10T17:25:50.445" v="186" actId="14100"/>
          <ac:cxnSpMkLst>
            <pc:docMk/>
            <pc:sldMk cId="133015294" sldId="289"/>
            <ac:cxnSpMk id="197" creationId="{EF7FE33A-E659-6D43-BAB7-373B0BFBF2C6}"/>
          </ac:cxnSpMkLst>
        </pc:cxnChg>
      </pc:sldChg>
      <pc:sldChg chg="modSp">
        <pc:chgData name="Cheng He" userId="55f4252bf2671d19" providerId="LiveId" clId="{23D0FBAE-55F2-4276-B135-1B127DEBF33B}" dt="2022-11-10T23:48:17.585" v="198" actId="113"/>
        <pc:sldMkLst>
          <pc:docMk/>
          <pc:sldMk cId="430437354" sldId="309"/>
        </pc:sldMkLst>
        <pc:graphicFrameChg chg="mod">
          <ac:chgData name="Cheng He" userId="55f4252bf2671d19" providerId="LiveId" clId="{23D0FBAE-55F2-4276-B135-1B127DEBF33B}" dt="2022-11-10T23:48:17.585" v="198" actId="113"/>
          <ac:graphicFrameMkLst>
            <pc:docMk/>
            <pc:sldMk cId="430437354" sldId="309"/>
            <ac:graphicFrameMk id="5" creationId="{1F798D0A-A95C-1D39-2025-AF564AFC8AB9}"/>
          </ac:graphicFrameMkLst>
        </pc:graphicFrameChg>
      </pc:sldChg>
      <pc:sldChg chg="modSp mod">
        <pc:chgData name="Cheng He" userId="55f4252bf2671d19" providerId="LiveId" clId="{23D0FBAE-55F2-4276-B135-1B127DEBF33B}" dt="2022-11-09T23:00:10.468" v="60" actId="1076"/>
        <pc:sldMkLst>
          <pc:docMk/>
          <pc:sldMk cId="4058954118" sldId="317"/>
        </pc:sldMkLst>
        <pc:spChg chg="mod">
          <ac:chgData name="Cheng He" userId="55f4252bf2671d19" providerId="LiveId" clId="{23D0FBAE-55F2-4276-B135-1B127DEBF33B}" dt="2022-11-09T23:00:10.468" v="60" actId="1076"/>
          <ac:spMkLst>
            <pc:docMk/>
            <pc:sldMk cId="4058954118" sldId="317"/>
            <ac:spMk id="72" creationId="{87A92173-B0DF-AE5B-91EB-0ED46E6ECE5F}"/>
          </ac:spMkLst>
        </pc:spChg>
        <pc:spChg chg="mod">
          <ac:chgData name="Cheng He" userId="55f4252bf2671d19" providerId="LiveId" clId="{23D0FBAE-55F2-4276-B135-1B127DEBF33B}" dt="2022-11-09T22:59:27.458" v="55" actId="20577"/>
          <ac:spMkLst>
            <pc:docMk/>
            <pc:sldMk cId="4058954118" sldId="317"/>
            <ac:spMk id="73" creationId="{7BAF088E-8705-F568-EF2A-0A12B78D5B66}"/>
          </ac:spMkLst>
        </pc:spChg>
      </pc:sldChg>
      <pc:sldChg chg="modSp mod">
        <pc:chgData name="Cheng He" userId="55f4252bf2671d19" providerId="LiveId" clId="{23D0FBAE-55F2-4276-B135-1B127DEBF33B}" dt="2022-11-09T23:32:37.421" v="68" actId="1076"/>
        <pc:sldMkLst>
          <pc:docMk/>
          <pc:sldMk cId="3683566322" sldId="318"/>
        </pc:sldMkLst>
        <pc:spChg chg="mod">
          <ac:chgData name="Cheng He" userId="55f4252bf2671d19" providerId="LiveId" clId="{23D0FBAE-55F2-4276-B135-1B127DEBF33B}" dt="2022-11-09T23:32:15.078" v="65" actId="1076"/>
          <ac:spMkLst>
            <pc:docMk/>
            <pc:sldMk cId="3683566322" sldId="318"/>
            <ac:spMk id="84" creationId="{91E3692C-47D7-37D9-8559-04391FE09E35}"/>
          </ac:spMkLst>
        </pc:spChg>
        <pc:spChg chg="mod">
          <ac:chgData name="Cheng He" userId="55f4252bf2671d19" providerId="LiveId" clId="{23D0FBAE-55F2-4276-B135-1B127DEBF33B}" dt="2022-11-09T23:15:37.441" v="64" actId="108"/>
          <ac:spMkLst>
            <pc:docMk/>
            <pc:sldMk cId="3683566322" sldId="318"/>
            <ac:spMk id="124" creationId="{05FCBFDA-844F-7371-E1E5-BEC5E642E0BD}"/>
          </ac:spMkLst>
        </pc:spChg>
        <pc:spChg chg="mod">
          <ac:chgData name="Cheng He" userId="55f4252bf2671d19" providerId="LiveId" clId="{23D0FBAE-55F2-4276-B135-1B127DEBF33B}" dt="2022-11-09T23:32:23.910" v="66" actId="1076"/>
          <ac:spMkLst>
            <pc:docMk/>
            <pc:sldMk cId="3683566322" sldId="318"/>
            <ac:spMk id="125" creationId="{1C4ECBE3-3484-FBEF-EE41-88AC3689FA3D}"/>
          </ac:spMkLst>
        </pc:spChg>
        <pc:spChg chg="mod">
          <ac:chgData name="Cheng He" userId="55f4252bf2671d19" providerId="LiveId" clId="{23D0FBAE-55F2-4276-B135-1B127DEBF33B}" dt="2022-11-09T23:32:30.760" v="67" actId="1076"/>
          <ac:spMkLst>
            <pc:docMk/>
            <pc:sldMk cId="3683566322" sldId="318"/>
            <ac:spMk id="159" creationId="{90FF6E3D-9A79-D07E-763A-CF9CACB6B55A}"/>
          </ac:spMkLst>
        </pc:spChg>
        <pc:spChg chg="mod">
          <ac:chgData name="Cheng He" userId="55f4252bf2671d19" providerId="LiveId" clId="{23D0FBAE-55F2-4276-B135-1B127DEBF33B}" dt="2022-11-09T23:32:37.421" v="68" actId="1076"/>
          <ac:spMkLst>
            <pc:docMk/>
            <pc:sldMk cId="3683566322" sldId="318"/>
            <ac:spMk id="185" creationId="{2BC45194-5FA8-A3E4-B788-405D4BCA075F}"/>
          </ac:spMkLst>
        </pc:spChg>
      </pc:sldChg>
      <pc:sldChg chg="modSp mod">
        <pc:chgData name="Cheng He" userId="55f4252bf2671d19" providerId="LiveId" clId="{23D0FBAE-55F2-4276-B135-1B127DEBF33B}" dt="2022-11-09T23:47:13.661" v="73" actId="1076"/>
        <pc:sldMkLst>
          <pc:docMk/>
          <pc:sldMk cId="1443396792" sldId="319"/>
        </pc:sldMkLst>
        <pc:spChg chg="mod">
          <ac:chgData name="Cheng He" userId="55f4252bf2671d19" providerId="LiveId" clId="{23D0FBAE-55F2-4276-B135-1B127DEBF33B}" dt="2022-11-09T23:47:13.661" v="73" actId="1076"/>
          <ac:spMkLst>
            <pc:docMk/>
            <pc:sldMk cId="1443396792" sldId="319"/>
            <ac:spMk id="37" creationId="{8087D04D-310C-213B-71F5-60DD683E552C}"/>
          </ac:spMkLst>
        </pc:spChg>
        <pc:spChg chg="mod">
          <ac:chgData name="Cheng He" userId="55f4252bf2671d19" providerId="LiveId" clId="{23D0FBAE-55F2-4276-B135-1B127DEBF33B}" dt="2022-11-09T22:51:38.677" v="48" actId="14100"/>
          <ac:spMkLst>
            <pc:docMk/>
            <pc:sldMk cId="1443396792" sldId="319"/>
            <ac:spMk id="40" creationId="{1D10827E-5519-4D05-5242-A7CC8E3C5F28}"/>
          </ac:spMkLst>
        </pc:spChg>
      </pc:sldChg>
      <pc:sldChg chg="addSp modSp mod">
        <pc:chgData name="Cheng He" userId="55f4252bf2671d19" providerId="LiveId" clId="{23D0FBAE-55F2-4276-B135-1B127DEBF33B}" dt="2022-11-11T19:37:49.345" v="275" actId="1076"/>
        <pc:sldMkLst>
          <pc:docMk/>
          <pc:sldMk cId="3380417732" sldId="320"/>
        </pc:sldMkLst>
        <pc:spChg chg="add mod">
          <ac:chgData name="Cheng He" userId="55f4252bf2671d19" providerId="LiveId" clId="{23D0FBAE-55F2-4276-B135-1B127DEBF33B}" dt="2022-11-11T19:37:49.345" v="275" actId="1076"/>
          <ac:spMkLst>
            <pc:docMk/>
            <pc:sldMk cId="3380417732" sldId="320"/>
            <ac:spMk id="10" creationId="{FCEF6A38-6C9E-4A89-7A8F-FCC975FE555F}"/>
          </ac:spMkLst>
        </pc:spChg>
        <pc:cxnChg chg="add mod">
          <ac:chgData name="Cheng He" userId="55f4252bf2671d19" providerId="LiveId" clId="{23D0FBAE-55F2-4276-B135-1B127DEBF33B}" dt="2022-11-11T19:36:50.579" v="246" actId="1582"/>
          <ac:cxnSpMkLst>
            <pc:docMk/>
            <pc:sldMk cId="3380417732" sldId="320"/>
            <ac:cxnSpMk id="6" creationId="{E9EB333F-91AA-45E7-4B1B-55692B673967}"/>
          </ac:cxnSpMkLst>
        </pc:cxnChg>
        <pc:cxnChg chg="add mod">
          <ac:chgData name="Cheng He" userId="55f4252bf2671d19" providerId="LiveId" clId="{23D0FBAE-55F2-4276-B135-1B127DEBF33B}" dt="2022-11-11T19:36:56.755" v="248" actId="1076"/>
          <ac:cxnSpMkLst>
            <pc:docMk/>
            <pc:sldMk cId="3380417732" sldId="320"/>
            <ac:cxnSpMk id="8" creationId="{1D86A6A7-BA02-E8E2-3097-1A4DF37495C6}"/>
          </ac:cxnSpMkLst>
        </pc:cxnChg>
        <pc:cxnChg chg="add mod">
          <ac:chgData name="Cheng He" userId="55f4252bf2671d19" providerId="LiveId" clId="{23D0FBAE-55F2-4276-B135-1B127DEBF33B}" dt="2022-11-11T19:37:01.411" v="250" actId="1076"/>
          <ac:cxnSpMkLst>
            <pc:docMk/>
            <pc:sldMk cId="3380417732" sldId="320"/>
            <ac:cxnSpMk id="9" creationId="{7C1350FF-CE63-EF64-F4DD-D940A9BD9E8F}"/>
          </ac:cxnSpMkLst>
        </pc:cxnChg>
      </pc:sldChg>
      <pc:sldChg chg="modSp mod">
        <pc:chgData name="Cheng He" userId="55f4252bf2671d19" providerId="LiveId" clId="{23D0FBAE-55F2-4276-B135-1B127DEBF33B}" dt="2022-11-11T19:31:57.463" v="240" actId="20577"/>
        <pc:sldMkLst>
          <pc:docMk/>
          <pc:sldMk cId="1870173895" sldId="322"/>
        </pc:sldMkLst>
        <pc:spChg chg="mod">
          <ac:chgData name="Cheng He" userId="55f4252bf2671d19" providerId="LiveId" clId="{23D0FBAE-55F2-4276-B135-1B127DEBF33B}" dt="2022-11-11T19:30:33.186" v="228" actId="122"/>
          <ac:spMkLst>
            <pc:docMk/>
            <pc:sldMk cId="1870173895" sldId="322"/>
            <ac:spMk id="9" creationId="{E4B4C35C-932E-A458-7C5E-D29AFA4A48A9}"/>
          </ac:spMkLst>
        </pc:spChg>
        <pc:spChg chg="mod">
          <ac:chgData name="Cheng He" userId="55f4252bf2671d19" providerId="LiveId" clId="{23D0FBAE-55F2-4276-B135-1B127DEBF33B}" dt="2022-11-11T19:31:57.463" v="240" actId="20577"/>
          <ac:spMkLst>
            <pc:docMk/>
            <pc:sldMk cId="1870173895" sldId="322"/>
            <ac:spMk id="13" creationId="{DC8DB9B0-D686-4399-37CC-917273C815FE}"/>
          </ac:spMkLst>
        </pc:spChg>
      </pc:sldChg>
      <pc:sldChg chg="modSp mod">
        <pc:chgData name="Cheng He" userId="55f4252bf2671d19" providerId="LiveId" clId="{23D0FBAE-55F2-4276-B135-1B127DEBF33B}" dt="2022-11-11T19:30:15.260" v="227" actId="20577"/>
        <pc:sldMkLst>
          <pc:docMk/>
          <pc:sldMk cId="4294585300" sldId="325"/>
        </pc:sldMkLst>
        <pc:spChg chg="mod">
          <ac:chgData name="Cheng He" userId="55f4252bf2671d19" providerId="LiveId" clId="{23D0FBAE-55F2-4276-B135-1B127DEBF33B}" dt="2022-11-11T19:30:15.260" v="227" actId="20577"/>
          <ac:spMkLst>
            <pc:docMk/>
            <pc:sldMk cId="4294585300" sldId="325"/>
            <ac:spMk id="10" creationId="{B78CBB86-2F5D-F4A5-BBFA-BC10D4BE9B38}"/>
          </ac:spMkLst>
        </pc:spChg>
      </pc:sldChg>
      <pc:sldChg chg="modSp mod">
        <pc:chgData name="Cheng He" userId="55f4252bf2671d19" providerId="LiveId" clId="{23D0FBAE-55F2-4276-B135-1B127DEBF33B}" dt="2022-11-11T22:07:03.588" v="276" actId="207"/>
        <pc:sldMkLst>
          <pc:docMk/>
          <pc:sldMk cId="2055201926" sldId="330"/>
        </pc:sldMkLst>
        <pc:spChg chg="mod">
          <ac:chgData name="Cheng He" userId="55f4252bf2671d19" providerId="LiveId" clId="{23D0FBAE-55F2-4276-B135-1B127DEBF33B}" dt="2022-11-11T22:07:03.588" v="276" actId="207"/>
          <ac:spMkLst>
            <pc:docMk/>
            <pc:sldMk cId="2055201926" sldId="330"/>
            <ac:spMk id="3" creationId="{AF0C5BC2-D9B4-1F4F-A10F-9123396387E4}"/>
          </ac:spMkLst>
        </pc:spChg>
      </pc:sldChg>
    </pc:docChg>
  </pc:docChgLst>
  <pc:docChgLst>
    <pc:chgData name="Cheng He" userId="55f4252bf2671d19" providerId="LiveId" clId="{B200D092-2CB4-4FB7-A5DE-1AFCAEF71A62}"/>
    <pc:docChg chg="modSld">
      <pc:chgData name="Cheng He" userId="55f4252bf2671d19" providerId="LiveId" clId="{B200D092-2CB4-4FB7-A5DE-1AFCAEF71A62}" dt="2022-11-18T14:27:39.802" v="33"/>
      <pc:docMkLst>
        <pc:docMk/>
      </pc:docMkLst>
      <pc:sldChg chg="modNotesTx">
        <pc:chgData name="Cheng He" userId="55f4252bf2671d19" providerId="LiveId" clId="{B200D092-2CB4-4FB7-A5DE-1AFCAEF71A62}" dt="2022-11-18T14:19:25.650" v="3"/>
        <pc:sldMkLst>
          <pc:docMk/>
          <pc:sldMk cId="738154711" sldId="259"/>
        </pc:sldMkLst>
      </pc:sldChg>
      <pc:sldChg chg="modNotesTx">
        <pc:chgData name="Cheng He" userId="55f4252bf2671d19" providerId="LiveId" clId="{B200D092-2CB4-4FB7-A5DE-1AFCAEF71A62}" dt="2022-11-18T14:27:39.802" v="33"/>
        <pc:sldMkLst>
          <pc:docMk/>
          <pc:sldMk cId="1488801517" sldId="260"/>
        </pc:sldMkLst>
      </pc:sldChg>
      <pc:sldChg chg="modNotesTx">
        <pc:chgData name="Cheng He" userId="55f4252bf2671d19" providerId="LiveId" clId="{B200D092-2CB4-4FB7-A5DE-1AFCAEF71A62}" dt="2022-11-18T14:20:13.853" v="7"/>
        <pc:sldMkLst>
          <pc:docMk/>
          <pc:sldMk cId="2028997222" sldId="262"/>
        </pc:sldMkLst>
      </pc:sldChg>
      <pc:sldChg chg="modNotesTx">
        <pc:chgData name="Cheng He" userId="55f4252bf2671d19" providerId="LiveId" clId="{B200D092-2CB4-4FB7-A5DE-1AFCAEF71A62}" dt="2022-11-18T14:19:34.583" v="4"/>
        <pc:sldMkLst>
          <pc:docMk/>
          <pc:sldMk cId="2838653906" sldId="270"/>
        </pc:sldMkLst>
      </pc:sldChg>
      <pc:sldChg chg="modNotesTx">
        <pc:chgData name="Cheng He" userId="55f4252bf2671d19" providerId="LiveId" clId="{B200D092-2CB4-4FB7-A5DE-1AFCAEF71A62}" dt="2022-11-18T14:19:48.033" v="5"/>
        <pc:sldMkLst>
          <pc:docMk/>
          <pc:sldMk cId="601041393" sldId="271"/>
        </pc:sldMkLst>
      </pc:sldChg>
      <pc:sldChg chg="modNotesTx">
        <pc:chgData name="Cheng He" userId="55f4252bf2671d19" providerId="LiveId" clId="{B200D092-2CB4-4FB7-A5DE-1AFCAEF71A62}" dt="2022-11-18T14:20:00.220" v="6"/>
        <pc:sldMkLst>
          <pc:docMk/>
          <pc:sldMk cId="748142968" sldId="272"/>
        </pc:sldMkLst>
      </pc:sldChg>
      <pc:sldChg chg="modNotesTx">
        <pc:chgData name="Cheng He" userId="55f4252bf2671d19" providerId="LiveId" clId="{B200D092-2CB4-4FB7-A5DE-1AFCAEF71A62}" dt="2022-11-18T14:21:38.414" v="8"/>
        <pc:sldMkLst>
          <pc:docMk/>
          <pc:sldMk cId="3787830111" sldId="276"/>
        </pc:sldMkLst>
      </pc:sldChg>
      <pc:sldChg chg="modNotesTx">
        <pc:chgData name="Cheng He" userId="55f4252bf2671d19" providerId="LiveId" clId="{B200D092-2CB4-4FB7-A5DE-1AFCAEF71A62}" dt="2022-11-18T14:22:53.702" v="13"/>
        <pc:sldMkLst>
          <pc:docMk/>
          <pc:sldMk cId="1719707805" sldId="280"/>
        </pc:sldMkLst>
      </pc:sldChg>
      <pc:sldChg chg="modNotesTx">
        <pc:chgData name="Cheng He" userId="55f4252bf2671d19" providerId="LiveId" clId="{B200D092-2CB4-4FB7-A5DE-1AFCAEF71A62}" dt="2022-11-18T14:23:21.280" v="15"/>
        <pc:sldMkLst>
          <pc:docMk/>
          <pc:sldMk cId="199404558" sldId="284"/>
        </pc:sldMkLst>
      </pc:sldChg>
      <pc:sldChg chg="modNotesTx">
        <pc:chgData name="Cheng He" userId="55f4252bf2671d19" providerId="LiveId" clId="{B200D092-2CB4-4FB7-A5DE-1AFCAEF71A62}" dt="2022-11-18T14:23:31.354" v="16"/>
        <pc:sldMkLst>
          <pc:docMk/>
          <pc:sldMk cId="3396356081" sldId="285"/>
        </pc:sldMkLst>
      </pc:sldChg>
      <pc:sldChg chg="modNotesTx">
        <pc:chgData name="Cheng He" userId="55f4252bf2671d19" providerId="LiveId" clId="{B200D092-2CB4-4FB7-A5DE-1AFCAEF71A62}" dt="2022-11-18T14:23:54.472" v="18"/>
        <pc:sldMkLst>
          <pc:docMk/>
          <pc:sldMk cId="358194450" sldId="287"/>
        </pc:sldMkLst>
      </pc:sldChg>
      <pc:sldChg chg="modNotesTx">
        <pc:chgData name="Cheng He" userId="55f4252bf2671d19" providerId="LiveId" clId="{B200D092-2CB4-4FB7-A5DE-1AFCAEF71A62}" dt="2022-11-18T14:24:04.407" v="19"/>
        <pc:sldMkLst>
          <pc:docMk/>
          <pc:sldMk cId="341407898" sldId="288"/>
        </pc:sldMkLst>
      </pc:sldChg>
      <pc:sldChg chg="modNotesTx">
        <pc:chgData name="Cheng He" userId="55f4252bf2671d19" providerId="LiveId" clId="{B200D092-2CB4-4FB7-A5DE-1AFCAEF71A62}" dt="2022-11-18T14:24:12.832" v="20"/>
        <pc:sldMkLst>
          <pc:docMk/>
          <pc:sldMk cId="133015294" sldId="289"/>
        </pc:sldMkLst>
      </pc:sldChg>
      <pc:sldChg chg="modNotesTx">
        <pc:chgData name="Cheng He" userId="55f4252bf2671d19" providerId="LiveId" clId="{B200D092-2CB4-4FB7-A5DE-1AFCAEF71A62}" dt="2022-11-18T14:24:43.598" v="22"/>
        <pc:sldMkLst>
          <pc:docMk/>
          <pc:sldMk cId="2453981051" sldId="290"/>
        </pc:sldMkLst>
      </pc:sldChg>
      <pc:sldChg chg="modNotesTx">
        <pc:chgData name="Cheng He" userId="55f4252bf2671d19" providerId="LiveId" clId="{B200D092-2CB4-4FB7-A5DE-1AFCAEF71A62}" dt="2022-11-18T14:25:59.544" v="24"/>
        <pc:sldMkLst>
          <pc:docMk/>
          <pc:sldMk cId="1096527788" sldId="291"/>
        </pc:sldMkLst>
      </pc:sldChg>
      <pc:sldChg chg="modNotesTx">
        <pc:chgData name="Cheng He" userId="55f4252bf2671d19" providerId="LiveId" clId="{B200D092-2CB4-4FB7-A5DE-1AFCAEF71A62}" dt="2022-11-18T14:26:09.114" v="25"/>
        <pc:sldMkLst>
          <pc:docMk/>
          <pc:sldMk cId="3452844665" sldId="292"/>
        </pc:sldMkLst>
      </pc:sldChg>
      <pc:sldChg chg="modNotesTx">
        <pc:chgData name="Cheng He" userId="55f4252bf2671d19" providerId="LiveId" clId="{B200D092-2CB4-4FB7-A5DE-1AFCAEF71A62}" dt="2022-11-18T14:26:18.839" v="26"/>
        <pc:sldMkLst>
          <pc:docMk/>
          <pc:sldMk cId="217599323" sldId="293"/>
        </pc:sldMkLst>
      </pc:sldChg>
      <pc:sldChg chg="modNotesTx">
        <pc:chgData name="Cheng He" userId="55f4252bf2671d19" providerId="LiveId" clId="{B200D092-2CB4-4FB7-A5DE-1AFCAEF71A62}" dt="2022-11-18T14:26:29.803" v="27"/>
        <pc:sldMkLst>
          <pc:docMk/>
          <pc:sldMk cId="390335946" sldId="294"/>
        </pc:sldMkLst>
      </pc:sldChg>
      <pc:sldChg chg="modNotesTx">
        <pc:chgData name="Cheng He" userId="55f4252bf2671d19" providerId="LiveId" clId="{B200D092-2CB4-4FB7-A5DE-1AFCAEF71A62}" dt="2022-11-18T14:26:44.236" v="28"/>
        <pc:sldMkLst>
          <pc:docMk/>
          <pc:sldMk cId="137672166" sldId="295"/>
        </pc:sldMkLst>
      </pc:sldChg>
      <pc:sldChg chg="modNotesTx">
        <pc:chgData name="Cheng He" userId="55f4252bf2671d19" providerId="LiveId" clId="{B200D092-2CB4-4FB7-A5DE-1AFCAEF71A62}" dt="2022-11-18T14:27:05.179" v="30"/>
        <pc:sldMkLst>
          <pc:docMk/>
          <pc:sldMk cId="2812187903" sldId="298"/>
        </pc:sldMkLst>
      </pc:sldChg>
      <pc:sldChg chg="modNotesTx">
        <pc:chgData name="Cheng He" userId="55f4252bf2671d19" providerId="LiveId" clId="{B200D092-2CB4-4FB7-A5DE-1AFCAEF71A62}" dt="2022-11-18T14:26:54.996" v="29"/>
        <pc:sldMkLst>
          <pc:docMk/>
          <pc:sldMk cId="430437354" sldId="309"/>
        </pc:sldMkLst>
      </pc:sldChg>
      <pc:sldChg chg="modNotesTx">
        <pc:chgData name="Cheng He" userId="55f4252bf2671d19" providerId="LiveId" clId="{B200D092-2CB4-4FB7-A5DE-1AFCAEF71A62}" dt="2022-11-18T14:23:45.228" v="17"/>
        <pc:sldMkLst>
          <pc:docMk/>
          <pc:sldMk cId="1594211921" sldId="310"/>
        </pc:sldMkLst>
      </pc:sldChg>
      <pc:sldChg chg="modNotesTx">
        <pc:chgData name="Cheng He" userId="55f4252bf2671d19" providerId="LiveId" clId="{B200D092-2CB4-4FB7-A5DE-1AFCAEF71A62}" dt="2022-11-18T14:21:56.987" v="9"/>
        <pc:sldMkLst>
          <pc:docMk/>
          <pc:sldMk cId="4058954118" sldId="317"/>
        </pc:sldMkLst>
      </pc:sldChg>
      <pc:sldChg chg="modNotesTx">
        <pc:chgData name="Cheng He" userId="55f4252bf2671d19" providerId="LiveId" clId="{B200D092-2CB4-4FB7-A5DE-1AFCAEF71A62}" dt="2022-11-18T14:22:10.618" v="10"/>
        <pc:sldMkLst>
          <pc:docMk/>
          <pc:sldMk cId="3683566322" sldId="318"/>
        </pc:sldMkLst>
      </pc:sldChg>
      <pc:sldChg chg="modNotesTx">
        <pc:chgData name="Cheng He" userId="55f4252bf2671d19" providerId="LiveId" clId="{B200D092-2CB4-4FB7-A5DE-1AFCAEF71A62}" dt="2022-11-18T14:22:23.538" v="11"/>
        <pc:sldMkLst>
          <pc:docMk/>
          <pc:sldMk cId="1443396792" sldId="319"/>
        </pc:sldMkLst>
      </pc:sldChg>
      <pc:sldChg chg="modNotesTx">
        <pc:chgData name="Cheng He" userId="55f4252bf2671d19" providerId="LiveId" clId="{B200D092-2CB4-4FB7-A5DE-1AFCAEF71A62}" dt="2022-11-18T14:22:34.836" v="12"/>
        <pc:sldMkLst>
          <pc:docMk/>
          <pc:sldMk cId="3380417732" sldId="320"/>
        </pc:sldMkLst>
      </pc:sldChg>
      <pc:sldChg chg="modNotesTx">
        <pc:chgData name="Cheng He" userId="55f4252bf2671d19" providerId="LiveId" clId="{B200D092-2CB4-4FB7-A5DE-1AFCAEF71A62}" dt="2022-11-18T14:16:23.757" v="2"/>
        <pc:sldMkLst>
          <pc:docMk/>
          <pc:sldMk cId="1870173895" sldId="322"/>
        </pc:sldMkLst>
      </pc:sldChg>
      <pc:sldChg chg="modNotesTx">
        <pc:chgData name="Cheng He" userId="55f4252bf2671d19" providerId="LiveId" clId="{B200D092-2CB4-4FB7-A5DE-1AFCAEF71A62}" dt="2022-11-18T14:24:20.167" v="21"/>
        <pc:sldMkLst>
          <pc:docMk/>
          <pc:sldMk cId="3707328515" sldId="324"/>
        </pc:sldMkLst>
      </pc:sldChg>
      <pc:sldChg chg="modNotesTx">
        <pc:chgData name="Cheng He" userId="55f4252bf2671d19" providerId="LiveId" clId="{B200D092-2CB4-4FB7-A5DE-1AFCAEF71A62}" dt="2022-11-18T14:23:06.379" v="14"/>
        <pc:sldMkLst>
          <pc:docMk/>
          <pc:sldMk cId="4294585300" sldId="325"/>
        </pc:sldMkLst>
      </pc:sldChg>
      <pc:sldChg chg="modNotesTx">
        <pc:chgData name="Cheng He" userId="55f4252bf2671d19" providerId="LiveId" clId="{B200D092-2CB4-4FB7-A5DE-1AFCAEF71A62}" dt="2022-11-18T14:24:57.184" v="23"/>
        <pc:sldMkLst>
          <pc:docMk/>
          <pc:sldMk cId="3117017185" sldId="326"/>
        </pc:sldMkLst>
      </pc:sldChg>
      <pc:sldChg chg="modNotesTx">
        <pc:chgData name="Cheng He" userId="55f4252bf2671d19" providerId="LiveId" clId="{B200D092-2CB4-4FB7-A5DE-1AFCAEF71A62}" dt="2022-11-18T14:27:15.103" v="31"/>
        <pc:sldMkLst>
          <pc:docMk/>
          <pc:sldMk cId="3006475882" sldId="327"/>
        </pc:sldMkLst>
      </pc:sldChg>
      <pc:sldChg chg="modNotesTx">
        <pc:chgData name="Cheng He" userId="55f4252bf2671d19" providerId="LiveId" clId="{B200D092-2CB4-4FB7-A5DE-1AFCAEF71A62}" dt="2022-11-18T14:27:26.507" v="32"/>
        <pc:sldMkLst>
          <pc:docMk/>
          <pc:sldMk cId="3286398546" sldId="328"/>
        </pc:sldMkLst>
      </pc:sldChg>
    </pc:docChg>
  </pc:docChgLst>
  <pc:docChgLst>
    <pc:chgData name="Cheng He" userId="55f4252bf2671d19" providerId="LiveId" clId="{654A9148-968F-4E4B-A28A-07E678A4D846}"/>
    <pc:docChg chg="undo custSel addSld modSld">
      <pc:chgData name="Cheng He" userId="55f4252bf2671d19" providerId="LiveId" clId="{654A9148-968F-4E4B-A28A-07E678A4D846}" dt="2022-11-14T06:50:03.656" v="349"/>
      <pc:docMkLst>
        <pc:docMk/>
      </pc:docMkLst>
      <pc:sldChg chg="addSp modSp mod">
        <pc:chgData name="Cheng He" userId="55f4252bf2671d19" providerId="LiveId" clId="{654A9148-968F-4E4B-A28A-07E678A4D846}" dt="2022-11-10T08:15:43.993" v="301" actId="1076"/>
        <pc:sldMkLst>
          <pc:docMk/>
          <pc:sldMk cId="341407898" sldId="288"/>
        </pc:sldMkLst>
        <pc:spChg chg="add mod">
          <ac:chgData name="Cheng He" userId="55f4252bf2671d19" providerId="LiveId" clId="{654A9148-968F-4E4B-A28A-07E678A4D846}" dt="2022-11-10T08:15:43.993" v="301" actId="1076"/>
          <ac:spMkLst>
            <pc:docMk/>
            <pc:sldMk cId="341407898" sldId="288"/>
            <ac:spMk id="39" creationId="{DBC0E208-BF7B-7C91-F6EB-41E0FB3570DB}"/>
          </ac:spMkLst>
        </pc:spChg>
      </pc:sldChg>
      <pc:sldChg chg="modSp add mod">
        <pc:chgData name="Cheng He" userId="55f4252bf2671d19" providerId="LiveId" clId="{654A9148-968F-4E4B-A28A-07E678A4D846}" dt="2022-11-09T00:52:54.241" v="176" actId="113"/>
        <pc:sldMkLst>
          <pc:docMk/>
          <pc:sldMk cId="3326948319" sldId="329"/>
        </pc:sldMkLst>
        <pc:spChg chg="mod">
          <ac:chgData name="Cheng He" userId="55f4252bf2671d19" providerId="LiveId" clId="{654A9148-968F-4E4B-A28A-07E678A4D846}" dt="2022-11-09T00:43:06.325" v="11" actId="20577"/>
          <ac:spMkLst>
            <pc:docMk/>
            <pc:sldMk cId="3326948319" sldId="329"/>
            <ac:spMk id="2" creationId="{145B019A-3E83-8E4A-A454-D07479C07664}"/>
          </ac:spMkLst>
        </pc:spChg>
        <pc:spChg chg="mod">
          <ac:chgData name="Cheng He" userId="55f4252bf2671d19" providerId="LiveId" clId="{654A9148-968F-4E4B-A28A-07E678A4D846}" dt="2022-11-09T00:52:54.241" v="176" actId="113"/>
          <ac:spMkLst>
            <pc:docMk/>
            <pc:sldMk cId="3326948319" sldId="329"/>
            <ac:spMk id="3" creationId="{AF0C5BC2-D9B4-1F4F-A10F-9123396387E4}"/>
          </ac:spMkLst>
        </pc:spChg>
      </pc:sldChg>
      <pc:sldChg chg="modSp add mod">
        <pc:chgData name="Cheng He" userId="55f4252bf2671d19" providerId="LiveId" clId="{654A9148-968F-4E4B-A28A-07E678A4D846}" dt="2022-11-09T02:19:18.836" v="297" actId="20577"/>
        <pc:sldMkLst>
          <pc:docMk/>
          <pc:sldMk cId="2055201926" sldId="330"/>
        </pc:sldMkLst>
        <pc:spChg chg="mod">
          <ac:chgData name="Cheng He" userId="55f4252bf2671d19" providerId="LiveId" clId="{654A9148-968F-4E4B-A28A-07E678A4D846}" dt="2022-11-09T02:18:00.261" v="253" actId="20577"/>
          <ac:spMkLst>
            <pc:docMk/>
            <pc:sldMk cId="2055201926" sldId="330"/>
            <ac:spMk id="2" creationId="{145B019A-3E83-8E4A-A454-D07479C07664}"/>
          </ac:spMkLst>
        </pc:spChg>
        <pc:spChg chg="mod">
          <ac:chgData name="Cheng He" userId="55f4252bf2671d19" providerId="LiveId" clId="{654A9148-968F-4E4B-A28A-07E678A4D846}" dt="2022-11-09T02:19:18.836" v="297" actId="20577"/>
          <ac:spMkLst>
            <pc:docMk/>
            <pc:sldMk cId="2055201926" sldId="330"/>
            <ac:spMk id="3" creationId="{AF0C5BC2-D9B4-1F4F-A10F-9123396387E4}"/>
          </ac:spMkLst>
        </pc:spChg>
      </pc:sldChg>
      <pc:sldChg chg="modSp add mod">
        <pc:chgData name="Cheng He" userId="55f4252bf2671d19" providerId="LiveId" clId="{654A9148-968F-4E4B-A28A-07E678A4D846}" dt="2022-11-14T06:50:03.656" v="349"/>
        <pc:sldMkLst>
          <pc:docMk/>
          <pc:sldMk cId="1086208600" sldId="331"/>
        </pc:sldMkLst>
        <pc:spChg chg="mod">
          <ac:chgData name="Cheng He" userId="55f4252bf2671d19" providerId="LiveId" clId="{654A9148-968F-4E4B-A28A-07E678A4D846}" dt="2022-11-14T06:48:53.144" v="316" actId="20577"/>
          <ac:spMkLst>
            <pc:docMk/>
            <pc:sldMk cId="1086208600" sldId="331"/>
            <ac:spMk id="2" creationId="{145B019A-3E83-8E4A-A454-D07479C07664}"/>
          </ac:spMkLst>
        </pc:spChg>
        <pc:spChg chg="mod">
          <ac:chgData name="Cheng He" userId="55f4252bf2671d19" providerId="LiveId" clId="{654A9148-968F-4E4B-A28A-07E678A4D846}" dt="2022-11-14T06:50:03.656" v="349"/>
          <ac:spMkLst>
            <pc:docMk/>
            <pc:sldMk cId="1086208600" sldId="331"/>
            <ac:spMk id="3" creationId="{AF0C5BC2-D9B4-1F4F-A10F-9123396387E4}"/>
          </ac:spMkLst>
        </pc:spChg>
      </pc:sldChg>
    </pc:docChg>
  </pc:docChgLst>
  <pc:docChgLst>
    <pc:chgData name="Cheng He" userId="55f4252bf2671d19" providerId="LiveId" clId="{E7719545-3602-4079-9F7A-91A1940EAA10}"/>
    <pc:docChg chg="undo custSel modSld">
      <pc:chgData name="Cheng He" userId="55f4252bf2671d19" providerId="LiveId" clId="{E7719545-3602-4079-9F7A-91A1940EAA10}" dt="2022-11-16T19:31:17.261" v="56" actId="14100"/>
      <pc:docMkLst>
        <pc:docMk/>
      </pc:docMkLst>
      <pc:sldChg chg="modSp mod">
        <pc:chgData name="Cheng He" userId="55f4252bf2671d19" providerId="LiveId" clId="{E7719545-3602-4079-9F7A-91A1940EAA10}" dt="2022-11-16T19:31:17.261" v="56" actId="14100"/>
        <pc:sldMkLst>
          <pc:docMk/>
          <pc:sldMk cId="341407898" sldId="288"/>
        </pc:sldMkLst>
        <pc:spChg chg="mod">
          <ac:chgData name="Cheng He" userId="55f4252bf2671d19" providerId="LiveId" clId="{E7719545-3602-4079-9F7A-91A1940EAA10}" dt="2022-11-16T19:28:21.144" v="30" actId="1076"/>
          <ac:spMkLst>
            <pc:docMk/>
            <pc:sldMk cId="341407898" sldId="288"/>
            <ac:spMk id="99" creationId="{F4D18F1F-AF17-EBC3-BD6A-95A02298BEF2}"/>
          </ac:spMkLst>
        </pc:spChg>
        <pc:spChg chg="mod">
          <ac:chgData name="Cheng He" userId="55f4252bf2671d19" providerId="LiveId" clId="{E7719545-3602-4079-9F7A-91A1940EAA10}" dt="2022-11-16T19:29:09.895" v="34" actId="1076"/>
          <ac:spMkLst>
            <pc:docMk/>
            <pc:sldMk cId="341407898" sldId="288"/>
            <ac:spMk id="139" creationId="{04540101-71D7-896F-0152-B38B47B0CC69}"/>
          </ac:spMkLst>
        </pc:spChg>
        <pc:cxnChg chg="mod">
          <ac:chgData name="Cheng He" userId="55f4252bf2671d19" providerId="LiveId" clId="{E7719545-3602-4079-9F7A-91A1940EAA10}" dt="2022-11-16T19:28:25.224" v="31" actId="1076"/>
          <ac:cxnSpMkLst>
            <pc:docMk/>
            <pc:sldMk cId="341407898" sldId="288"/>
            <ac:cxnSpMk id="98" creationId="{B32520B6-9C21-1C55-1BF7-3D0EFEBAFA92}"/>
          </ac:cxnSpMkLst>
        </pc:cxnChg>
        <pc:cxnChg chg="mod">
          <ac:chgData name="Cheng He" userId="55f4252bf2671d19" providerId="LiveId" clId="{E7719545-3602-4079-9F7A-91A1940EAA10}" dt="2022-11-16T19:31:17.261" v="56" actId="14100"/>
          <ac:cxnSpMkLst>
            <pc:docMk/>
            <pc:sldMk cId="341407898" sldId="288"/>
            <ac:cxnSpMk id="133" creationId="{F5AF632B-D0EF-E8D8-9C13-9F3B62E12651}"/>
          </ac:cxnSpMkLst>
        </pc:cxnChg>
        <pc:cxnChg chg="mod">
          <ac:chgData name="Cheng He" userId="55f4252bf2671d19" providerId="LiveId" clId="{E7719545-3602-4079-9F7A-91A1940EAA10}" dt="2022-11-16T19:31:16.781" v="55" actId="14100"/>
          <ac:cxnSpMkLst>
            <pc:docMk/>
            <pc:sldMk cId="341407898" sldId="288"/>
            <ac:cxnSpMk id="135" creationId="{B77EF742-4BF6-9EA3-0794-2BE6FDE24903}"/>
          </ac:cxnSpMkLst>
        </pc:cxnChg>
        <pc:cxnChg chg="mod">
          <ac:chgData name="Cheng He" userId="55f4252bf2671d19" providerId="LiveId" clId="{E7719545-3602-4079-9F7A-91A1940EAA10}" dt="2022-11-16T19:31:16.353" v="54" actId="14100"/>
          <ac:cxnSpMkLst>
            <pc:docMk/>
            <pc:sldMk cId="341407898" sldId="288"/>
            <ac:cxnSpMk id="137" creationId="{4E446987-0696-7A6E-53DA-57EA6B429C52}"/>
          </ac:cxnSpMkLst>
        </pc:cxnChg>
      </pc:sldChg>
      <pc:sldChg chg="addSp delSp modSp mod">
        <pc:chgData name="Cheng He" userId="55f4252bf2671d19" providerId="LiveId" clId="{E7719545-3602-4079-9F7A-91A1940EAA10}" dt="2022-11-16T16:10:58.224" v="29" actId="20577"/>
        <pc:sldMkLst>
          <pc:docMk/>
          <pc:sldMk cId="1870173895" sldId="322"/>
        </pc:sldMkLst>
        <pc:spChg chg="add mod">
          <ac:chgData name="Cheng He" userId="55f4252bf2671d19" providerId="LiveId" clId="{E7719545-3602-4079-9F7A-91A1940EAA10}" dt="2022-11-16T16:10:58.224" v="29" actId="20577"/>
          <ac:spMkLst>
            <pc:docMk/>
            <pc:sldMk cId="1870173895" sldId="322"/>
            <ac:spMk id="3" creationId="{6C9AF223-69E7-4C44-9F31-FEE10BCC9E63}"/>
          </ac:spMkLst>
        </pc:spChg>
        <pc:spChg chg="mod">
          <ac:chgData name="Cheng He" userId="55f4252bf2671d19" providerId="LiveId" clId="{E7719545-3602-4079-9F7A-91A1940EAA10}" dt="2022-11-16T16:09:46.328" v="19" actId="1076"/>
          <ac:spMkLst>
            <pc:docMk/>
            <pc:sldMk cId="1870173895" sldId="322"/>
            <ac:spMk id="163" creationId="{16A3B953-F11D-E5CD-728D-1F03C8FEA4AD}"/>
          </ac:spMkLst>
        </pc:spChg>
        <pc:spChg chg="del mod">
          <ac:chgData name="Cheng He" userId="55f4252bf2671d19" providerId="LiveId" clId="{E7719545-3602-4079-9F7A-91A1940EAA10}" dt="2022-11-16T16:10:29.500" v="24" actId="478"/>
          <ac:spMkLst>
            <pc:docMk/>
            <pc:sldMk cId="1870173895" sldId="322"/>
            <ac:spMk id="164" creationId="{31F99AF7-5905-ADE3-5246-D68C2E3C8C41}"/>
          </ac:spMkLst>
        </pc:spChg>
      </pc:sldChg>
    </pc:docChg>
  </pc:docChgLst>
  <pc:docChgLst>
    <pc:chgData name="Cheng He" userId="55f4252bf2671d19" providerId="LiveId" clId="{CC742EA4-D6CD-4936-B690-4A2312D123C8}"/>
    <pc:docChg chg="undo custSel delSld modSld">
      <pc:chgData name="Cheng He" userId="55f4252bf2671d19" providerId="LiveId" clId="{CC742EA4-D6CD-4936-B690-4A2312D123C8}" dt="2022-11-23T16:36:34.732" v="107" actId="47"/>
      <pc:docMkLst>
        <pc:docMk/>
      </pc:docMkLst>
      <pc:sldChg chg="modSp mod">
        <pc:chgData name="Cheng He" userId="55f4252bf2671d19" providerId="LiveId" clId="{CC742EA4-D6CD-4936-B690-4A2312D123C8}" dt="2022-11-23T16:35:05.016" v="104" actId="57"/>
        <pc:sldMkLst>
          <pc:docMk/>
          <pc:sldMk cId="2792116254" sldId="256"/>
        </pc:sldMkLst>
        <pc:spChg chg="mod">
          <ac:chgData name="Cheng He" userId="55f4252bf2671d19" providerId="LiveId" clId="{CC742EA4-D6CD-4936-B690-4A2312D123C8}" dt="2022-11-23T16:35:05.016" v="104" actId="57"/>
          <ac:spMkLst>
            <pc:docMk/>
            <pc:sldMk cId="2792116254" sldId="256"/>
            <ac:spMk id="3" creationId="{1B9CC5AF-8F2D-4E41-9EC8-E0901BEE6AE7}"/>
          </ac:spMkLst>
        </pc:spChg>
      </pc:sldChg>
      <pc:sldChg chg="del">
        <pc:chgData name="Cheng He" userId="55f4252bf2671d19" providerId="LiveId" clId="{CC742EA4-D6CD-4936-B690-4A2312D123C8}" dt="2022-11-23T16:24:55.761" v="0" actId="47"/>
        <pc:sldMkLst>
          <pc:docMk/>
          <pc:sldMk cId="2037443028" sldId="257"/>
        </pc:sldMkLst>
      </pc:sldChg>
      <pc:sldChg chg="del">
        <pc:chgData name="Cheng He" userId="55f4252bf2671d19" providerId="LiveId" clId="{CC742EA4-D6CD-4936-B690-4A2312D123C8}" dt="2022-11-23T16:24:58.502" v="4" actId="47"/>
        <pc:sldMkLst>
          <pc:docMk/>
          <pc:sldMk cId="1125782899" sldId="258"/>
        </pc:sldMkLst>
      </pc:sldChg>
      <pc:sldChg chg="del">
        <pc:chgData name="Cheng He" userId="55f4252bf2671d19" providerId="LiveId" clId="{CC742EA4-D6CD-4936-B690-4A2312D123C8}" dt="2022-11-23T16:36:34.732" v="107" actId="47"/>
        <pc:sldMkLst>
          <pc:docMk/>
          <pc:sldMk cId="2812187903" sldId="298"/>
        </pc:sldMkLst>
      </pc:sldChg>
      <pc:sldChg chg="del">
        <pc:chgData name="Cheng He" userId="55f4252bf2671d19" providerId="LiveId" clId="{CC742EA4-D6CD-4936-B690-4A2312D123C8}" dt="2022-11-23T16:36:31.485" v="105" actId="47"/>
        <pc:sldMkLst>
          <pc:docMk/>
          <pc:sldMk cId="3006475882" sldId="327"/>
        </pc:sldMkLst>
      </pc:sldChg>
      <pc:sldChg chg="del">
        <pc:chgData name="Cheng He" userId="55f4252bf2671d19" providerId="LiveId" clId="{CC742EA4-D6CD-4936-B690-4A2312D123C8}" dt="2022-11-23T16:36:33.336" v="106" actId="47"/>
        <pc:sldMkLst>
          <pc:docMk/>
          <pc:sldMk cId="3286398546" sldId="328"/>
        </pc:sldMkLst>
      </pc:sldChg>
      <pc:sldChg chg="del">
        <pc:chgData name="Cheng He" userId="55f4252bf2671d19" providerId="LiveId" clId="{CC742EA4-D6CD-4936-B690-4A2312D123C8}" dt="2022-11-23T16:24:56.439" v="1" actId="47"/>
        <pc:sldMkLst>
          <pc:docMk/>
          <pc:sldMk cId="3326948319" sldId="329"/>
        </pc:sldMkLst>
      </pc:sldChg>
      <pc:sldChg chg="del">
        <pc:chgData name="Cheng He" userId="55f4252bf2671d19" providerId="LiveId" clId="{CC742EA4-D6CD-4936-B690-4A2312D123C8}" dt="2022-11-23T16:24:57.418" v="2" actId="47"/>
        <pc:sldMkLst>
          <pc:docMk/>
          <pc:sldMk cId="2055201926" sldId="330"/>
        </pc:sldMkLst>
      </pc:sldChg>
      <pc:sldChg chg="del">
        <pc:chgData name="Cheng He" userId="55f4252bf2671d19" providerId="LiveId" clId="{CC742EA4-D6CD-4936-B690-4A2312D123C8}" dt="2022-11-23T16:24:57.973" v="3" actId="47"/>
        <pc:sldMkLst>
          <pc:docMk/>
          <pc:sldMk cId="1086208600" sldId="33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2290E-51C7-4F1B-90B8-914944B7E30D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E5B8A-C46A-4E0D-BC75-449C9565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4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E5B8A-C46A-4E0D-BC75-449C95654D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96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E5B8A-C46A-4E0D-BC75-449C95654D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11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E5B8A-C46A-4E0D-BC75-449C95654D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8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E5B8A-C46A-4E0D-BC75-449C95654D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19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E5B8A-C46A-4E0D-BC75-449C95654D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80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E5B8A-C46A-4E0D-BC75-449C95654D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17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E5B8A-C46A-4E0D-BC75-449C95654D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4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E5B8A-C46A-4E0D-BC75-449C95654D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84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E5B8A-C46A-4E0D-BC75-449C95654D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58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E5B8A-C46A-4E0D-BC75-449C95654D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3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E5B8A-C46A-4E0D-BC75-449C95654D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70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E5B8A-C46A-4E0D-BC75-449C95654D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27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E5B8A-C46A-4E0D-BC75-449C95654D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139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E5B8A-C46A-4E0D-BC75-449C95654D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54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E5B8A-C46A-4E0D-BC75-449C95654DC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901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E5B8A-C46A-4E0D-BC75-449C95654DC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41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E5B8A-C46A-4E0D-BC75-449C95654DC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916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E5B8A-C46A-4E0D-BC75-449C95654DC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352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E5B8A-C46A-4E0D-BC75-449C95654DC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1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E5B8A-C46A-4E0D-BC75-449C95654DC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501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E5B8A-C46A-4E0D-BC75-449C95654DC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42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E5B8A-C46A-4E0D-BC75-449C95654DC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11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E5B8A-C46A-4E0D-BC75-449C95654D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20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E5B8A-C46A-4E0D-BC75-449C95654D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22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E5B8A-C46A-4E0D-BC75-449C95654D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70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E5B8A-C46A-4E0D-BC75-449C95654D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90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E5B8A-C46A-4E0D-BC75-449C95654D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70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E5B8A-C46A-4E0D-BC75-449C95654D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94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E5B8A-C46A-4E0D-BC75-449C95654D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65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448B-7EB7-6E43-992B-45BDF8831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24330-2A7E-3747-90AF-9CB9D60D1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78CD5-2414-7246-9E7E-59EA054E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3963-35BE-4E47-9B2C-FD5C461645D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956FA-D058-A148-9E6F-4FA6128CA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C7CCF-D48D-8E44-A10C-535C3759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CD98-DDFF-6E4E-937A-5E8C4802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9253-89A1-2240-B51F-4B80F0B3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D6F64-61B3-C545-8E68-9E5C2B819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EEFB8-4C23-6144-874B-DB3E1E74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3963-35BE-4E47-9B2C-FD5C461645D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DDB80-D1FD-7B4D-BB38-834A1CB5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A3CB9-E34A-8848-806F-B9FA3922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CD98-DDFF-6E4E-937A-5E8C4802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2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ACA67C-07C9-2342-B505-F8E200C49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6D62D-4CCF-F743-9742-242978914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4B399-C726-FD48-8FF7-85D65D47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3963-35BE-4E47-9B2C-FD5C461645D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941C-F195-E24A-B960-06F85267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CDC34-4596-4349-93F5-E07A30470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CD98-DDFF-6E4E-937A-5E8C4802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2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3B83-98DE-CD40-B09D-F60BF6BD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A43B9-AE69-004D-9818-7B89317CB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51BFE-A7A9-4047-98B5-14142025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3963-35BE-4E47-9B2C-FD5C461645D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BBE61-0984-E846-8B89-350EAF1C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1D1FB-8CF2-E84D-8E4E-0BB3EB88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CD98-DDFF-6E4E-937A-5E8C4802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3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74CD-EF2E-4348-BE4D-F57B378D9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1D3A7-476A-EF45-A1D9-8983BA467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73CD9-7C66-7648-B80B-EC11085F7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3963-35BE-4E47-9B2C-FD5C461645D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88D05-88F5-604E-8D4F-FD64D0BE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B3CC1-9D4E-E14A-A353-0AB551DB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CD98-DDFF-6E4E-937A-5E8C4802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0B8C4-1211-BE40-B982-FAD52F1F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CF5E-D2C8-1B4E-8C59-638DADC7D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EA13D-8098-0445-B133-5201303E7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57A7C-6172-6C48-9334-08A1C526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3963-35BE-4E47-9B2C-FD5C461645D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48868-6DB1-DE4A-9B95-62ED936E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3A273-2AF9-AE40-BF07-E7059969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CD98-DDFF-6E4E-937A-5E8C4802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9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ECF9-5EFF-7B48-B6A1-ECA4CE029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1AE7E-CFB9-3242-859F-5958C7E53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BBD3B-EE83-8449-ABD6-F75293F72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FA0741-F7D5-7D49-97A1-9909BD8B7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AF29D-1678-6245-9120-CCB49F29A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173EA4-2564-2141-8FEC-DA926330D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3963-35BE-4E47-9B2C-FD5C461645D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30FA5-EEA3-3D47-98BE-5E52F767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6022EA-0603-6646-98B4-8FCA05AF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CD98-DDFF-6E4E-937A-5E8C4802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4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4DC3-C44D-B740-A08A-D7DF6308E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B72DC-323D-AE49-9BEC-790B67FB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3963-35BE-4E47-9B2C-FD5C461645D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697AA-7E75-E449-9665-D3286DC0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2B3A2-A7EF-7349-9847-46B11295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CD98-DDFF-6E4E-937A-5E8C4802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1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3B6B95-4313-F24F-AF9B-9CFC8D64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3963-35BE-4E47-9B2C-FD5C461645D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B9904-4269-CB4C-951B-E90962EE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8F355-B8B4-7445-936E-FAC632AC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CD98-DDFF-6E4E-937A-5E8C4802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1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2671-7E7B-3446-A45D-26BFABAE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807CD-3331-BE40-B60B-049B8A26D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48195-D697-FD4A-8814-BFCD2C1E7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E83F2-DAD8-9041-82FE-540CC3139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3963-35BE-4E47-9B2C-FD5C461645D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1585B-187B-BD43-8BBC-64741528F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F2ED4-C267-C443-A2C6-5D0763F2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CD98-DDFF-6E4E-937A-5E8C4802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9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EF9B-3588-F345-8D5D-33006E26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A9FB35-2201-A148-914C-370163C2E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63CD3-58C8-AC43-8A7B-2C972DE91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F7053-1771-2D42-9C61-71537493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3963-35BE-4E47-9B2C-FD5C461645D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6F9B3-B0C3-604E-AB33-7B933A32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9B6C8-75E3-3942-911F-D94E4D04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CD98-DDFF-6E4E-937A-5E8C4802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95273-549B-FE41-814F-C1C66F083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16CB2-1F82-1641-83E8-915220FB6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4966E-AEF5-254A-ABAE-F5E490822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23963-35BE-4E47-9B2C-FD5C461645D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37909-77E2-1241-B9E3-C3802BD2E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F7A7-8D4F-2F46-B449-BFC1EFF24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ACD98-DDFF-6E4E-937A-5E8C4802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4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7" Type="http://schemas.openxmlformats.org/officeDocument/2006/relationships/image" Target="../media/image120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16.png"/><Relationship Id="rId5" Type="http://schemas.openxmlformats.org/officeDocument/2006/relationships/image" Target="../media/image110.png"/><Relationship Id="rId10" Type="http://schemas.openxmlformats.org/officeDocument/2006/relationships/image" Target="../media/image15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190.png"/><Relationship Id="rId10" Type="http://schemas.openxmlformats.org/officeDocument/2006/relationships/image" Target="../media/image23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29.png"/><Relationship Id="rId5" Type="http://schemas.openxmlformats.org/officeDocument/2006/relationships/image" Target="../media/image240.png"/><Relationship Id="rId10" Type="http://schemas.openxmlformats.org/officeDocument/2006/relationships/image" Target="../media/image28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0.png"/><Relationship Id="rId10" Type="http://schemas.openxmlformats.org/officeDocument/2006/relationships/image" Target="../media/image37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48.png"/><Relationship Id="rId5" Type="http://schemas.openxmlformats.org/officeDocument/2006/relationships/image" Target="../media/image440.png"/><Relationship Id="rId10" Type="http://schemas.openxmlformats.org/officeDocument/2006/relationships/image" Target="../media/image47.png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7" Type="http://schemas.openxmlformats.org/officeDocument/2006/relationships/image" Target="../media/image46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52.png"/><Relationship Id="rId5" Type="http://schemas.openxmlformats.org/officeDocument/2006/relationships/image" Target="../media/image490.png"/><Relationship Id="rId10" Type="http://schemas.openxmlformats.org/officeDocument/2006/relationships/image" Target="../media/image18.png"/><Relationship Id="rId9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1.png"/><Relationship Id="rId10" Type="http://schemas.openxmlformats.org/officeDocument/2006/relationships/image" Target="../media/image3.jpeg"/><Relationship Id="rId9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27F6-2DE8-404B-9657-647E48669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6732"/>
            <a:ext cx="9144000" cy="1655756"/>
          </a:xfrm>
        </p:spPr>
        <p:txBody>
          <a:bodyPr>
            <a:normAutofit/>
          </a:bodyPr>
          <a:lstStyle/>
          <a:p>
            <a:r>
              <a:rPr lang="en-US" sz="44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Sequential Anomaly Detection with Local and Global Explanations</a:t>
            </a:r>
            <a:endParaRPr lang="en-US" sz="13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CC5AF-8F2D-4E41-9EC8-E0901BEE6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4328"/>
            <a:ext cx="9144000" cy="27520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Cheng</a:t>
            </a:r>
            <a:r>
              <a:rPr lang="en-US" altLang="zh-CN" baseline="30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	</a:t>
            </a:r>
            <a:r>
              <a:rPr lang="en-US" altLang="zh-CN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Depeng</a:t>
            </a:r>
            <a:r>
              <a:rPr lang="en-US" altLang="zh-CN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Xu</a:t>
            </a:r>
            <a:r>
              <a:rPr lang="en-US" altLang="zh-CN" baseline="30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	</a:t>
            </a:r>
            <a:r>
              <a:rPr lang="en-US" altLang="zh-CN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Shuhan Yuan</a:t>
            </a:r>
            <a:r>
              <a:rPr lang="en-US" altLang="zh-CN" baseline="30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aseline="30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aseline="30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Utah State University</a:t>
            </a:r>
          </a:p>
          <a:p>
            <a:r>
              <a:rPr lang="en-US" baseline="30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North Carolina at Charlotte</a:t>
            </a:r>
          </a:p>
          <a:p>
            <a:endParaRPr lang="en-US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NimbusRomNo9L-Regu"/>
              </a:rPr>
              <a:t>This work was supported in part by NSF 2103829</a:t>
            </a:r>
          </a:p>
          <a:p>
            <a:endParaRPr lang="en-US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BB9148-FDA0-5A4D-BC75-97766897AB53}"/>
              </a:ext>
            </a:extLst>
          </p:cNvPr>
          <p:cNvCxnSpPr/>
          <p:nvPr/>
        </p:nvCxnSpPr>
        <p:spPr>
          <a:xfrm>
            <a:off x="1887068" y="3318155"/>
            <a:ext cx="8417859" cy="0"/>
          </a:xfrm>
          <a:prstGeom prst="line">
            <a:avLst/>
          </a:prstGeom>
          <a:ln w="19050">
            <a:solidFill>
              <a:srgbClr val="3773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22522F29-1B9E-4C28-827B-C0AD26BA6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360443"/>
            <a:ext cx="2743200" cy="439261"/>
          </a:xfrm>
          <a:prstGeom prst="rect">
            <a:avLst/>
          </a:prstGeom>
        </p:spPr>
      </p:pic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E17C9387-AD54-35A2-970E-53F470676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418" y="351653"/>
            <a:ext cx="919164" cy="91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1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71"/>
    </mc:Choice>
    <mc:Fallback xmlns="">
      <p:transition spd="slow" advTm="1877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019A-3E83-8E4A-A454-D07479C0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Transformed Sequence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C5BC2-D9B4-1F4F-A10F-9123396387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6"/>
                <a:ext cx="6204111" cy="157314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100"/>
                  <a:t>Then the multi-head self-attention network can take </a:t>
                </a:r>
                <a14:m>
                  <m:oMath xmlns:m="http://schemas.openxmlformats.org/officeDocument/2006/math">
                    <m:r>
                      <a:rPr lang="en-US" sz="2100" b="1"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sz="21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1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100" b="1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100"/>
                  <a:t> as input and outputs an attention weight matrix </a:t>
                </a:r>
                <a14:m>
                  <m:oMath xmlns:m="http://schemas.openxmlformats.org/officeDocument/2006/math">
                    <m:r>
                      <a:rPr lang="en-US" sz="21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2100"/>
                  <a:t>. </a:t>
                </a:r>
                <a14:m>
                  <m:oMath xmlns:m="http://schemas.openxmlformats.org/officeDocument/2006/math">
                    <m:r>
                      <a:rPr lang="en-US" sz="21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1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/>
                  <a:t>can be computed as:</a:t>
                </a:r>
                <a:endParaRPr lang="en-US" sz="2100" b="1"/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1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10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sz="2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1" i="1" dirty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100"/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1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1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10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10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2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10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10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2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2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2100"/>
                  <a:t> are trainable parameters.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C5BC2-D9B4-1F4F-A10F-912339638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6"/>
                <a:ext cx="6204111" cy="1573140"/>
              </a:xfrm>
              <a:blipFill>
                <a:blip r:embed="rId5"/>
                <a:stretch>
                  <a:fillRect l="-491" t="-1158" b="-4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D731A3-63EA-1E41-9E61-65462CD1C402}"/>
              </a:ext>
            </a:extLst>
          </p:cNvPr>
          <p:cNvCxnSpPr>
            <a:cxnSpLocks/>
          </p:cNvCxnSpPr>
          <p:nvPr/>
        </p:nvCxnSpPr>
        <p:spPr>
          <a:xfrm>
            <a:off x="838200" y="1515909"/>
            <a:ext cx="10515600" cy="0"/>
          </a:xfrm>
          <a:prstGeom prst="line">
            <a:avLst/>
          </a:prstGeom>
          <a:ln w="19050">
            <a:solidFill>
              <a:srgbClr val="3773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12" descr="Chart&#10;&#10;Description automatically generated">
            <a:extLst>
              <a:ext uri="{FF2B5EF4-FFF2-40B4-BE49-F238E27FC236}">
                <a16:creationId xmlns:a16="http://schemas.microsoft.com/office/drawing/2014/main" id="{831452B8-61EE-8F8B-9E43-E0A69D6D4C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196" t="15074" r="36595" b="61216"/>
          <a:stretch/>
        </p:blipFill>
        <p:spPr>
          <a:xfrm>
            <a:off x="7422737" y="1828800"/>
            <a:ext cx="3856306" cy="105267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9D4C90F-160B-75A0-D75E-A105D9B36924}"/>
              </a:ext>
            </a:extLst>
          </p:cNvPr>
          <p:cNvSpPr/>
          <p:nvPr/>
        </p:nvSpPr>
        <p:spPr>
          <a:xfrm>
            <a:off x="5253919" y="4050946"/>
            <a:ext cx="322118" cy="31172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F902F2-075F-E33D-232E-62BDAFB5CC83}"/>
              </a:ext>
            </a:extLst>
          </p:cNvPr>
          <p:cNvSpPr/>
          <p:nvPr/>
        </p:nvSpPr>
        <p:spPr>
          <a:xfrm>
            <a:off x="5253919" y="4362673"/>
            <a:ext cx="322118" cy="31172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7869F9-9333-A353-8942-DB57863C2AC7}"/>
              </a:ext>
            </a:extLst>
          </p:cNvPr>
          <p:cNvSpPr/>
          <p:nvPr/>
        </p:nvSpPr>
        <p:spPr>
          <a:xfrm>
            <a:off x="5253919" y="4653473"/>
            <a:ext cx="322118" cy="31172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816426-62CD-35DE-2EB2-523B557B0496}"/>
              </a:ext>
            </a:extLst>
          </p:cNvPr>
          <p:cNvSpPr/>
          <p:nvPr/>
        </p:nvSpPr>
        <p:spPr>
          <a:xfrm>
            <a:off x="5253919" y="4955748"/>
            <a:ext cx="322118" cy="31172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6FDAFA-5543-8464-274D-F81E2C36C366}"/>
              </a:ext>
            </a:extLst>
          </p:cNvPr>
          <p:cNvSpPr/>
          <p:nvPr/>
        </p:nvSpPr>
        <p:spPr>
          <a:xfrm>
            <a:off x="5253919" y="5246548"/>
            <a:ext cx="322118" cy="31172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9F88BF-22BE-84F6-3C72-0248AC55A7A4}"/>
              </a:ext>
            </a:extLst>
          </p:cNvPr>
          <p:cNvSpPr/>
          <p:nvPr/>
        </p:nvSpPr>
        <p:spPr>
          <a:xfrm>
            <a:off x="5576037" y="4050946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EC6C19-E330-A8EF-6377-0B6C2336072B}"/>
              </a:ext>
            </a:extLst>
          </p:cNvPr>
          <p:cNvSpPr/>
          <p:nvPr/>
        </p:nvSpPr>
        <p:spPr>
          <a:xfrm>
            <a:off x="5576037" y="4362673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8946A1-E9EF-26B6-DA84-E7FD1BD4C27C}"/>
              </a:ext>
            </a:extLst>
          </p:cNvPr>
          <p:cNvSpPr/>
          <p:nvPr/>
        </p:nvSpPr>
        <p:spPr>
          <a:xfrm>
            <a:off x="5576037" y="4653473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9536AC-DC7E-BECF-6C81-09E748DC6CCF}"/>
              </a:ext>
            </a:extLst>
          </p:cNvPr>
          <p:cNvSpPr/>
          <p:nvPr/>
        </p:nvSpPr>
        <p:spPr>
          <a:xfrm>
            <a:off x="5576037" y="4955748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9A4DC7-5846-5376-3093-974F4611F377}"/>
              </a:ext>
            </a:extLst>
          </p:cNvPr>
          <p:cNvSpPr/>
          <p:nvPr/>
        </p:nvSpPr>
        <p:spPr>
          <a:xfrm>
            <a:off x="5576037" y="5246548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76A4B2-0215-17D1-0CE3-ACB4255FA687}"/>
              </a:ext>
            </a:extLst>
          </p:cNvPr>
          <p:cNvSpPr/>
          <p:nvPr/>
        </p:nvSpPr>
        <p:spPr>
          <a:xfrm>
            <a:off x="5898155" y="4050946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B78937-D287-0BD9-A042-54DE7763D64B}"/>
              </a:ext>
            </a:extLst>
          </p:cNvPr>
          <p:cNvSpPr/>
          <p:nvPr/>
        </p:nvSpPr>
        <p:spPr>
          <a:xfrm>
            <a:off x="5898155" y="4362673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791399-B468-E747-8D1E-3D10EC66927B}"/>
              </a:ext>
            </a:extLst>
          </p:cNvPr>
          <p:cNvSpPr/>
          <p:nvPr/>
        </p:nvSpPr>
        <p:spPr>
          <a:xfrm>
            <a:off x="5898155" y="4653473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C98C5D-FF15-7F0A-8080-590BE600DBCD}"/>
              </a:ext>
            </a:extLst>
          </p:cNvPr>
          <p:cNvSpPr/>
          <p:nvPr/>
        </p:nvSpPr>
        <p:spPr>
          <a:xfrm>
            <a:off x="5898155" y="4955748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CE5A90F-54C0-6397-A23B-46AF349BAD00}"/>
              </a:ext>
            </a:extLst>
          </p:cNvPr>
          <p:cNvSpPr/>
          <p:nvPr/>
        </p:nvSpPr>
        <p:spPr>
          <a:xfrm>
            <a:off x="5898155" y="5246548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B5C99AE-3B24-8456-77A4-DF094D76651F}"/>
              </a:ext>
            </a:extLst>
          </p:cNvPr>
          <p:cNvSpPr/>
          <p:nvPr/>
        </p:nvSpPr>
        <p:spPr>
          <a:xfrm>
            <a:off x="6220273" y="4050946"/>
            <a:ext cx="322118" cy="31172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6801EA-92AE-FBCE-7CD9-DD52FCFE488F}"/>
              </a:ext>
            </a:extLst>
          </p:cNvPr>
          <p:cNvSpPr/>
          <p:nvPr/>
        </p:nvSpPr>
        <p:spPr>
          <a:xfrm>
            <a:off x="6220273" y="4362673"/>
            <a:ext cx="322118" cy="31172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A20A83-3F0C-3FA1-6090-8ADD8253EA79}"/>
              </a:ext>
            </a:extLst>
          </p:cNvPr>
          <p:cNvSpPr/>
          <p:nvPr/>
        </p:nvSpPr>
        <p:spPr>
          <a:xfrm>
            <a:off x="6220273" y="4653473"/>
            <a:ext cx="322118" cy="31172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9DF3FAE-653F-3306-8C6A-C77A7DAA4297}"/>
              </a:ext>
            </a:extLst>
          </p:cNvPr>
          <p:cNvSpPr/>
          <p:nvPr/>
        </p:nvSpPr>
        <p:spPr>
          <a:xfrm>
            <a:off x="6220273" y="4955748"/>
            <a:ext cx="322118" cy="31172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C3A11CF-D3DD-3BA0-D203-A51873408794}"/>
              </a:ext>
            </a:extLst>
          </p:cNvPr>
          <p:cNvSpPr/>
          <p:nvPr/>
        </p:nvSpPr>
        <p:spPr>
          <a:xfrm>
            <a:off x="6220273" y="5246548"/>
            <a:ext cx="322118" cy="31172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59749C2-D613-2B1F-58C4-963B451EE196}"/>
              </a:ext>
            </a:extLst>
          </p:cNvPr>
          <p:cNvSpPr/>
          <p:nvPr/>
        </p:nvSpPr>
        <p:spPr>
          <a:xfrm>
            <a:off x="6542391" y="4050946"/>
            <a:ext cx="322118" cy="31172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4FB6254-6B87-945C-A2B8-84A78A7E78D0}"/>
              </a:ext>
            </a:extLst>
          </p:cNvPr>
          <p:cNvSpPr/>
          <p:nvPr/>
        </p:nvSpPr>
        <p:spPr>
          <a:xfrm>
            <a:off x="6542391" y="4362673"/>
            <a:ext cx="322118" cy="31172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9D7B1BD-3BAE-89E9-DAB8-058E420FB5E9}"/>
              </a:ext>
            </a:extLst>
          </p:cNvPr>
          <p:cNvSpPr/>
          <p:nvPr/>
        </p:nvSpPr>
        <p:spPr>
          <a:xfrm>
            <a:off x="6542391" y="4653473"/>
            <a:ext cx="322118" cy="31172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B1CDB23-5BBE-C433-AB1F-D35B49EAC4B9}"/>
              </a:ext>
            </a:extLst>
          </p:cNvPr>
          <p:cNvSpPr/>
          <p:nvPr/>
        </p:nvSpPr>
        <p:spPr>
          <a:xfrm>
            <a:off x="6542391" y="4955748"/>
            <a:ext cx="322118" cy="31172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2E45D95-C2AB-7802-2394-01E4B1E1FBCE}"/>
              </a:ext>
            </a:extLst>
          </p:cNvPr>
          <p:cNvSpPr/>
          <p:nvPr/>
        </p:nvSpPr>
        <p:spPr>
          <a:xfrm>
            <a:off x="6542391" y="5246548"/>
            <a:ext cx="322118" cy="31172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1E3692C-47D7-37D9-8559-04391FE09E35}"/>
                  </a:ext>
                </a:extLst>
              </p:cNvPr>
              <p:cNvSpPr txBox="1"/>
              <p:nvPr/>
            </p:nvSpPr>
            <p:spPr>
              <a:xfrm>
                <a:off x="5513324" y="6042928"/>
                <a:ext cx="769662" cy="379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1E3692C-47D7-37D9-8559-04391FE09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324" y="6042928"/>
                <a:ext cx="769662" cy="379784"/>
              </a:xfrm>
              <a:prstGeom prst="rect">
                <a:avLst/>
              </a:prstGeom>
              <a:blipFill>
                <a:blip r:embed="rId7"/>
                <a:stretch>
                  <a:fillRect r="-29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Left Bracket 88">
            <a:extLst>
              <a:ext uri="{FF2B5EF4-FFF2-40B4-BE49-F238E27FC236}">
                <a16:creationId xmlns:a16="http://schemas.microsoft.com/office/drawing/2014/main" id="{D547F6A6-E4D2-4168-B946-64F2CE98268B}"/>
              </a:ext>
            </a:extLst>
          </p:cNvPr>
          <p:cNvSpPr/>
          <p:nvPr/>
        </p:nvSpPr>
        <p:spPr>
          <a:xfrm>
            <a:off x="4859563" y="3853143"/>
            <a:ext cx="137159" cy="1873459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eft Bracket 89">
            <a:extLst>
              <a:ext uri="{FF2B5EF4-FFF2-40B4-BE49-F238E27FC236}">
                <a16:creationId xmlns:a16="http://schemas.microsoft.com/office/drawing/2014/main" id="{7DB57E26-7061-F1BB-0322-9F0F794A3393}"/>
              </a:ext>
            </a:extLst>
          </p:cNvPr>
          <p:cNvSpPr/>
          <p:nvPr/>
        </p:nvSpPr>
        <p:spPr>
          <a:xfrm rot="10800000">
            <a:off x="7137441" y="3894380"/>
            <a:ext cx="137159" cy="1873459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B739688-C74A-2307-3CA5-55B2903FF69E}"/>
              </a:ext>
            </a:extLst>
          </p:cNvPr>
          <p:cNvSpPr txBox="1"/>
          <p:nvPr/>
        </p:nvSpPr>
        <p:spPr>
          <a:xfrm>
            <a:off x="7303874" y="3741230"/>
            <a:ext cx="32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771B8DE-E4E0-2E71-FD6B-8E631848FC02}"/>
              </a:ext>
            </a:extLst>
          </p:cNvPr>
          <p:cNvSpPr/>
          <p:nvPr/>
        </p:nvSpPr>
        <p:spPr>
          <a:xfrm>
            <a:off x="7983046" y="4047482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E2AB287-BADF-7316-3315-2A4145EBD262}"/>
              </a:ext>
            </a:extLst>
          </p:cNvPr>
          <p:cNvSpPr/>
          <p:nvPr/>
        </p:nvSpPr>
        <p:spPr>
          <a:xfrm>
            <a:off x="7983046" y="4359209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D44772-3A6E-1C33-FD7C-B0746C0295DD}"/>
              </a:ext>
            </a:extLst>
          </p:cNvPr>
          <p:cNvSpPr/>
          <p:nvPr/>
        </p:nvSpPr>
        <p:spPr>
          <a:xfrm>
            <a:off x="7983046" y="4650009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B56AF50-56B1-950E-FA8E-7329DB38CC89}"/>
              </a:ext>
            </a:extLst>
          </p:cNvPr>
          <p:cNvSpPr/>
          <p:nvPr/>
        </p:nvSpPr>
        <p:spPr>
          <a:xfrm>
            <a:off x="7983046" y="4952284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33A0951-2E27-4817-21D2-9B48957B40C8}"/>
              </a:ext>
            </a:extLst>
          </p:cNvPr>
          <p:cNvSpPr/>
          <p:nvPr/>
        </p:nvSpPr>
        <p:spPr>
          <a:xfrm>
            <a:off x="7983046" y="5243084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889B661-AC4C-4E97-A0F6-3975DF0D3CB6}"/>
              </a:ext>
            </a:extLst>
          </p:cNvPr>
          <p:cNvSpPr/>
          <p:nvPr/>
        </p:nvSpPr>
        <p:spPr>
          <a:xfrm>
            <a:off x="8305164" y="4047482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017F295-247E-4417-3ED2-2526EDA818E9}"/>
              </a:ext>
            </a:extLst>
          </p:cNvPr>
          <p:cNvSpPr/>
          <p:nvPr/>
        </p:nvSpPr>
        <p:spPr>
          <a:xfrm>
            <a:off x="8305164" y="4359209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AC3F19B-4565-3239-4BC7-88F7FA04B9AA}"/>
              </a:ext>
            </a:extLst>
          </p:cNvPr>
          <p:cNvSpPr/>
          <p:nvPr/>
        </p:nvSpPr>
        <p:spPr>
          <a:xfrm>
            <a:off x="8305164" y="4650009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ABFFCF9-45F3-2851-1F54-A3FD1167B852}"/>
              </a:ext>
            </a:extLst>
          </p:cNvPr>
          <p:cNvSpPr/>
          <p:nvPr/>
        </p:nvSpPr>
        <p:spPr>
          <a:xfrm>
            <a:off x="8305164" y="4952284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88248FA-9312-1BAF-7948-BF7D92DD7505}"/>
              </a:ext>
            </a:extLst>
          </p:cNvPr>
          <p:cNvSpPr/>
          <p:nvPr/>
        </p:nvSpPr>
        <p:spPr>
          <a:xfrm>
            <a:off x="8305164" y="5243084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EFA96C6-126F-0725-2B54-0C152DF2E0FB}"/>
              </a:ext>
            </a:extLst>
          </p:cNvPr>
          <p:cNvSpPr/>
          <p:nvPr/>
        </p:nvSpPr>
        <p:spPr>
          <a:xfrm>
            <a:off x="8627282" y="4047482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1D48CD4-9DF4-B3A0-4D0D-1DF531F57303}"/>
              </a:ext>
            </a:extLst>
          </p:cNvPr>
          <p:cNvSpPr/>
          <p:nvPr/>
        </p:nvSpPr>
        <p:spPr>
          <a:xfrm>
            <a:off x="8627282" y="4359209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A57053-AD57-5D10-52F0-41EBE7F69BFB}"/>
              </a:ext>
            </a:extLst>
          </p:cNvPr>
          <p:cNvSpPr/>
          <p:nvPr/>
        </p:nvSpPr>
        <p:spPr>
          <a:xfrm>
            <a:off x="8627282" y="4650009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56F165B-4AE9-DC0E-CA42-E2ECF1CFB693}"/>
              </a:ext>
            </a:extLst>
          </p:cNvPr>
          <p:cNvSpPr/>
          <p:nvPr/>
        </p:nvSpPr>
        <p:spPr>
          <a:xfrm>
            <a:off x="8627282" y="4952284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B04B60E-EAEA-8BB1-3B4E-09A754E3082C}"/>
              </a:ext>
            </a:extLst>
          </p:cNvPr>
          <p:cNvSpPr/>
          <p:nvPr/>
        </p:nvSpPr>
        <p:spPr>
          <a:xfrm>
            <a:off x="8627282" y="5243084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EDAA097-4DEE-EEA4-894F-D2D35F420190}"/>
              </a:ext>
            </a:extLst>
          </p:cNvPr>
          <p:cNvSpPr txBox="1"/>
          <p:nvPr/>
        </p:nvSpPr>
        <p:spPr>
          <a:xfrm>
            <a:off x="7470058" y="4316993"/>
            <a:ext cx="316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.</a:t>
            </a:r>
            <a:endParaRPr 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5FCBFDA-844F-7371-E1E5-BEC5E642E0BD}"/>
                  </a:ext>
                </a:extLst>
              </p:cNvPr>
              <p:cNvSpPr txBox="1"/>
              <p:nvPr/>
            </p:nvSpPr>
            <p:spPr>
              <a:xfrm>
                <a:off x="3686426" y="4550948"/>
                <a:ext cx="1355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>
                    <a:latin typeface="Cambria Math" panose="02040503050406030204" pitchFamily="18" charset="0"/>
                  </a:rPr>
                  <a:t>tanh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⁡⁡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5FCBFDA-844F-7371-E1E5-BEC5E642E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426" y="4550948"/>
                <a:ext cx="1355955" cy="369332"/>
              </a:xfrm>
              <a:prstGeom prst="rect">
                <a:avLst/>
              </a:prstGeom>
              <a:blipFill>
                <a:blip r:embed="rId8"/>
                <a:stretch>
                  <a:fillRect t="-1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C4ECBE3-3484-FBEF-EE41-88AC3689FA3D}"/>
                  </a:ext>
                </a:extLst>
              </p:cNvPr>
              <p:cNvSpPr txBox="1"/>
              <p:nvPr/>
            </p:nvSpPr>
            <p:spPr>
              <a:xfrm>
                <a:off x="7920333" y="6042928"/>
                <a:ext cx="769662" cy="379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C4ECBE3-3484-FBEF-EE41-88AC3689F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333" y="6042928"/>
                <a:ext cx="769662" cy="379784"/>
              </a:xfrm>
              <a:prstGeom prst="rect">
                <a:avLst/>
              </a:prstGeom>
              <a:blipFill>
                <a:blip r:embed="rId9"/>
                <a:stretch>
                  <a:fillRect r="-56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Left Bracket 125">
            <a:extLst>
              <a:ext uri="{FF2B5EF4-FFF2-40B4-BE49-F238E27FC236}">
                <a16:creationId xmlns:a16="http://schemas.microsoft.com/office/drawing/2014/main" id="{FF324CD7-69DD-D461-AB90-C1B7341FD625}"/>
              </a:ext>
            </a:extLst>
          </p:cNvPr>
          <p:cNvSpPr/>
          <p:nvPr/>
        </p:nvSpPr>
        <p:spPr>
          <a:xfrm>
            <a:off x="3947344" y="3663003"/>
            <a:ext cx="186903" cy="230811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Left Bracket 126">
            <a:extLst>
              <a:ext uri="{FF2B5EF4-FFF2-40B4-BE49-F238E27FC236}">
                <a16:creationId xmlns:a16="http://schemas.microsoft.com/office/drawing/2014/main" id="{5995B3DB-AF3F-3CDC-083A-B8319341301B}"/>
              </a:ext>
            </a:extLst>
          </p:cNvPr>
          <p:cNvSpPr/>
          <p:nvPr/>
        </p:nvSpPr>
        <p:spPr>
          <a:xfrm rot="10800000">
            <a:off x="9059934" y="3646599"/>
            <a:ext cx="152249" cy="230811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3F17A99-1741-1154-87EC-C36A171CAC54}"/>
              </a:ext>
            </a:extLst>
          </p:cNvPr>
          <p:cNvSpPr/>
          <p:nvPr/>
        </p:nvSpPr>
        <p:spPr>
          <a:xfrm>
            <a:off x="9755631" y="4239221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B58198-2C27-2D79-0622-4CC09A9B340C}"/>
              </a:ext>
            </a:extLst>
          </p:cNvPr>
          <p:cNvSpPr/>
          <p:nvPr/>
        </p:nvSpPr>
        <p:spPr>
          <a:xfrm>
            <a:off x="9755631" y="4550948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86934CE-5246-F0B3-0442-56E468EEAFA7}"/>
              </a:ext>
            </a:extLst>
          </p:cNvPr>
          <p:cNvSpPr/>
          <p:nvPr/>
        </p:nvSpPr>
        <p:spPr>
          <a:xfrm>
            <a:off x="9755631" y="4841748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F287DAE-3D71-155F-F491-C162F8533F41}"/>
              </a:ext>
            </a:extLst>
          </p:cNvPr>
          <p:cNvSpPr/>
          <p:nvPr/>
        </p:nvSpPr>
        <p:spPr>
          <a:xfrm>
            <a:off x="10077749" y="4239221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BFF0543-EBD1-05B0-CFA8-46285F5D20FF}"/>
              </a:ext>
            </a:extLst>
          </p:cNvPr>
          <p:cNvSpPr/>
          <p:nvPr/>
        </p:nvSpPr>
        <p:spPr>
          <a:xfrm>
            <a:off x="10077749" y="4550948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0CD46BE-5D29-4AC6-F7E1-BC580CDF5960}"/>
              </a:ext>
            </a:extLst>
          </p:cNvPr>
          <p:cNvSpPr/>
          <p:nvPr/>
        </p:nvSpPr>
        <p:spPr>
          <a:xfrm>
            <a:off x="10077749" y="4841748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3DCF958-B850-7886-6C6D-12DED6EE38B0}"/>
              </a:ext>
            </a:extLst>
          </p:cNvPr>
          <p:cNvSpPr/>
          <p:nvPr/>
        </p:nvSpPr>
        <p:spPr>
          <a:xfrm>
            <a:off x="10399867" y="4239221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B499EC7-B2A8-089F-B7E4-6BB0A623AF2B}"/>
              </a:ext>
            </a:extLst>
          </p:cNvPr>
          <p:cNvSpPr/>
          <p:nvPr/>
        </p:nvSpPr>
        <p:spPr>
          <a:xfrm>
            <a:off x="10399867" y="4550948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2E6E506-95F6-088A-B936-D8753A210B05}"/>
              </a:ext>
            </a:extLst>
          </p:cNvPr>
          <p:cNvSpPr/>
          <p:nvPr/>
        </p:nvSpPr>
        <p:spPr>
          <a:xfrm>
            <a:off x="10399867" y="4841748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60D820D-30E0-6FF6-1ADB-A46FFF9C1E13}"/>
              </a:ext>
            </a:extLst>
          </p:cNvPr>
          <p:cNvSpPr txBox="1"/>
          <p:nvPr/>
        </p:nvSpPr>
        <p:spPr>
          <a:xfrm>
            <a:off x="9316811" y="4315052"/>
            <a:ext cx="316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.</a:t>
            </a:r>
            <a:endParaRPr 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90FF6E3D-9A79-D07E-763A-CF9CACB6B55A}"/>
                  </a:ext>
                </a:extLst>
              </p:cNvPr>
              <p:cNvSpPr txBox="1"/>
              <p:nvPr/>
            </p:nvSpPr>
            <p:spPr>
              <a:xfrm>
                <a:off x="9692918" y="6039699"/>
                <a:ext cx="769662" cy="379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90FF6E3D-9A79-D07E-763A-CF9CACB6B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918" y="6039699"/>
                <a:ext cx="769662" cy="379784"/>
              </a:xfrm>
              <a:prstGeom prst="rect">
                <a:avLst/>
              </a:prstGeom>
              <a:blipFill>
                <a:blip r:embed="rId10"/>
                <a:stretch>
                  <a:fillRect r="-53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Left Bracket 164">
            <a:extLst>
              <a:ext uri="{FF2B5EF4-FFF2-40B4-BE49-F238E27FC236}">
                <a16:creationId xmlns:a16="http://schemas.microsoft.com/office/drawing/2014/main" id="{86392424-3180-C7BA-075A-C4B64923A7D0}"/>
              </a:ext>
            </a:extLst>
          </p:cNvPr>
          <p:cNvSpPr/>
          <p:nvPr/>
        </p:nvSpPr>
        <p:spPr>
          <a:xfrm>
            <a:off x="4696830" y="3646599"/>
            <a:ext cx="158841" cy="230811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Left Bracket 165">
            <a:extLst>
              <a:ext uri="{FF2B5EF4-FFF2-40B4-BE49-F238E27FC236}">
                <a16:creationId xmlns:a16="http://schemas.microsoft.com/office/drawing/2014/main" id="{871BE2E3-3038-892A-4999-B538696BAC0E}"/>
              </a:ext>
            </a:extLst>
          </p:cNvPr>
          <p:cNvSpPr/>
          <p:nvPr/>
        </p:nvSpPr>
        <p:spPr>
          <a:xfrm rot="10800000">
            <a:off x="10765973" y="3692276"/>
            <a:ext cx="231544" cy="2277667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795F432-8FC7-803A-AF57-3048FDD09880}"/>
                  </a:ext>
                </a:extLst>
              </p:cNvPr>
              <p:cNvSpPr txBox="1"/>
              <p:nvPr/>
            </p:nvSpPr>
            <p:spPr>
              <a:xfrm>
                <a:off x="2655862" y="4550948"/>
                <a:ext cx="1355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⁡⁡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795F432-8FC7-803A-AF57-3048FDD09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862" y="4550948"/>
                <a:ext cx="1355955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ED854F13-4FFD-3378-71BA-E2896D9BF1E1}"/>
                  </a:ext>
                </a:extLst>
              </p:cNvPr>
              <p:cNvSpPr txBox="1"/>
              <p:nvPr/>
            </p:nvSpPr>
            <p:spPr>
              <a:xfrm>
                <a:off x="2427841" y="4561626"/>
                <a:ext cx="4028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⁡⁡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ED854F13-4FFD-3378-71BA-E2896D9BF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841" y="4561626"/>
                <a:ext cx="402811" cy="400110"/>
              </a:xfrm>
              <a:prstGeom prst="rect">
                <a:avLst/>
              </a:prstGeom>
              <a:blipFill>
                <a:blip r:embed="rId12"/>
                <a:stretch>
                  <a:fillRect r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BC45194-5FA8-A3E4-B788-405D4BCA075F}"/>
                  </a:ext>
                </a:extLst>
              </p:cNvPr>
              <p:cNvSpPr txBox="1"/>
              <p:nvPr/>
            </p:nvSpPr>
            <p:spPr>
              <a:xfrm>
                <a:off x="1304677" y="6042928"/>
                <a:ext cx="769662" cy="379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BC45194-5FA8-A3E4-B788-405D4BCA0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677" y="6042928"/>
                <a:ext cx="769662" cy="379784"/>
              </a:xfrm>
              <a:prstGeom prst="rect">
                <a:avLst/>
              </a:prstGeom>
              <a:blipFill>
                <a:blip r:embed="rId13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TextBox 188">
            <a:extLst>
              <a:ext uri="{FF2B5EF4-FFF2-40B4-BE49-F238E27FC236}">
                <a16:creationId xmlns:a16="http://schemas.microsoft.com/office/drawing/2014/main" id="{8E3A8D5C-601A-59D0-596C-8ED5C25EEBFB}"/>
              </a:ext>
            </a:extLst>
          </p:cNvPr>
          <p:cNvSpPr txBox="1"/>
          <p:nvPr/>
        </p:nvSpPr>
        <p:spPr>
          <a:xfrm>
            <a:off x="901186" y="3523773"/>
            <a:ext cx="13346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Sum up to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C547D4-3B4E-4BAF-575F-19582685EBC7}"/>
              </a:ext>
            </a:extLst>
          </p:cNvPr>
          <p:cNvSpPr/>
          <p:nvPr/>
        </p:nvSpPr>
        <p:spPr>
          <a:xfrm>
            <a:off x="1367390" y="4050946"/>
            <a:ext cx="322118" cy="31172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8FF5FC-FB0F-AAA4-CCB3-B49323AE76DD}"/>
              </a:ext>
            </a:extLst>
          </p:cNvPr>
          <p:cNvSpPr/>
          <p:nvPr/>
        </p:nvSpPr>
        <p:spPr>
          <a:xfrm>
            <a:off x="1367390" y="4362673"/>
            <a:ext cx="322118" cy="3117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F14F10-4253-09AF-9942-9CC59F9EF3B7}"/>
              </a:ext>
            </a:extLst>
          </p:cNvPr>
          <p:cNvSpPr/>
          <p:nvPr/>
        </p:nvSpPr>
        <p:spPr>
          <a:xfrm>
            <a:off x="1367390" y="4653473"/>
            <a:ext cx="322118" cy="31172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C6844D-9E18-9903-209A-0500C02278DF}"/>
              </a:ext>
            </a:extLst>
          </p:cNvPr>
          <p:cNvSpPr/>
          <p:nvPr/>
        </p:nvSpPr>
        <p:spPr>
          <a:xfrm>
            <a:off x="1367390" y="4955748"/>
            <a:ext cx="322118" cy="3117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D918C5-E8DC-A733-93ED-A8901AC3EA53}"/>
              </a:ext>
            </a:extLst>
          </p:cNvPr>
          <p:cNvSpPr/>
          <p:nvPr/>
        </p:nvSpPr>
        <p:spPr>
          <a:xfrm>
            <a:off x="1367390" y="5246548"/>
            <a:ext cx="322118" cy="311727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38943E-9673-8E01-68C6-40E019F8552B}"/>
              </a:ext>
            </a:extLst>
          </p:cNvPr>
          <p:cNvSpPr/>
          <p:nvPr/>
        </p:nvSpPr>
        <p:spPr>
          <a:xfrm>
            <a:off x="1689508" y="4050946"/>
            <a:ext cx="322118" cy="31172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417E63-FAB5-D408-9E60-C37D7C2C2E93}"/>
              </a:ext>
            </a:extLst>
          </p:cNvPr>
          <p:cNvSpPr/>
          <p:nvPr/>
        </p:nvSpPr>
        <p:spPr>
          <a:xfrm>
            <a:off x="1689508" y="4362673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7E39D-F381-291C-4BB7-C4E54341A8F2}"/>
              </a:ext>
            </a:extLst>
          </p:cNvPr>
          <p:cNvSpPr/>
          <p:nvPr/>
        </p:nvSpPr>
        <p:spPr>
          <a:xfrm>
            <a:off x="1689508" y="4653473"/>
            <a:ext cx="322118" cy="31172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FE4FF2-A978-D735-2DF8-CC6440CA5440}"/>
              </a:ext>
            </a:extLst>
          </p:cNvPr>
          <p:cNvSpPr/>
          <p:nvPr/>
        </p:nvSpPr>
        <p:spPr>
          <a:xfrm>
            <a:off x="1689508" y="4955748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488A5C-D022-47D2-214F-24ACD7254CCC}"/>
              </a:ext>
            </a:extLst>
          </p:cNvPr>
          <p:cNvSpPr/>
          <p:nvPr/>
        </p:nvSpPr>
        <p:spPr>
          <a:xfrm>
            <a:off x="1689508" y="5246548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CB9E67-1685-6653-122C-E3FED5107AC7}"/>
              </a:ext>
            </a:extLst>
          </p:cNvPr>
          <p:cNvSpPr/>
          <p:nvPr/>
        </p:nvSpPr>
        <p:spPr>
          <a:xfrm>
            <a:off x="2011626" y="4050946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AE493B-6C08-525C-BFD6-016155999B8D}"/>
              </a:ext>
            </a:extLst>
          </p:cNvPr>
          <p:cNvSpPr/>
          <p:nvPr/>
        </p:nvSpPr>
        <p:spPr>
          <a:xfrm>
            <a:off x="2011626" y="4362673"/>
            <a:ext cx="322118" cy="3117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609267-5C18-AB06-BB3F-FAAA90156343}"/>
              </a:ext>
            </a:extLst>
          </p:cNvPr>
          <p:cNvSpPr/>
          <p:nvPr/>
        </p:nvSpPr>
        <p:spPr>
          <a:xfrm>
            <a:off x="2011626" y="4653473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2C3C6E-2FD8-0C33-6C74-EC82551A9D64}"/>
              </a:ext>
            </a:extLst>
          </p:cNvPr>
          <p:cNvSpPr/>
          <p:nvPr/>
        </p:nvSpPr>
        <p:spPr>
          <a:xfrm>
            <a:off x="2011626" y="4955748"/>
            <a:ext cx="322118" cy="3117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FCEA15-4BC2-B9B1-0F72-3F787274A7F0}"/>
              </a:ext>
            </a:extLst>
          </p:cNvPr>
          <p:cNvSpPr/>
          <p:nvPr/>
        </p:nvSpPr>
        <p:spPr>
          <a:xfrm>
            <a:off x="2011626" y="5246548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A68AB735-0FD1-8F6C-C3CC-430BD2695D12}"/>
              </a:ext>
            </a:extLst>
          </p:cNvPr>
          <p:cNvSpPr/>
          <p:nvPr/>
        </p:nvSpPr>
        <p:spPr>
          <a:xfrm>
            <a:off x="1367389" y="4047482"/>
            <a:ext cx="322119" cy="1507329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25"/>
    </mc:Choice>
    <mc:Fallback xmlns="">
      <p:transition spd="slow" advTm="2752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019A-3E83-8E4A-A454-D07479C0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Transformed Sequence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C5BC2-D9B4-1F4F-A10F-9123396387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6"/>
                <a:ext cx="6204111" cy="157314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700"/>
                  <a:t>Therefore, the sequence representation can be written as: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700"/>
                  <a:t>𝑴=𝑺𝑨, 𝑴∈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1700" b="1" i="1" dirty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1700" b="1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700" b="1" i="1" dirty="0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sz="1700" b="1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700"/>
                  <a:t>We denote the multi-head self-attention model as 𝑴=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7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sz="1700"/>
                  <a:t>(𝑺) with trainable parameters 𝜃={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7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700"/>
                  <a:t>,</a:t>
                </a:r>
                <a:r>
                  <a:rPr lang="en-US" sz="1700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7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700"/>
                  <a:t>}.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C5BC2-D9B4-1F4F-A10F-912339638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6"/>
                <a:ext cx="6204111" cy="1573140"/>
              </a:xfrm>
              <a:blipFill>
                <a:blip r:embed="rId5"/>
                <a:stretch>
                  <a:fillRect l="-589" t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D731A3-63EA-1E41-9E61-65462CD1C402}"/>
              </a:ext>
            </a:extLst>
          </p:cNvPr>
          <p:cNvCxnSpPr>
            <a:cxnSpLocks/>
          </p:cNvCxnSpPr>
          <p:nvPr/>
        </p:nvCxnSpPr>
        <p:spPr>
          <a:xfrm>
            <a:off x="838200" y="1515909"/>
            <a:ext cx="10515600" cy="0"/>
          </a:xfrm>
          <a:prstGeom prst="line">
            <a:avLst/>
          </a:prstGeom>
          <a:ln w="19050">
            <a:solidFill>
              <a:srgbClr val="3773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12" descr="Chart&#10;&#10;Description automatically generated">
            <a:extLst>
              <a:ext uri="{FF2B5EF4-FFF2-40B4-BE49-F238E27FC236}">
                <a16:creationId xmlns:a16="http://schemas.microsoft.com/office/drawing/2014/main" id="{831452B8-61EE-8F8B-9E43-E0A69D6D4C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196" t="15074" r="36595" b="61216"/>
          <a:stretch/>
        </p:blipFill>
        <p:spPr>
          <a:xfrm>
            <a:off x="7422737" y="1828800"/>
            <a:ext cx="3856306" cy="105267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9D4C90F-160B-75A0-D75E-A105D9B36924}"/>
              </a:ext>
            </a:extLst>
          </p:cNvPr>
          <p:cNvSpPr/>
          <p:nvPr/>
        </p:nvSpPr>
        <p:spPr>
          <a:xfrm>
            <a:off x="5092090" y="4050946"/>
            <a:ext cx="322118" cy="31172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F902F2-075F-E33D-232E-62BDAFB5CC83}"/>
              </a:ext>
            </a:extLst>
          </p:cNvPr>
          <p:cNvSpPr/>
          <p:nvPr/>
        </p:nvSpPr>
        <p:spPr>
          <a:xfrm>
            <a:off x="5092090" y="4362673"/>
            <a:ext cx="322118" cy="31172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7869F9-9333-A353-8942-DB57863C2AC7}"/>
              </a:ext>
            </a:extLst>
          </p:cNvPr>
          <p:cNvSpPr/>
          <p:nvPr/>
        </p:nvSpPr>
        <p:spPr>
          <a:xfrm>
            <a:off x="5092090" y="4653473"/>
            <a:ext cx="322118" cy="31172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816426-62CD-35DE-2EB2-523B557B0496}"/>
              </a:ext>
            </a:extLst>
          </p:cNvPr>
          <p:cNvSpPr/>
          <p:nvPr/>
        </p:nvSpPr>
        <p:spPr>
          <a:xfrm>
            <a:off x="5092090" y="4955748"/>
            <a:ext cx="322118" cy="31172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6FDAFA-5543-8464-274D-F81E2C36C366}"/>
              </a:ext>
            </a:extLst>
          </p:cNvPr>
          <p:cNvSpPr/>
          <p:nvPr/>
        </p:nvSpPr>
        <p:spPr>
          <a:xfrm>
            <a:off x="5092090" y="5246548"/>
            <a:ext cx="322118" cy="31172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9F88BF-22BE-84F6-3C72-0248AC55A7A4}"/>
              </a:ext>
            </a:extLst>
          </p:cNvPr>
          <p:cNvSpPr/>
          <p:nvPr/>
        </p:nvSpPr>
        <p:spPr>
          <a:xfrm>
            <a:off x="5414208" y="4050946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EC6C19-E330-A8EF-6377-0B6C2336072B}"/>
              </a:ext>
            </a:extLst>
          </p:cNvPr>
          <p:cNvSpPr/>
          <p:nvPr/>
        </p:nvSpPr>
        <p:spPr>
          <a:xfrm>
            <a:off x="5414208" y="4362673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8946A1-E9EF-26B6-DA84-E7FD1BD4C27C}"/>
              </a:ext>
            </a:extLst>
          </p:cNvPr>
          <p:cNvSpPr/>
          <p:nvPr/>
        </p:nvSpPr>
        <p:spPr>
          <a:xfrm>
            <a:off x="5414208" y="4653473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9536AC-DC7E-BECF-6C81-09E748DC6CCF}"/>
              </a:ext>
            </a:extLst>
          </p:cNvPr>
          <p:cNvSpPr/>
          <p:nvPr/>
        </p:nvSpPr>
        <p:spPr>
          <a:xfrm>
            <a:off x="5414208" y="4955748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9A4DC7-5846-5376-3093-974F4611F377}"/>
              </a:ext>
            </a:extLst>
          </p:cNvPr>
          <p:cNvSpPr/>
          <p:nvPr/>
        </p:nvSpPr>
        <p:spPr>
          <a:xfrm>
            <a:off x="5414208" y="5246548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76A4B2-0215-17D1-0CE3-ACB4255FA687}"/>
              </a:ext>
            </a:extLst>
          </p:cNvPr>
          <p:cNvSpPr/>
          <p:nvPr/>
        </p:nvSpPr>
        <p:spPr>
          <a:xfrm>
            <a:off x="5736326" y="4050946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B78937-D287-0BD9-A042-54DE7763D64B}"/>
              </a:ext>
            </a:extLst>
          </p:cNvPr>
          <p:cNvSpPr/>
          <p:nvPr/>
        </p:nvSpPr>
        <p:spPr>
          <a:xfrm>
            <a:off x="5736326" y="4362673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791399-B468-E747-8D1E-3D10EC66927B}"/>
              </a:ext>
            </a:extLst>
          </p:cNvPr>
          <p:cNvSpPr/>
          <p:nvPr/>
        </p:nvSpPr>
        <p:spPr>
          <a:xfrm>
            <a:off x="5736326" y="4653473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C98C5D-FF15-7F0A-8080-590BE600DBCD}"/>
              </a:ext>
            </a:extLst>
          </p:cNvPr>
          <p:cNvSpPr/>
          <p:nvPr/>
        </p:nvSpPr>
        <p:spPr>
          <a:xfrm>
            <a:off x="5736326" y="4955748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CE5A90F-54C0-6397-A23B-46AF349BAD00}"/>
              </a:ext>
            </a:extLst>
          </p:cNvPr>
          <p:cNvSpPr/>
          <p:nvPr/>
        </p:nvSpPr>
        <p:spPr>
          <a:xfrm>
            <a:off x="5736326" y="5246548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B5C99AE-3B24-8456-77A4-DF094D76651F}"/>
              </a:ext>
            </a:extLst>
          </p:cNvPr>
          <p:cNvSpPr/>
          <p:nvPr/>
        </p:nvSpPr>
        <p:spPr>
          <a:xfrm>
            <a:off x="6058444" y="4050946"/>
            <a:ext cx="322118" cy="31172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6801EA-92AE-FBCE-7CD9-DD52FCFE488F}"/>
              </a:ext>
            </a:extLst>
          </p:cNvPr>
          <p:cNvSpPr/>
          <p:nvPr/>
        </p:nvSpPr>
        <p:spPr>
          <a:xfrm>
            <a:off x="6058444" y="4362673"/>
            <a:ext cx="322118" cy="31172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A20A83-3F0C-3FA1-6090-8ADD8253EA79}"/>
              </a:ext>
            </a:extLst>
          </p:cNvPr>
          <p:cNvSpPr/>
          <p:nvPr/>
        </p:nvSpPr>
        <p:spPr>
          <a:xfrm>
            <a:off x="6058444" y="4653473"/>
            <a:ext cx="322118" cy="31172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9DF3FAE-653F-3306-8C6A-C77A7DAA4297}"/>
              </a:ext>
            </a:extLst>
          </p:cNvPr>
          <p:cNvSpPr/>
          <p:nvPr/>
        </p:nvSpPr>
        <p:spPr>
          <a:xfrm>
            <a:off x="6058444" y="4955748"/>
            <a:ext cx="322118" cy="31172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C3A11CF-D3DD-3BA0-D203-A51873408794}"/>
              </a:ext>
            </a:extLst>
          </p:cNvPr>
          <p:cNvSpPr/>
          <p:nvPr/>
        </p:nvSpPr>
        <p:spPr>
          <a:xfrm>
            <a:off x="6058444" y="5246548"/>
            <a:ext cx="322118" cy="31172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59749C2-D613-2B1F-58C4-963B451EE196}"/>
              </a:ext>
            </a:extLst>
          </p:cNvPr>
          <p:cNvSpPr/>
          <p:nvPr/>
        </p:nvSpPr>
        <p:spPr>
          <a:xfrm>
            <a:off x="6380562" y="4050946"/>
            <a:ext cx="322118" cy="31172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4FB6254-6B87-945C-A2B8-84A78A7E78D0}"/>
              </a:ext>
            </a:extLst>
          </p:cNvPr>
          <p:cNvSpPr/>
          <p:nvPr/>
        </p:nvSpPr>
        <p:spPr>
          <a:xfrm>
            <a:off x="6380562" y="4362673"/>
            <a:ext cx="322118" cy="31172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9D7B1BD-3BAE-89E9-DAB8-058E420FB5E9}"/>
              </a:ext>
            </a:extLst>
          </p:cNvPr>
          <p:cNvSpPr/>
          <p:nvPr/>
        </p:nvSpPr>
        <p:spPr>
          <a:xfrm>
            <a:off x="6380562" y="4653473"/>
            <a:ext cx="322118" cy="31172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B1CDB23-5BBE-C433-AB1F-D35B49EAC4B9}"/>
              </a:ext>
            </a:extLst>
          </p:cNvPr>
          <p:cNvSpPr/>
          <p:nvPr/>
        </p:nvSpPr>
        <p:spPr>
          <a:xfrm>
            <a:off x="6380562" y="4955748"/>
            <a:ext cx="322118" cy="31172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2E45D95-C2AB-7802-2394-01E4B1E1FBCE}"/>
              </a:ext>
            </a:extLst>
          </p:cNvPr>
          <p:cNvSpPr/>
          <p:nvPr/>
        </p:nvSpPr>
        <p:spPr>
          <a:xfrm>
            <a:off x="6380562" y="5246548"/>
            <a:ext cx="322118" cy="31172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1E3692C-47D7-37D9-8559-04391FE09E35}"/>
                  </a:ext>
                </a:extLst>
              </p:cNvPr>
              <p:cNvSpPr txBox="1"/>
              <p:nvPr/>
            </p:nvSpPr>
            <p:spPr>
              <a:xfrm>
                <a:off x="5673518" y="6042928"/>
                <a:ext cx="1029162" cy="379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1E3692C-47D7-37D9-8559-04391FE09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518" y="6042928"/>
                <a:ext cx="1029162" cy="3797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>
            <a:extLst>
              <a:ext uri="{FF2B5EF4-FFF2-40B4-BE49-F238E27FC236}">
                <a16:creationId xmlns:a16="http://schemas.microsoft.com/office/drawing/2014/main" id="{CEDAA097-4DEE-EEA4-894F-D2D35F420190}"/>
              </a:ext>
            </a:extLst>
          </p:cNvPr>
          <p:cNvSpPr txBox="1"/>
          <p:nvPr/>
        </p:nvSpPr>
        <p:spPr>
          <a:xfrm>
            <a:off x="7470058" y="4316993"/>
            <a:ext cx="316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.</a:t>
            </a:r>
            <a:endParaRPr lang="en-US" b="1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A6843FA3-588C-22F2-A991-BA07F1491349}"/>
              </a:ext>
            </a:extLst>
          </p:cNvPr>
          <p:cNvSpPr/>
          <p:nvPr/>
        </p:nvSpPr>
        <p:spPr>
          <a:xfrm>
            <a:off x="8232181" y="4050946"/>
            <a:ext cx="322118" cy="31172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13336C9-D4F2-4FB2-F6E3-4F27DFD6BDF1}"/>
              </a:ext>
            </a:extLst>
          </p:cNvPr>
          <p:cNvSpPr/>
          <p:nvPr/>
        </p:nvSpPr>
        <p:spPr>
          <a:xfrm>
            <a:off x="8232181" y="4362673"/>
            <a:ext cx="322118" cy="3117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68E75A1-4A4C-4399-0B3D-2E31719EDABF}"/>
              </a:ext>
            </a:extLst>
          </p:cNvPr>
          <p:cNvSpPr/>
          <p:nvPr/>
        </p:nvSpPr>
        <p:spPr>
          <a:xfrm>
            <a:off x="8232181" y="4653473"/>
            <a:ext cx="322118" cy="31172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F7A1294E-E543-FA98-3799-186486739350}"/>
              </a:ext>
            </a:extLst>
          </p:cNvPr>
          <p:cNvSpPr/>
          <p:nvPr/>
        </p:nvSpPr>
        <p:spPr>
          <a:xfrm>
            <a:off x="8232181" y="4955748"/>
            <a:ext cx="322118" cy="3117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17992D6-1B8B-7DE5-FC15-45A7F115F42A}"/>
              </a:ext>
            </a:extLst>
          </p:cNvPr>
          <p:cNvSpPr/>
          <p:nvPr/>
        </p:nvSpPr>
        <p:spPr>
          <a:xfrm>
            <a:off x="8232181" y="5246548"/>
            <a:ext cx="322118" cy="311727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A57226B-707B-C227-E53E-F668439A2516}"/>
              </a:ext>
            </a:extLst>
          </p:cNvPr>
          <p:cNvSpPr/>
          <p:nvPr/>
        </p:nvSpPr>
        <p:spPr>
          <a:xfrm>
            <a:off x="8554299" y="4050946"/>
            <a:ext cx="322118" cy="31172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2350523-D52F-E775-484B-CFC810EB589F}"/>
              </a:ext>
            </a:extLst>
          </p:cNvPr>
          <p:cNvSpPr/>
          <p:nvPr/>
        </p:nvSpPr>
        <p:spPr>
          <a:xfrm>
            <a:off x="8554299" y="4362673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268B1F3-C317-2385-7912-769CF85CE72F}"/>
              </a:ext>
            </a:extLst>
          </p:cNvPr>
          <p:cNvSpPr/>
          <p:nvPr/>
        </p:nvSpPr>
        <p:spPr>
          <a:xfrm>
            <a:off x="8554299" y="4653473"/>
            <a:ext cx="322118" cy="31172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3C8428E5-06E3-EB99-D40A-B2A7FDC93620}"/>
              </a:ext>
            </a:extLst>
          </p:cNvPr>
          <p:cNvSpPr/>
          <p:nvPr/>
        </p:nvSpPr>
        <p:spPr>
          <a:xfrm>
            <a:off x="8554299" y="4955748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455D35D-3D7B-8702-204E-9924CFCDDE17}"/>
              </a:ext>
            </a:extLst>
          </p:cNvPr>
          <p:cNvSpPr/>
          <p:nvPr/>
        </p:nvSpPr>
        <p:spPr>
          <a:xfrm>
            <a:off x="8554299" y="5246548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691C94A-47FE-9970-35BB-71F6A22AD43F}"/>
              </a:ext>
            </a:extLst>
          </p:cNvPr>
          <p:cNvSpPr/>
          <p:nvPr/>
        </p:nvSpPr>
        <p:spPr>
          <a:xfrm>
            <a:off x="8876417" y="4050946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55101F7-226A-665D-03A7-12904FA872EC}"/>
              </a:ext>
            </a:extLst>
          </p:cNvPr>
          <p:cNvSpPr/>
          <p:nvPr/>
        </p:nvSpPr>
        <p:spPr>
          <a:xfrm>
            <a:off x="8876417" y="4362673"/>
            <a:ext cx="322118" cy="3117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BC1A10E-BD6D-3086-A22F-6823DAFF8790}"/>
              </a:ext>
            </a:extLst>
          </p:cNvPr>
          <p:cNvSpPr/>
          <p:nvPr/>
        </p:nvSpPr>
        <p:spPr>
          <a:xfrm>
            <a:off x="8876417" y="4653473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792EF70E-C44E-A8F8-48F5-5A6976BCB67F}"/>
              </a:ext>
            </a:extLst>
          </p:cNvPr>
          <p:cNvSpPr/>
          <p:nvPr/>
        </p:nvSpPr>
        <p:spPr>
          <a:xfrm>
            <a:off x="8876417" y="4955748"/>
            <a:ext cx="322118" cy="3117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1D25CA9-C593-B6DE-9680-9E46D3C69265}"/>
              </a:ext>
            </a:extLst>
          </p:cNvPr>
          <p:cNvSpPr/>
          <p:nvPr/>
        </p:nvSpPr>
        <p:spPr>
          <a:xfrm>
            <a:off x="8876417" y="5246548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ED854F13-4FFD-3378-71BA-E2896D9BF1E1}"/>
                  </a:ext>
                </a:extLst>
              </p:cNvPr>
              <p:cNvSpPr txBox="1"/>
              <p:nvPr/>
            </p:nvSpPr>
            <p:spPr>
              <a:xfrm>
                <a:off x="4036357" y="4593078"/>
                <a:ext cx="340212" cy="413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⁡⁡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ED854F13-4FFD-3378-71BA-E2896D9BF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357" y="4593078"/>
                <a:ext cx="340212" cy="413520"/>
              </a:xfrm>
              <a:prstGeom prst="rect">
                <a:avLst/>
              </a:prstGeom>
              <a:blipFill>
                <a:blip r:embed="rId8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BC45194-5FA8-A3E4-B788-405D4BCA075F}"/>
                  </a:ext>
                </a:extLst>
              </p:cNvPr>
              <p:cNvSpPr txBox="1"/>
              <p:nvPr/>
            </p:nvSpPr>
            <p:spPr>
              <a:xfrm>
                <a:off x="8393240" y="6040656"/>
                <a:ext cx="769662" cy="379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BC45194-5FA8-A3E4-B788-405D4BCA0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240" y="6040656"/>
                <a:ext cx="769662" cy="379784"/>
              </a:xfrm>
              <a:prstGeom prst="rect">
                <a:avLst/>
              </a:prstGeom>
              <a:blipFill>
                <a:blip r:embed="rId9"/>
                <a:stretch>
                  <a:fillRect r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AB5C8D3-BA71-92AC-8F40-8C3A03F2469B}"/>
              </a:ext>
            </a:extLst>
          </p:cNvPr>
          <p:cNvSpPr/>
          <p:nvPr/>
        </p:nvSpPr>
        <p:spPr>
          <a:xfrm>
            <a:off x="2354483" y="4044442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ECF50B-7C90-3FBD-B1D0-D5C287C7963E}"/>
              </a:ext>
            </a:extLst>
          </p:cNvPr>
          <p:cNvSpPr/>
          <p:nvPr/>
        </p:nvSpPr>
        <p:spPr>
          <a:xfrm>
            <a:off x="2354483" y="4356169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AC26AE-CB67-959C-13E8-AFB48DDFB77B}"/>
              </a:ext>
            </a:extLst>
          </p:cNvPr>
          <p:cNvSpPr/>
          <p:nvPr/>
        </p:nvSpPr>
        <p:spPr>
          <a:xfrm>
            <a:off x="2354483" y="4646969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D0D7F5-FBC7-254B-4C5A-409F4A5DA4FE}"/>
              </a:ext>
            </a:extLst>
          </p:cNvPr>
          <p:cNvSpPr/>
          <p:nvPr/>
        </p:nvSpPr>
        <p:spPr>
          <a:xfrm>
            <a:off x="2354483" y="4949244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4316C3-1A02-3EA8-12A7-F96A559BB9B5}"/>
              </a:ext>
            </a:extLst>
          </p:cNvPr>
          <p:cNvSpPr/>
          <p:nvPr/>
        </p:nvSpPr>
        <p:spPr>
          <a:xfrm>
            <a:off x="2354483" y="5240044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BEF4F-4F75-9AB6-5629-FBF00CF2B7FB}"/>
              </a:ext>
            </a:extLst>
          </p:cNvPr>
          <p:cNvSpPr/>
          <p:nvPr/>
        </p:nvSpPr>
        <p:spPr>
          <a:xfrm>
            <a:off x="2676601" y="4044442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09AF58-28B4-160E-60C5-AF269E1DA9A4}"/>
              </a:ext>
            </a:extLst>
          </p:cNvPr>
          <p:cNvSpPr/>
          <p:nvPr/>
        </p:nvSpPr>
        <p:spPr>
          <a:xfrm>
            <a:off x="2676601" y="4356169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41ADE1-BB5D-43FC-6301-EEE66AAA1C47}"/>
              </a:ext>
            </a:extLst>
          </p:cNvPr>
          <p:cNvSpPr/>
          <p:nvPr/>
        </p:nvSpPr>
        <p:spPr>
          <a:xfrm>
            <a:off x="2676601" y="4646969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E64D4D-1AD2-974C-5EB3-4B0749B9464A}"/>
              </a:ext>
            </a:extLst>
          </p:cNvPr>
          <p:cNvSpPr/>
          <p:nvPr/>
        </p:nvSpPr>
        <p:spPr>
          <a:xfrm>
            <a:off x="2676601" y="4949244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FA0C2-DA27-D47D-2A4F-1CDB8D0A4B09}"/>
              </a:ext>
            </a:extLst>
          </p:cNvPr>
          <p:cNvSpPr/>
          <p:nvPr/>
        </p:nvSpPr>
        <p:spPr>
          <a:xfrm>
            <a:off x="2676601" y="5240044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23BCD8-B359-8051-259D-FF1EF4740A0A}"/>
              </a:ext>
            </a:extLst>
          </p:cNvPr>
          <p:cNvSpPr/>
          <p:nvPr/>
        </p:nvSpPr>
        <p:spPr>
          <a:xfrm>
            <a:off x="2998719" y="4044442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D66A44-9880-0F3F-201B-3D25FFAC68B5}"/>
              </a:ext>
            </a:extLst>
          </p:cNvPr>
          <p:cNvSpPr/>
          <p:nvPr/>
        </p:nvSpPr>
        <p:spPr>
          <a:xfrm>
            <a:off x="2998719" y="4356169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7E392E-1E6B-19D0-691B-AE9DF83BE42D}"/>
              </a:ext>
            </a:extLst>
          </p:cNvPr>
          <p:cNvSpPr/>
          <p:nvPr/>
        </p:nvSpPr>
        <p:spPr>
          <a:xfrm>
            <a:off x="2998719" y="4646969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7FEF34-2772-3D7C-31ED-0E87289DDEFC}"/>
              </a:ext>
            </a:extLst>
          </p:cNvPr>
          <p:cNvSpPr/>
          <p:nvPr/>
        </p:nvSpPr>
        <p:spPr>
          <a:xfrm>
            <a:off x="2998719" y="4949244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462320-E5EF-B563-648B-8170ABD460E5}"/>
              </a:ext>
            </a:extLst>
          </p:cNvPr>
          <p:cNvSpPr/>
          <p:nvPr/>
        </p:nvSpPr>
        <p:spPr>
          <a:xfrm>
            <a:off x="2998719" y="5240044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337D788A-8593-DBB5-872D-5D2DF8B8804C}"/>
              </a:ext>
            </a:extLst>
          </p:cNvPr>
          <p:cNvSpPr/>
          <p:nvPr/>
        </p:nvSpPr>
        <p:spPr>
          <a:xfrm>
            <a:off x="5092090" y="4047482"/>
            <a:ext cx="1610590" cy="1510793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5267EECB-A20D-5746-2965-2C325B89C64A}"/>
              </a:ext>
            </a:extLst>
          </p:cNvPr>
          <p:cNvSpPr/>
          <p:nvPr/>
        </p:nvSpPr>
        <p:spPr>
          <a:xfrm>
            <a:off x="8232180" y="4047482"/>
            <a:ext cx="322119" cy="1507329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87D04D-310C-213B-71F5-60DD683E552C}"/>
              </a:ext>
            </a:extLst>
          </p:cNvPr>
          <p:cNvSpPr txBox="1"/>
          <p:nvPr/>
        </p:nvSpPr>
        <p:spPr>
          <a:xfrm>
            <a:off x="4463116" y="3494440"/>
            <a:ext cx="3093488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initial sequence representation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5A43C4-D22B-59A7-66DB-F9E0CA45569A}"/>
              </a:ext>
            </a:extLst>
          </p:cNvPr>
          <p:cNvSpPr txBox="1"/>
          <p:nvPr/>
        </p:nvSpPr>
        <p:spPr>
          <a:xfrm>
            <a:off x="7628489" y="3491752"/>
            <a:ext cx="2775351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 group of attention weight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7FC17B-BB25-0448-FDAC-0A7D1E64DE65}"/>
                  </a:ext>
                </a:extLst>
              </p:cNvPr>
              <p:cNvSpPr txBox="1"/>
              <p:nvPr/>
            </p:nvSpPr>
            <p:spPr>
              <a:xfrm>
                <a:off x="2315079" y="6037616"/>
                <a:ext cx="1029162" cy="379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7FC17B-BB25-0448-FDAC-0A7D1E64D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079" y="6037616"/>
                <a:ext cx="1029162" cy="379784"/>
              </a:xfrm>
              <a:prstGeom prst="rect">
                <a:avLst/>
              </a:prstGeom>
              <a:blipFill>
                <a:blip r:embed="rId10"/>
                <a:stretch>
                  <a:fillRect r="-2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1D10827E-5519-4D05-5242-A7CC8E3C5F28}"/>
              </a:ext>
            </a:extLst>
          </p:cNvPr>
          <p:cNvSpPr/>
          <p:nvPr/>
        </p:nvSpPr>
        <p:spPr>
          <a:xfrm>
            <a:off x="2367557" y="4050946"/>
            <a:ext cx="322117" cy="1494273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8A20C7-672B-8B1C-F4B5-897B45936203}"/>
              </a:ext>
            </a:extLst>
          </p:cNvPr>
          <p:cNvSpPr txBox="1"/>
          <p:nvPr/>
        </p:nvSpPr>
        <p:spPr>
          <a:xfrm>
            <a:off x="1410794" y="3494440"/>
            <a:ext cx="295636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one sequence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44339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73"/>
    </mc:Choice>
    <mc:Fallback xmlns="">
      <p:transition spd="slow" advTm="2657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019A-3E83-8E4A-A454-D07479C0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Prototype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C5BC2-D9B4-1F4F-A10F-9123396387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6"/>
                <a:ext cx="7137401" cy="112077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en-US" sz="1800"/>
                  <a:t>To capture the global patterns of normal and abnormal sequences, we define prototype matrix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sz="1800" b="1"/>
                  <a:t> </a:t>
                </a:r>
                <a:r>
                  <a:rPr lang="en-US" sz="1800"/>
                  <a:t>for normal sequences and prototype matrix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sz="1800" b="1"/>
                  <a:t> </a:t>
                </a:r>
                <a:r>
                  <a:rPr lang="en-US" sz="1800"/>
                  <a:t>for abnormal sequence.</a:t>
                </a:r>
                <a:endParaRPr lang="en-US" sz="1800" b="1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C5BC2-D9B4-1F4F-A10F-912339638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6"/>
                <a:ext cx="7137401" cy="1120770"/>
              </a:xfrm>
              <a:blipFill>
                <a:blip r:embed="rId5"/>
                <a:stretch>
                  <a:fillRect l="-683" t="-1630" r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D731A3-63EA-1E41-9E61-65462CD1C402}"/>
              </a:ext>
            </a:extLst>
          </p:cNvPr>
          <p:cNvCxnSpPr>
            <a:cxnSpLocks/>
          </p:cNvCxnSpPr>
          <p:nvPr/>
        </p:nvCxnSpPr>
        <p:spPr>
          <a:xfrm>
            <a:off x="838200" y="1515909"/>
            <a:ext cx="10515600" cy="0"/>
          </a:xfrm>
          <a:prstGeom prst="line">
            <a:avLst/>
          </a:prstGeom>
          <a:ln w="19050">
            <a:solidFill>
              <a:srgbClr val="3773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Content Placeholder 12" descr="Chart&#10;&#10;Description automatically generated">
            <a:extLst>
              <a:ext uri="{FF2B5EF4-FFF2-40B4-BE49-F238E27FC236}">
                <a16:creationId xmlns:a16="http://schemas.microsoft.com/office/drawing/2014/main" id="{28BDFB2F-50DC-49B6-8E1B-35FDD84FF6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527" t="3828" r="3689" b="60374"/>
          <a:stretch/>
        </p:blipFill>
        <p:spPr>
          <a:xfrm>
            <a:off x="9149079" y="1825626"/>
            <a:ext cx="2204721" cy="183419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3170D3A-5171-696D-9AA8-862331238396}"/>
                  </a:ext>
                </a:extLst>
              </p:cNvPr>
              <p:cNvSpPr txBox="1"/>
              <p:nvPr/>
            </p:nvSpPr>
            <p:spPr>
              <a:xfrm>
                <a:off x="3837556" y="5959820"/>
                <a:ext cx="1812718" cy="379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3170D3A-5171-696D-9AA8-862331238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556" y="5959820"/>
                <a:ext cx="1812718" cy="3797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B9F6B15A-6CCE-3542-EC89-195267A3977F}"/>
              </a:ext>
            </a:extLst>
          </p:cNvPr>
          <p:cNvSpPr/>
          <p:nvPr/>
        </p:nvSpPr>
        <p:spPr>
          <a:xfrm>
            <a:off x="1702802" y="4147967"/>
            <a:ext cx="322118" cy="3117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26B6A16-E7CA-03F4-7C14-9655DA3348A7}"/>
              </a:ext>
            </a:extLst>
          </p:cNvPr>
          <p:cNvSpPr/>
          <p:nvPr/>
        </p:nvSpPr>
        <p:spPr>
          <a:xfrm>
            <a:off x="1702802" y="4459694"/>
            <a:ext cx="322118" cy="3117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14674EB-6D1E-DA99-F957-5DFA816DD39C}"/>
              </a:ext>
            </a:extLst>
          </p:cNvPr>
          <p:cNvSpPr/>
          <p:nvPr/>
        </p:nvSpPr>
        <p:spPr>
          <a:xfrm>
            <a:off x="1702802" y="4750494"/>
            <a:ext cx="322118" cy="3117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1B5755F-C636-1930-F0AD-16F9A78658CF}"/>
              </a:ext>
            </a:extLst>
          </p:cNvPr>
          <p:cNvSpPr/>
          <p:nvPr/>
        </p:nvSpPr>
        <p:spPr>
          <a:xfrm>
            <a:off x="1702802" y="5052769"/>
            <a:ext cx="322118" cy="3117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32C4328-71BC-5CF4-B891-E1A285217596}"/>
              </a:ext>
            </a:extLst>
          </p:cNvPr>
          <p:cNvSpPr/>
          <p:nvPr/>
        </p:nvSpPr>
        <p:spPr>
          <a:xfrm>
            <a:off x="1702802" y="5343569"/>
            <a:ext cx="322118" cy="3117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4A9DAAF-DAFE-0021-D2D2-0BCC55E69090}"/>
              </a:ext>
            </a:extLst>
          </p:cNvPr>
          <p:cNvSpPr/>
          <p:nvPr/>
        </p:nvSpPr>
        <p:spPr>
          <a:xfrm>
            <a:off x="2024920" y="4147967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607F956-D10F-5AA1-D89B-86D713E4C893}"/>
              </a:ext>
            </a:extLst>
          </p:cNvPr>
          <p:cNvSpPr/>
          <p:nvPr/>
        </p:nvSpPr>
        <p:spPr>
          <a:xfrm>
            <a:off x="2024920" y="4459694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D405793-A597-EB51-B643-6DE29EC74D1E}"/>
              </a:ext>
            </a:extLst>
          </p:cNvPr>
          <p:cNvSpPr/>
          <p:nvPr/>
        </p:nvSpPr>
        <p:spPr>
          <a:xfrm>
            <a:off x="2024920" y="4750494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4EBE7DB-EB68-10D3-2E2B-20716A65967A}"/>
              </a:ext>
            </a:extLst>
          </p:cNvPr>
          <p:cNvSpPr/>
          <p:nvPr/>
        </p:nvSpPr>
        <p:spPr>
          <a:xfrm>
            <a:off x="2024920" y="5052769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095D037-F149-316E-93E7-ADE64D9144E8}"/>
              </a:ext>
            </a:extLst>
          </p:cNvPr>
          <p:cNvSpPr/>
          <p:nvPr/>
        </p:nvSpPr>
        <p:spPr>
          <a:xfrm>
            <a:off x="2024920" y="5343569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5F5D09F-E2E0-AD8A-DDD4-37468A28EF5A}"/>
              </a:ext>
            </a:extLst>
          </p:cNvPr>
          <p:cNvSpPr/>
          <p:nvPr/>
        </p:nvSpPr>
        <p:spPr>
          <a:xfrm>
            <a:off x="2347038" y="4147967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54AD5CD-FEDC-1CED-6A5D-0FB8988969D3}"/>
              </a:ext>
            </a:extLst>
          </p:cNvPr>
          <p:cNvSpPr/>
          <p:nvPr/>
        </p:nvSpPr>
        <p:spPr>
          <a:xfrm>
            <a:off x="2347038" y="4459694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19ED870-6B60-F14E-6072-D6C9113CB42D}"/>
              </a:ext>
            </a:extLst>
          </p:cNvPr>
          <p:cNvSpPr/>
          <p:nvPr/>
        </p:nvSpPr>
        <p:spPr>
          <a:xfrm>
            <a:off x="2347038" y="4750494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E43DF97-AAAC-9FEF-F994-1134E73BF73B}"/>
              </a:ext>
            </a:extLst>
          </p:cNvPr>
          <p:cNvSpPr/>
          <p:nvPr/>
        </p:nvSpPr>
        <p:spPr>
          <a:xfrm>
            <a:off x="2347038" y="5052769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4A8A98F-9F4D-F552-DC26-E661D7AE14AD}"/>
              </a:ext>
            </a:extLst>
          </p:cNvPr>
          <p:cNvSpPr/>
          <p:nvPr/>
        </p:nvSpPr>
        <p:spPr>
          <a:xfrm>
            <a:off x="2347038" y="5343569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CDDF403-53C9-2DB9-E53E-E2F96857FD19}"/>
                  </a:ext>
                </a:extLst>
              </p:cNvPr>
              <p:cNvSpPr txBox="1"/>
              <p:nvPr/>
            </p:nvSpPr>
            <p:spPr>
              <a:xfrm>
                <a:off x="1279620" y="5966487"/>
                <a:ext cx="1812718" cy="379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CDDF403-53C9-2DB9-E53E-E2F96857F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620" y="5966487"/>
                <a:ext cx="1812718" cy="3797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97976E6-3378-61AA-0B94-495EA26B0925}"/>
                  </a:ext>
                </a:extLst>
              </p:cNvPr>
              <p:cNvSpPr txBox="1"/>
              <p:nvPr/>
            </p:nvSpPr>
            <p:spPr>
              <a:xfrm>
                <a:off x="6326140" y="5993474"/>
                <a:ext cx="1812718" cy="379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97976E6-3378-61AA-0B94-495EA26B0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140" y="5993474"/>
                <a:ext cx="1812718" cy="3797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4265D67-10EC-0538-0479-54ACC0ADBE13}"/>
              </a:ext>
            </a:extLst>
          </p:cNvPr>
          <p:cNvCxnSpPr/>
          <p:nvPr/>
        </p:nvCxnSpPr>
        <p:spPr>
          <a:xfrm>
            <a:off x="5487632" y="4866033"/>
            <a:ext cx="9245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5BB8D8D-9D6B-2E12-5994-F64C1CF04524}"/>
              </a:ext>
            </a:extLst>
          </p:cNvPr>
          <p:cNvCxnSpPr>
            <a:cxnSpLocks/>
          </p:cNvCxnSpPr>
          <p:nvPr/>
        </p:nvCxnSpPr>
        <p:spPr>
          <a:xfrm flipH="1">
            <a:off x="3034916" y="4866033"/>
            <a:ext cx="9245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251F277-C3E7-E98C-6FCD-D5F72FDEB700}"/>
              </a:ext>
            </a:extLst>
          </p:cNvPr>
          <p:cNvSpPr/>
          <p:nvPr/>
        </p:nvSpPr>
        <p:spPr>
          <a:xfrm>
            <a:off x="6673619" y="4138515"/>
            <a:ext cx="322118" cy="3117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4E760C2-E46C-1DF4-131A-3ACCC1AA4ACB}"/>
              </a:ext>
            </a:extLst>
          </p:cNvPr>
          <p:cNvSpPr/>
          <p:nvPr/>
        </p:nvSpPr>
        <p:spPr>
          <a:xfrm>
            <a:off x="6673619" y="4450242"/>
            <a:ext cx="322118" cy="3117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7198468-1BE3-9ABA-0D1B-0FE916303033}"/>
              </a:ext>
            </a:extLst>
          </p:cNvPr>
          <p:cNvSpPr/>
          <p:nvPr/>
        </p:nvSpPr>
        <p:spPr>
          <a:xfrm>
            <a:off x="6673619" y="4741042"/>
            <a:ext cx="322118" cy="3117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3838570-CB67-208B-2171-72133B5EBDD5}"/>
              </a:ext>
            </a:extLst>
          </p:cNvPr>
          <p:cNvSpPr/>
          <p:nvPr/>
        </p:nvSpPr>
        <p:spPr>
          <a:xfrm>
            <a:off x="6673619" y="5043317"/>
            <a:ext cx="322118" cy="3117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CF9B7CF-E4C0-C663-9F8D-B5B5DF7EDAE2}"/>
              </a:ext>
            </a:extLst>
          </p:cNvPr>
          <p:cNvSpPr/>
          <p:nvPr/>
        </p:nvSpPr>
        <p:spPr>
          <a:xfrm>
            <a:off x="6673619" y="5334117"/>
            <a:ext cx="322118" cy="3117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2698D34-0859-6C48-7D3A-D9CE13F74391}"/>
              </a:ext>
            </a:extLst>
          </p:cNvPr>
          <p:cNvSpPr/>
          <p:nvPr/>
        </p:nvSpPr>
        <p:spPr>
          <a:xfrm>
            <a:off x="6995737" y="4138515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3CC6876-CF8C-D084-31ED-A7289104B0D6}"/>
              </a:ext>
            </a:extLst>
          </p:cNvPr>
          <p:cNvSpPr/>
          <p:nvPr/>
        </p:nvSpPr>
        <p:spPr>
          <a:xfrm>
            <a:off x="6995737" y="4450242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53E583E-458D-6924-A1BE-E4663079CC71}"/>
              </a:ext>
            </a:extLst>
          </p:cNvPr>
          <p:cNvSpPr/>
          <p:nvPr/>
        </p:nvSpPr>
        <p:spPr>
          <a:xfrm>
            <a:off x="6995737" y="4741042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8C765E8-181E-7A60-C395-724FDD87BB0B}"/>
              </a:ext>
            </a:extLst>
          </p:cNvPr>
          <p:cNvSpPr/>
          <p:nvPr/>
        </p:nvSpPr>
        <p:spPr>
          <a:xfrm>
            <a:off x="6995737" y="5043317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59BC11B-45E3-535E-68FB-45226FA14AF7}"/>
              </a:ext>
            </a:extLst>
          </p:cNvPr>
          <p:cNvSpPr/>
          <p:nvPr/>
        </p:nvSpPr>
        <p:spPr>
          <a:xfrm>
            <a:off x="6995737" y="5334117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0C8C123-67F8-C150-1451-C8D46DC1AFD0}"/>
              </a:ext>
            </a:extLst>
          </p:cNvPr>
          <p:cNvSpPr/>
          <p:nvPr/>
        </p:nvSpPr>
        <p:spPr>
          <a:xfrm>
            <a:off x="7317855" y="4138515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2469D4A-FCD4-9F9B-C074-E75BCD55D007}"/>
              </a:ext>
            </a:extLst>
          </p:cNvPr>
          <p:cNvSpPr/>
          <p:nvPr/>
        </p:nvSpPr>
        <p:spPr>
          <a:xfrm>
            <a:off x="7317855" y="4450242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6A43556-5F44-8782-2A92-CDC175496CF9}"/>
              </a:ext>
            </a:extLst>
          </p:cNvPr>
          <p:cNvSpPr/>
          <p:nvPr/>
        </p:nvSpPr>
        <p:spPr>
          <a:xfrm>
            <a:off x="7317855" y="4741042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0C6EE4C-6C86-E5D2-D197-9067C6A92D9E}"/>
              </a:ext>
            </a:extLst>
          </p:cNvPr>
          <p:cNvSpPr/>
          <p:nvPr/>
        </p:nvSpPr>
        <p:spPr>
          <a:xfrm>
            <a:off x="7317855" y="5043317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E8922FA-6E20-7AC0-35D4-560567D7D9EC}"/>
              </a:ext>
            </a:extLst>
          </p:cNvPr>
          <p:cNvSpPr/>
          <p:nvPr/>
        </p:nvSpPr>
        <p:spPr>
          <a:xfrm>
            <a:off x="7317855" y="5334117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lowchart: Process 167">
            <a:extLst>
              <a:ext uri="{FF2B5EF4-FFF2-40B4-BE49-F238E27FC236}">
                <a16:creationId xmlns:a16="http://schemas.microsoft.com/office/drawing/2014/main" id="{1026E1F5-1E1D-912B-2445-3392F2EEBB12}"/>
              </a:ext>
            </a:extLst>
          </p:cNvPr>
          <p:cNvSpPr/>
          <p:nvPr/>
        </p:nvSpPr>
        <p:spPr>
          <a:xfrm>
            <a:off x="6673618" y="4138515"/>
            <a:ext cx="322119" cy="1507330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6A45BE4-7656-9576-9769-0072A5208291}"/>
              </a:ext>
            </a:extLst>
          </p:cNvPr>
          <p:cNvSpPr txBox="1"/>
          <p:nvPr/>
        </p:nvSpPr>
        <p:spPr>
          <a:xfrm>
            <a:off x="5624868" y="3562432"/>
            <a:ext cx="3063856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capture one abnormal pattern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8F463929-73FB-28B4-B146-AB5E8117A4C8}"/>
                  </a:ext>
                </a:extLst>
              </p:cNvPr>
              <p:cNvSpPr txBox="1"/>
              <p:nvPr/>
            </p:nvSpPr>
            <p:spPr>
              <a:xfrm>
                <a:off x="3180080" y="4303830"/>
                <a:ext cx="657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8F463929-73FB-28B4-B146-AB5E8117A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080" y="4303830"/>
                <a:ext cx="65747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FD7EF670-46B8-30BA-9EC7-0C706E4572BD}"/>
                  </a:ext>
                </a:extLst>
              </p:cNvPr>
              <p:cNvSpPr txBox="1"/>
              <p:nvPr/>
            </p:nvSpPr>
            <p:spPr>
              <a:xfrm>
                <a:off x="5694024" y="4279393"/>
                <a:ext cx="657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FD7EF670-46B8-30BA-9EC7-0C706E457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024" y="4279393"/>
                <a:ext cx="65747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11377CAD-FC52-852E-6855-8AF8201DC3F1}"/>
              </a:ext>
            </a:extLst>
          </p:cNvPr>
          <p:cNvSpPr/>
          <p:nvPr/>
        </p:nvSpPr>
        <p:spPr>
          <a:xfrm>
            <a:off x="4250094" y="4147967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7CD941-BE87-0130-9342-4160893D8152}"/>
              </a:ext>
            </a:extLst>
          </p:cNvPr>
          <p:cNvSpPr/>
          <p:nvPr/>
        </p:nvSpPr>
        <p:spPr>
          <a:xfrm>
            <a:off x="4250094" y="4459694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6315BF-7CAE-2DDA-044B-9D787FF5C506}"/>
              </a:ext>
            </a:extLst>
          </p:cNvPr>
          <p:cNvSpPr/>
          <p:nvPr/>
        </p:nvSpPr>
        <p:spPr>
          <a:xfrm>
            <a:off x="4250094" y="4750494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88B990-75CD-ECFB-EC6D-83F6D38A6DC6}"/>
              </a:ext>
            </a:extLst>
          </p:cNvPr>
          <p:cNvSpPr/>
          <p:nvPr/>
        </p:nvSpPr>
        <p:spPr>
          <a:xfrm>
            <a:off x="4250094" y="5052769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CEF4E4-2D6C-D6B4-BB96-0F7BC4191AF3}"/>
              </a:ext>
            </a:extLst>
          </p:cNvPr>
          <p:cNvSpPr/>
          <p:nvPr/>
        </p:nvSpPr>
        <p:spPr>
          <a:xfrm>
            <a:off x="4250094" y="5343569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A198CD-85E8-578D-8D44-962090A09590}"/>
              </a:ext>
            </a:extLst>
          </p:cNvPr>
          <p:cNvSpPr/>
          <p:nvPr/>
        </p:nvSpPr>
        <p:spPr>
          <a:xfrm>
            <a:off x="4572212" y="4147967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D411DA-F70B-DDF8-D426-E1185AAC9167}"/>
              </a:ext>
            </a:extLst>
          </p:cNvPr>
          <p:cNvSpPr/>
          <p:nvPr/>
        </p:nvSpPr>
        <p:spPr>
          <a:xfrm>
            <a:off x="4572212" y="4459694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9F2D85-38C7-0893-5F56-51A394659056}"/>
              </a:ext>
            </a:extLst>
          </p:cNvPr>
          <p:cNvSpPr/>
          <p:nvPr/>
        </p:nvSpPr>
        <p:spPr>
          <a:xfrm>
            <a:off x="4572212" y="4750494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432007-8318-B77D-657E-79A0F64DA496}"/>
              </a:ext>
            </a:extLst>
          </p:cNvPr>
          <p:cNvSpPr/>
          <p:nvPr/>
        </p:nvSpPr>
        <p:spPr>
          <a:xfrm>
            <a:off x="4572212" y="5052769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236FF1-FEAF-6194-DDE9-EEDEC982B47D}"/>
              </a:ext>
            </a:extLst>
          </p:cNvPr>
          <p:cNvSpPr/>
          <p:nvPr/>
        </p:nvSpPr>
        <p:spPr>
          <a:xfrm>
            <a:off x="4572212" y="5343569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D114E5-E843-2511-E2B5-F18B5E1BCFF1}"/>
              </a:ext>
            </a:extLst>
          </p:cNvPr>
          <p:cNvSpPr/>
          <p:nvPr/>
        </p:nvSpPr>
        <p:spPr>
          <a:xfrm>
            <a:off x="4894330" y="4147967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D929DA-E08B-0AAF-92CA-802AC54E957C}"/>
              </a:ext>
            </a:extLst>
          </p:cNvPr>
          <p:cNvSpPr/>
          <p:nvPr/>
        </p:nvSpPr>
        <p:spPr>
          <a:xfrm>
            <a:off x="4894330" y="4459694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24CE1EC-4FB1-5536-1035-E8F5151B93E2}"/>
              </a:ext>
            </a:extLst>
          </p:cNvPr>
          <p:cNvSpPr/>
          <p:nvPr/>
        </p:nvSpPr>
        <p:spPr>
          <a:xfrm>
            <a:off x="4894330" y="4750494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0CAB69-821D-1AF1-9247-1B1300433DC2}"/>
              </a:ext>
            </a:extLst>
          </p:cNvPr>
          <p:cNvSpPr/>
          <p:nvPr/>
        </p:nvSpPr>
        <p:spPr>
          <a:xfrm>
            <a:off x="4894330" y="5052769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DA199A-510D-502E-71F0-7ED23314B478}"/>
              </a:ext>
            </a:extLst>
          </p:cNvPr>
          <p:cNvSpPr/>
          <p:nvPr/>
        </p:nvSpPr>
        <p:spPr>
          <a:xfrm>
            <a:off x="4894330" y="5343569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EB333F-91AA-45E7-4B1B-55692B673967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1863861" y="3834245"/>
            <a:ext cx="0" cy="3137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86A6A7-BA02-E8E2-3097-1A4DF37495C6}"/>
              </a:ext>
            </a:extLst>
          </p:cNvPr>
          <p:cNvCxnSpPr>
            <a:cxnSpLocks/>
          </p:cNvCxnSpPr>
          <p:nvPr/>
        </p:nvCxnSpPr>
        <p:spPr>
          <a:xfrm>
            <a:off x="2172125" y="3834245"/>
            <a:ext cx="0" cy="3137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1350FF-CE63-EF64-F4DD-D940A9BD9E8F}"/>
              </a:ext>
            </a:extLst>
          </p:cNvPr>
          <p:cNvCxnSpPr>
            <a:cxnSpLocks/>
          </p:cNvCxnSpPr>
          <p:nvPr/>
        </p:nvCxnSpPr>
        <p:spPr>
          <a:xfrm>
            <a:off x="2494242" y="3834245"/>
            <a:ext cx="0" cy="3137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CEF6A38-6C9E-4A89-7A8F-FCC975FE555F}"/>
              </a:ext>
            </a:extLst>
          </p:cNvPr>
          <p:cNvSpPr txBox="1"/>
          <p:nvPr/>
        </p:nvSpPr>
        <p:spPr>
          <a:xfrm>
            <a:off x="1279620" y="3445584"/>
            <a:ext cx="192231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prototype vectors</a:t>
            </a:r>
          </a:p>
        </p:txBody>
      </p:sp>
    </p:spTree>
    <p:extLst>
      <p:ext uri="{BB962C8B-B14F-4D97-AF65-F5344CB8AC3E}">
        <p14:creationId xmlns:p14="http://schemas.microsoft.com/office/powerpoint/2010/main" val="338041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22"/>
    </mc:Choice>
    <mc:Fallback xmlns="">
      <p:transition spd="slow" advTm="3832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019A-3E83-8E4A-A454-D07479C0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Objective Functions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D731A3-63EA-1E41-9E61-65462CD1C402}"/>
              </a:ext>
            </a:extLst>
          </p:cNvPr>
          <p:cNvCxnSpPr>
            <a:cxnSpLocks/>
          </p:cNvCxnSpPr>
          <p:nvPr/>
        </p:nvCxnSpPr>
        <p:spPr>
          <a:xfrm>
            <a:off x="838200" y="1515909"/>
            <a:ext cx="10515600" cy="0"/>
          </a:xfrm>
          <a:prstGeom prst="line">
            <a:avLst/>
          </a:prstGeom>
          <a:ln w="19050">
            <a:solidFill>
              <a:srgbClr val="3773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996E73F-D795-2B08-7FC4-4019CC42C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875" y="4051548"/>
            <a:ext cx="6652837" cy="1707028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78CBB86-2F5D-F4A5-BBFA-BC10D4BE9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Weighted triplet loss</a:t>
            </a:r>
          </a:p>
          <a:p>
            <a:pPr lvl="1"/>
            <a:r>
              <a:rPr lang="en-US"/>
              <a:t>Background: Triplet loss</a:t>
            </a:r>
          </a:p>
          <a:p>
            <a:pPr marL="457200" lvl="1" indent="0">
              <a:buNone/>
            </a:pPr>
            <a:r>
              <a:rPr lang="en-US" sz="1800" b="0" i="0" u="none" strike="noStrike" baseline="0"/>
              <a:t>The triplet loss minimizes the distance from an anchor to a positive sample and maximizes the distance from the anchor to a negative sample:</a:t>
            </a:r>
          </a:p>
          <a:p>
            <a:pPr lvl="2"/>
            <a:endParaRPr lang="en-US"/>
          </a:p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B53B26-AEF1-1AEC-0239-604231E99B6F}"/>
                  </a:ext>
                </a:extLst>
              </p:cNvPr>
              <p:cNvSpPr txBox="1"/>
              <p:nvPr/>
            </p:nvSpPr>
            <p:spPr>
              <a:xfrm>
                <a:off x="3047238" y="3443621"/>
                <a:ext cx="609447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dirty="0" smtClean="0">
                          <a:solidFill>
                            <a:srgbClr val="262626"/>
                          </a:solidFill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sz="2000" b="0" i="1" dirty="0" smtClean="0">
                          <a:solidFill>
                            <a:srgbClr val="262626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000" b="0" i="1" dirty="0" smtClean="0">
                          <a:solidFill>
                            <a:srgbClr val="262626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sz="2000" b="0" i="1" dirty="0" smtClean="0">
                          <a:solidFill>
                            <a:srgbClr val="262626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2000" b="0" i="1" dirty="0" smtClean="0">
                          <a:solidFill>
                            <a:srgbClr val="262626"/>
                          </a:solidFill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sz="2000" b="0" i="1" dirty="0" smtClean="0">
                          <a:solidFill>
                            <a:srgbClr val="262626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2000" b="0" i="1" dirty="0" smtClean="0">
                          <a:solidFill>
                            <a:srgbClr val="262626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000" b="0" i="1" dirty="0" smtClean="0">
                          <a:solidFill>
                            <a:srgbClr val="262626"/>
                          </a:solidFill>
                          <a:effectLst/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it-IT" sz="2000" b="0" i="1" dirty="0" smtClean="0">
                          <a:solidFill>
                            <a:srgbClr val="262626"/>
                          </a:solidFill>
                          <a:effectLst/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it-IT" sz="2000" b="0" i="1" dirty="0" smtClean="0">
                          <a:solidFill>
                            <a:srgbClr val="262626"/>
                          </a:solidFill>
                          <a:effectLst/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it-IT" sz="2000" b="0" i="1" dirty="0" smtClean="0">
                          <a:solidFill>
                            <a:srgbClr val="262626"/>
                          </a:solidFill>
                          <a:effectLst/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sz="2000" b="0" i="1" dirty="0" smtClean="0">
                          <a:solidFill>
                            <a:srgbClr val="262626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000" b="0" i="1" dirty="0" smtClean="0">
                              <a:solidFill>
                                <a:srgbClr val="26262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26262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26262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000" b="0" i="1" dirty="0" smtClean="0">
                          <a:solidFill>
                            <a:srgbClr val="262626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2000" b="0" i="1" dirty="0" smtClean="0">
                              <a:solidFill>
                                <a:srgbClr val="26262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26262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26262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000" b="0" i="1" dirty="0" smtClean="0">
                          <a:solidFill>
                            <a:srgbClr val="262626"/>
                          </a:solidFill>
                          <a:effectLst/>
                          <a:latin typeface="Cambria Math" panose="02040503050406030204" pitchFamily="18" charset="0"/>
                        </a:rPr>
                        <m:t>​)−</m:t>
                      </m:r>
                      <m:r>
                        <a:rPr lang="it-IT" sz="2000" b="0" i="1" dirty="0" smtClean="0">
                          <a:solidFill>
                            <a:srgbClr val="262626"/>
                          </a:solidFill>
                          <a:effectLst/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sz="2000" b="0" i="1" dirty="0" smtClean="0">
                          <a:solidFill>
                            <a:srgbClr val="262626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000" i="1" dirty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000" b="0" i="1" dirty="0" smtClean="0">
                          <a:solidFill>
                            <a:srgbClr val="262626"/>
                          </a:solidFill>
                          <a:effectLst/>
                          <a:latin typeface="Cambria Math" panose="02040503050406030204" pitchFamily="18" charset="0"/>
                        </a:rPr>
                        <m:t>​,</m:t>
                      </m:r>
                      <m:sSub>
                        <m:sSubPr>
                          <m:ctrlPr>
                            <a:rPr lang="it-IT" sz="2000" b="0" i="1" dirty="0" smtClean="0">
                              <a:solidFill>
                                <a:srgbClr val="26262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26262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26262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000" b="0" i="1" dirty="0" smtClean="0">
                          <a:solidFill>
                            <a:srgbClr val="262626"/>
                          </a:solidFill>
                          <a:effectLst/>
                          <a:latin typeface="Cambria Math" panose="02040503050406030204" pitchFamily="18" charset="0"/>
                        </a:rPr>
                        <m:t>​)+</m:t>
                      </m:r>
                      <m:r>
                        <a:rPr lang="it-IT" sz="2000" b="0" i="1" dirty="0" smtClean="0">
                          <a:solidFill>
                            <a:srgbClr val="262626"/>
                          </a:solidFill>
                          <a:effectLst/>
                          <a:latin typeface="Cambria Math" panose="02040503050406030204" pitchFamily="18" charset="0"/>
                        </a:rPr>
                        <m:t>𝑚𝑎𝑟𝑔𝑖𝑛</m:t>
                      </m:r>
                      <m:r>
                        <a:rPr lang="it-IT" sz="2000" b="0" i="1" dirty="0" smtClean="0">
                          <a:solidFill>
                            <a:srgbClr val="262626"/>
                          </a:solidFill>
                          <a:effectLst/>
                          <a:latin typeface="Cambria Math" panose="02040503050406030204" pitchFamily="18" charset="0"/>
                        </a:rPr>
                        <m:t>,0}</m:t>
                      </m:r>
                    </m:oMath>
                  </m:oMathPara>
                </a14:m>
                <a:endParaRPr lang="en-US" sz="3200" b="1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B53B26-AEF1-1AEC-0239-604231E99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38" y="3443621"/>
                <a:ext cx="6094476" cy="400110"/>
              </a:xfrm>
              <a:prstGeom prst="rect">
                <a:avLst/>
              </a:prstGeom>
              <a:blipFill>
                <a:blip r:embed="rId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70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82"/>
    </mc:Choice>
    <mc:Fallback xmlns="">
      <p:transition spd="slow" advTm="3498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019A-3E83-8E4A-A454-D07479C0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Objective Functions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D731A3-63EA-1E41-9E61-65462CD1C402}"/>
              </a:ext>
            </a:extLst>
          </p:cNvPr>
          <p:cNvCxnSpPr>
            <a:cxnSpLocks/>
          </p:cNvCxnSpPr>
          <p:nvPr/>
        </p:nvCxnSpPr>
        <p:spPr>
          <a:xfrm>
            <a:off x="838200" y="1515909"/>
            <a:ext cx="10515600" cy="0"/>
          </a:xfrm>
          <a:prstGeom prst="line">
            <a:avLst/>
          </a:prstGeom>
          <a:ln w="19050">
            <a:solidFill>
              <a:srgbClr val="3773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FADE552-2A26-5570-0838-9D91A059A7D6}"/>
                  </a:ext>
                </a:extLst>
              </p:cNvPr>
              <p:cNvSpPr txBox="1"/>
              <p:nvPr/>
            </p:nvSpPr>
            <p:spPr>
              <a:xfrm>
                <a:off x="8592634" y="3244334"/>
                <a:ext cx="900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FADE552-2A26-5570-0838-9D91A059A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634" y="3244334"/>
                <a:ext cx="900544" cy="369332"/>
              </a:xfrm>
              <a:prstGeom prst="rect">
                <a:avLst/>
              </a:prstGeom>
              <a:blipFill>
                <a:blip r:embed="rId5"/>
                <a:stretch>
                  <a:fillRect r="-3129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E880B58-5964-4E0E-7487-752230B0F21F}"/>
                  </a:ext>
                </a:extLst>
              </p:cNvPr>
              <p:cNvSpPr txBox="1"/>
              <p:nvPr/>
            </p:nvSpPr>
            <p:spPr>
              <a:xfrm>
                <a:off x="10048358" y="3255440"/>
                <a:ext cx="1002530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E880B58-5964-4E0E-7487-752230B0F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358" y="3255440"/>
                <a:ext cx="1002530" cy="375424"/>
              </a:xfrm>
              <a:prstGeom prst="rect">
                <a:avLst/>
              </a:prstGeom>
              <a:blipFill>
                <a:blip r:embed="rId6"/>
                <a:stretch>
                  <a:fillRect r="-16970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ectangle 111">
            <a:extLst>
              <a:ext uri="{FF2B5EF4-FFF2-40B4-BE49-F238E27FC236}">
                <a16:creationId xmlns:a16="http://schemas.microsoft.com/office/drawing/2014/main" id="{0467A1E2-9868-352C-3925-CC1413561AF6}"/>
              </a:ext>
            </a:extLst>
          </p:cNvPr>
          <p:cNvSpPr/>
          <p:nvPr/>
        </p:nvSpPr>
        <p:spPr>
          <a:xfrm>
            <a:off x="7878621" y="4217317"/>
            <a:ext cx="322118" cy="31172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D6C183F-F01F-E393-4E3C-D5AABA78682C}"/>
              </a:ext>
            </a:extLst>
          </p:cNvPr>
          <p:cNvSpPr/>
          <p:nvPr/>
        </p:nvSpPr>
        <p:spPr>
          <a:xfrm>
            <a:off x="7878621" y="4529044"/>
            <a:ext cx="322118" cy="31172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E56D07E-D156-CF3E-517F-F1D5AA13EA69}"/>
              </a:ext>
            </a:extLst>
          </p:cNvPr>
          <p:cNvSpPr/>
          <p:nvPr/>
        </p:nvSpPr>
        <p:spPr>
          <a:xfrm>
            <a:off x="7878621" y="4819844"/>
            <a:ext cx="322118" cy="31172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5C93050-EF4A-20B4-7CFC-9B0552FF3C50}"/>
              </a:ext>
            </a:extLst>
          </p:cNvPr>
          <p:cNvSpPr/>
          <p:nvPr/>
        </p:nvSpPr>
        <p:spPr>
          <a:xfrm>
            <a:off x="7878621" y="5122119"/>
            <a:ext cx="322118" cy="31172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4C2559C-FBE8-9014-147B-4D2F49CDAE1F}"/>
              </a:ext>
            </a:extLst>
          </p:cNvPr>
          <p:cNvSpPr/>
          <p:nvPr/>
        </p:nvSpPr>
        <p:spPr>
          <a:xfrm>
            <a:off x="7878621" y="5412919"/>
            <a:ext cx="322118" cy="31172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9959682-95E3-BE92-FD59-9061BA6C6F74}"/>
              </a:ext>
            </a:extLst>
          </p:cNvPr>
          <p:cNvSpPr/>
          <p:nvPr/>
        </p:nvSpPr>
        <p:spPr>
          <a:xfrm>
            <a:off x="8200739" y="4217317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94BD1BF-F6A3-632C-4C08-023CB79D957A}"/>
              </a:ext>
            </a:extLst>
          </p:cNvPr>
          <p:cNvSpPr/>
          <p:nvPr/>
        </p:nvSpPr>
        <p:spPr>
          <a:xfrm>
            <a:off x="8200739" y="4529044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8524A33-5AAA-4EAF-1FD6-F8911A0ABBE0}"/>
              </a:ext>
            </a:extLst>
          </p:cNvPr>
          <p:cNvSpPr/>
          <p:nvPr/>
        </p:nvSpPr>
        <p:spPr>
          <a:xfrm>
            <a:off x="8200739" y="4819844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E2EC70-9187-16C5-2AAE-601C5B3ED46A}"/>
              </a:ext>
            </a:extLst>
          </p:cNvPr>
          <p:cNvSpPr/>
          <p:nvPr/>
        </p:nvSpPr>
        <p:spPr>
          <a:xfrm>
            <a:off x="8200739" y="5122119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F9E2C81-57C2-8A42-FD6F-5F6D8CCF326A}"/>
              </a:ext>
            </a:extLst>
          </p:cNvPr>
          <p:cNvSpPr/>
          <p:nvPr/>
        </p:nvSpPr>
        <p:spPr>
          <a:xfrm>
            <a:off x="8200739" y="5412919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20D2D16-83E8-A77D-99A6-D2221FB1D613}"/>
              </a:ext>
            </a:extLst>
          </p:cNvPr>
          <p:cNvSpPr/>
          <p:nvPr/>
        </p:nvSpPr>
        <p:spPr>
          <a:xfrm>
            <a:off x="8522857" y="4217317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0D8BD33-E1B1-F47B-3BD6-3DEEFA65F8FA}"/>
              </a:ext>
            </a:extLst>
          </p:cNvPr>
          <p:cNvSpPr/>
          <p:nvPr/>
        </p:nvSpPr>
        <p:spPr>
          <a:xfrm>
            <a:off x="8522857" y="4529044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C46721B-6629-812D-ACC2-570175B9A5BE}"/>
              </a:ext>
            </a:extLst>
          </p:cNvPr>
          <p:cNvSpPr/>
          <p:nvPr/>
        </p:nvSpPr>
        <p:spPr>
          <a:xfrm>
            <a:off x="8522857" y="4819844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A09BA3A-665C-F4D4-BD95-FF51230784B3}"/>
              </a:ext>
            </a:extLst>
          </p:cNvPr>
          <p:cNvSpPr/>
          <p:nvPr/>
        </p:nvSpPr>
        <p:spPr>
          <a:xfrm>
            <a:off x="8522857" y="5122119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E3C305B-73E1-8975-C78D-23679A3E608E}"/>
              </a:ext>
            </a:extLst>
          </p:cNvPr>
          <p:cNvSpPr/>
          <p:nvPr/>
        </p:nvSpPr>
        <p:spPr>
          <a:xfrm>
            <a:off x="8522857" y="5412919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40C81B42-5359-A055-CC07-B54E2AAB82C4}"/>
                  </a:ext>
                </a:extLst>
              </p:cNvPr>
              <p:cNvSpPr txBox="1"/>
              <p:nvPr/>
            </p:nvSpPr>
            <p:spPr>
              <a:xfrm>
                <a:off x="7506765" y="5788220"/>
                <a:ext cx="1812718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40C81B42-5359-A055-CC07-B54E2AAB8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765" y="5788220"/>
                <a:ext cx="1812718" cy="3929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ctangle 127">
            <a:extLst>
              <a:ext uri="{FF2B5EF4-FFF2-40B4-BE49-F238E27FC236}">
                <a16:creationId xmlns:a16="http://schemas.microsoft.com/office/drawing/2014/main" id="{A79C25B6-C27C-25BB-AF32-D0305B6C3502}"/>
              </a:ext>
            </a:extLst>
          </p:cNvPr>
          <p:cNvSpPr/>
          <p:nvPr/>
        </p:nvSpPr>
        <p:spPr>
          <a:xfrm>
            <a:off x="5338968" y="4217317"/>
            <a:ext cx="322118" cy="3117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81F526F-56EF-88E5-46AB-62CA863F59F3}"/>
              </a:ext>
            </a:extLst>
          </p:cNvPr>
          <p:cNvSpPr/>
          <p:nvPr/>
        </p:nvSpPr>
        <p:spPr>
          <a:xfrm>
            <a:off x="5338968" y="4529044"/>
            <a:ext cx="322118" cy="3117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0B3D998-AFA5-9748-9F97-B2C6FB93D087}"/>
              </a:ext>
            </a:extLst>
          </p:cNvPr>
          <p:cNvSpPr/>
          <p:nvPr/>
        </p:nvSpPr>
        <p:spPr>
          <a:xfrm>
            <a:off x="5338968" y="4819844"/>
            <a:ext cx="322118" cy="3117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3681FF2-94EC-D94F-CEAE-D130EDC16340}"/>
              </a:ext>
            </a:extLst>
          </p:cNvPr>
          <p:cNvSpPr/>
          <p:nvPr/>
        </p:nvSpPr>
        <p:spPr>
          <a:xfrm>
            <a:off x="5338968" y="5122119"/>
            <a:ext cx="322118" cy="3117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03BB1AD-B1D8-AA21-1B2D-92E67E90B40C}"/>
              </a:ext>
            </a:extLst>
          </p:cNvPr>
          <p:cNvSpPr/>
          <p:nvPr/>
        </p:nvSpPr>
        <p:spPr>
          <a:xfrm>
            <a:off x="5338968" y="5412919"/>
            <a:ext cx="322118" cy="3117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85F681E-B64B-4864-DBB4-7A6E9158F864}"/>
              </a:ext>
            </a:extLst>
          </p:cNvPr>
          <p:cNvSpPr/>
          <p:nvPr/>
        </p:nvSpPr>
        <p:spPr>
          <a:xfrm>
            <a:off x="5661086" y="4217317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4896675-4ABC-99FD-3BA4-7678D51E113F}"/>
              </a:ext>
            </a:extLst>
          </p:cNvPr>
          <p:cNvSpPr/>
          <p:nvPr/>
        </p:nvSpPr>
        <p:spPr>
          <a:xfrm>
            <a:off x="5661086" y="4529044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223A97A-6F3A-8E7D-BF74-6578B0A902BF}"/>
              </a:ext>
            </a:extLst>
          </p:cNvPr>
          <p:cNvSpPr/>
          <p:nvPr/>
        </p:nvSpPr>
        <p:spPr>
          <a:xfrm>
            <a:off x="5661086" y="4819844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66E97A9-2A29-6495-0C61-C9F15D34C095}"/>
              </a:ext>
            </a:extLst>
          </p:cNvPr>
          <p:cNvSpPr/>
          <p:nvPr/>
        </p:nvSpPr>
        <p:spPr>
          <a:xfrm>
            <a:off x="5661086" y="5122119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6D8349A-1501-4807-6EA7-AB2BAD013896}"/>
              </a:ext>
            </a:extLst>
          </p:cNvPr>
          <p:cNvSpPr/>
          <p:nvPr/>
        </p:nvSpPr>
        <p:spPr>
          <a:xfrm>
            <a:off x="5661086" y="5412919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742413C-15FB-ABEE-8AC1-557A53E60090}"/>
              </a:ext>
            </a:extLst>
          </p:cNvPr>
          <p:cNvSpPr/>
          <p:nvPr/>
        </p:nvSpPr>
        <p:spPr>
          <a:xfrm>
            <a:off x="5983204" y="4217317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2F848A2-A7A3-6F0D-19E2-57CC6F4866C2}"/>
              </a:ext>
            </a:extLst>
          </p:cNvPr>
          <p:cNvSpPr/>
          <p:nvPr/>
        </p:nvSpPr>
        <p:spPr>
          <a:xfrm>
            <a:off x="5983204" y="4529044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FEB0DD6-DE99-C8AF-2587-5789393B8282}"/>
              </a:ext>
            </a:extLst>
          </p:cNvPr>
          <p:cNvSpPr/>
          <p:nvPr/>
        </p:nvSpPr>
        <p:spPr>
          <a:xfrm>
            <a:off x="5983204" y="4819844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69B428B-8CF8-054B-52A9-1D2A2371CCE3}"/>
              </a:ext>
            </a:extLst>
          </p:cNvPr>
          <p:cNvSpPr/>
          <p:nvPr/>
        </p:nvSpPr>
        <p:spPr>
          <a:xfrm>
            <a:off x="5983204" y="5122119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92294AA-F6CE-752A-7E87-7BFB47E79779}"/>
              </a:ext>
            </a:extLst>
          </p:cNvPr>
          <p:cNvSpPr/>
          <p:nvPr/>
        </p:nvSpPr>
        <p:spPr>
          <a:xfrm>
            <a:off x="5983204" y="5412919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38823BF7-0EAE-E65D-CDDD-A8EF46F1FDBB}"/>
                  </a:ext>
                </a:extLst>
              </p:cNvPr>
              <p:cNvSpPr txBox="1"/>
              <p:nvPr/>
            </p:nvSpPr>
            <p:spPr>
              <a:xfrm>
                <a:off x="4915786" y="5786769"/>
                <a:ext cx="1812718" cy="379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38823BF7-0EAE-E65D-CDDD-A8EF46F1F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786" y="5786769"/>
                <a:ext cx="1812718" cy="3797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247DCC7-0158-9296-1136-7143E74BC3CE}"/>
                  </a:ext>
                </a:extLst>
              </p:cNvPr>
              <p:cNvSpPr txBox="1"/>
              <p:nvPr/>
            </p:nvSpPr>
            <p:spPr>
              <a:xfrm>
                <a:off x="9900107" y="5781997"/>
                <a:ext cx="1812718" cy="379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247DCC7-0158-9296-1136-7143E74BC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107" y="5781997"/>
                <a:ext cx="1812718" cy="3797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65544C4-AF8C-A968-8447-9BDDE3DBBF0A}"/>
              </a:ext>
            </a:extLst>
          </p:cNvPr>
          <p:cNvCxnSpPr/>
          <p:nvPr/>
        </p:nvCxnSpPr>
        <p:spPr>
          <a:xfrm>
            <a:off x="9123798" y="4935383"/>
            <a:ext cx="9245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9122DAE-536D-4321-2348-23A8EA4B9541}"/>
              </a:ext>
            </a:extLst>
          </p:cNvPr>
          <p:cNvCxnSpPr>
            <a:cxnSpLocks/>
          </p:cNvCxnSpPr>
          <p:nvPr/>
        </p:nvCxnSpPr>
        <p:spPr>
          <a:xfrm flipH="1">
            <a:off x="6671082" y="4935383"/>
            <a:ext cx="9245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B68D6A9-E2C0-76BA-001E-7092823FCBBB}"/>
              </a:ext>
            </a:extLst>
          </p:cNvPr>
          <p:cNvSpPr/>
          <p:nvPr/>
        </p:nvSpPr>
        <p:spPr>
          <a:xfrm>
            <a:off x="10323289" y="4207865"/>
            <a:ext cx="322118" cy="3117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AB2229E-270E-0943-6577-DEED3EF3B480}"/>
              </a:ext>
            </a:extLst>
          </p:cNvPr>
          <p:cNvSpPr/>
          <p:nvPr/>
        </p:nvSpPr>
        <p:spPr>
          <a:xfrm>
            <a:off x="10323289" y="4519592"/>
            <a:ext cx="322118" cy="3117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E2ADB5B-49C5-5956-2DC6-68BBAD84F424}"/>
              </a:ext>
            </a:extLst>
          </p:cNvPr>
          <p:cNvSpPr/>
          <p:nvPr/>
        </p:nvSpPr>
        <p:spPr>
          <a:xfrm>
            <a:off x="10323289" y="4810392"/>
            <a:ext cx="322118" cy="3117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23F5C68-9E51-8C18-B6D8-4E62F29192F7}"/>
              </a:ext>
            </a:extLst>
          </p:cNvPr>
          <p:cNvSpPr/>
          <p:nvPr/>
        </p:nvSpPr>
        <p:spPr>
          <a:xfrm>
            <a:off x="10323289" y="5112667"/>
            <a:ext cx="322118" cy="3117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C7DF6EB-C5B4-8EC5-1647-4ED0F7145549}"/>
              </a:ext>
            </a:extLst>
          </p:cNvPr>
          <p:cNvSpPr/>
          <p:nvPr/>
        </p:nvSpPr>
        <p:spPr>
          <a:xfrm>
            <a:off x="10323289" y="5403467"/>
            <a:ext cx="322118" cy="3117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CC54B39-E26A-71B1-9DE3-E429C1A74359}"/>
              </a:ext>
            </a:extLst>
          </p:cNvPr>
          <p:cNvSpPr/>
          <p:nvPr/>
        </p:nvSpPr>
        <p:spPr>
          <a:xfrm>
            <a:off x="10645407" y="4207865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1448619-7970-9763-CEEC-9DEA2C63D5B6}"/>
              </a:ext>
            </a:extLst>
          </p:cNvPr>
          <p:cNvSpPr/>
          <p:nvPr/>
        </p:nvSpPr>
        <p:spPr>
          <a:xfrm>
            <a:off x="10645407" y="4519592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DC9A5C1-FB7D-14C8-CFEC-D0DB7E6804A7}"/>
              </a:ext>
            </a:extLst>
          </p:cNvPr>
          <p:cNvSpPr/>
          <p:nvPr/>
        </p:nvSpPr>
        <p:spPr>
          <a:xfrm>
            <a:off x="10645407" y="4810392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2A3F21B-797C-A1FD-CEAC-56CC046BF133}"/>
              </a:ext>
            </a:extLst>
          </p:cNvPr>
          <p:cNvSpPr/>
          <p:nvPr/>
        </p:nvSpPr>
        <p:spPr>
          <a:xfrm>
            <a:off x="10645407" y="5112667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B19880C-3779-1D4E-CA4C-129F8AF0402F}"/>
              </a:ext>
            </a:extLst>
          </p:cNvPr>
          <p:cNvSpPr/>
          <p:nvPr/>
        </p:nvSpPr>
        <p:spPr>
          <a:xfrm>
            <a:off x="10645407" y="5403467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E4DAB3A-1841-235C-6A80-EA72A3BD9A53}"/>
              </a:ext>
            </a:extLst>
          </p:cNvPr>
          <p:cNvSpPr/>
          <p:nvPr/>
        </p:nvSpPr>
        <p:spPr>
          <a:xfrm>
            <a:off x="10967525" y="4207865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AF9F7EC-0A46-6E1B-5DA0-CD73DB4AE8E9}"/>
              </a:ext>
            </a:extLst>
          </p:cNvPr>
          <p:cNvSpPr/>
          <p:nvPr/>
        </p:nvSpPr>
        <p:spPr>
          <a:xfrm>
            <a:off x="10967525" y="4519592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18FA7CF-B79B-25AC-A3D7-9F9166F8CAE2}"/>
              </a:ext>
            </a:extLst>
          </p:cNvPr>
          <p:cNvSpPr/>
          <p:nvPr/>
        </p:nvSpPr>
        <p:spPr>
          <a:xfrm>
            <a:off x="10967525" y="4810392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661F48E-B9F1-19E0-A964-7987AF811B90}"/>
              </a:ext>
            </a:extLst>
          </p:cNvPr>
          <p:cNvSpPr/>
          <p:nvPr/>
        </p:nvSpPr>
        <p:spPr>
          <a:xfrm>
            <a:off x="10967525" y="5112667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FB86E48-FA81-4C69-BAFC-517D7F6D42C7}"/>
              </a:ext>
            </a:extLst>
          </p:cNvPr>
          <p:cNvSpPr/>
          <p:nvPr/>
        </p:nvSpPr>
        <p:spPr>
          <a:xfrm>
            <a:off x="10967525" y="5403467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6A3B953-F11D-E5CD-728D-1F03C8FEA4AD}"/>
              </a:ext>
            </a:extLst>
          </p:cNvPr>
          <p:cNvSpPr txBox="1"/>
          <p:nvPr/>
        </p:nvSpPr>
        <p:spPr>
          <a:xfrm>
            <a:off x="6580253" y="4483055"/>
            <a:ext cx="109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dissimilar</a:t>
            </a:r>
          </a:p>
        </p:txBody>
      </p:sp>
      <p:cxnSp>
        <p:nvCxnSpPr>
          <p:cNvPr id="166" name="Connector: Curved 165">
            <a:extLst>
              <a:ext uri="{FF2B5EF4-FFF2-40B4-BE49-F238E27FC236}">
                <a16:creationId xmlns:a16="http://schemas.microsoft.com/office/drawing/2014/main" id="{293276C9-4E36-BD53-FA34-6741904B196D}"/>
              </a:ext>
            </a:extLst>
          </p:cNvPr>
          <p:cNvCxnSpPr>
            <a:cxnSpLocks/>
            <a:stCxn id="112" idx="0"/>
          </p:cNvCxnSpPr>
          <p:nvPr/>
        </p:nvCxnSpPr>
        <p:spPr>
          <a:xfrm rot="5400000" flipH="1" flipV="1">
            <a:off x="9250536" y="2997009"/>
            <a:ext cx="9452" cy="2431164"/>
          </a:xfrm>
          <a:prstGeom prst="curvedConnector3">
            <a:avLst>
              <a:gd name="adj1" fmla="val 5743250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D62848C5-55B9-6C84-4C1F-70FBF4855829}"/>
              </a:ext>
            </a:extLst>
          </p:cNvPr>
          <p:cNvCxnSpPr/>
          <p:nvPr/>
        </p:nvCxnSpPr>
        <p:spPr>
          <a:xfrm rot="5400000" flipH="1" flipV="1">
            <a:off x="9927719" y="3006461"/>
            <a:ext cx="9452" cy="2431164"/>
          </a:xfrm>
          <a:prstGeom prst="curvedConnector3">
            <a:avLst>
              <a:gd name="adj1" fmla="val 574325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1356B877-AFF0-46C9-9519-29659D29C7EA}"/>
              </a:ext>
            </a:extLst>
          </p:cNvPr>
          <p:cNvCxnSpPr/>
          <p:nvPr/>
        </p:nvCxnSpPr>
        <p:spPr>
          <a:xfrm rot="5400000" flipH="1" flipV="1">
            <a:off x="6764151" y="2997009"/>
            <a:ext cx="9452" cy="2431164"/>
          </a:xfrm>
          <a:prstGeom prst="curvedConnector3">
            <a:avLst>
              <a:gd name="adj1" fmla="val 5743250"/>
            </a:avLst>
          </a:prstGeom>
          <a:ln w="28575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8318E56-A7DF-D484-94BC-B4AFA804162D}"/>
                  </a:ext>
                </a:extLst>
              </p:cNvPr>
              <p:cNvSpPr txBox="1"/>
              <p:nvPr/>
            </p:nvSpPr>
            <p:spPr>
              <a:xfrm>
                <a:off x="5590193" y="3246254"/>
                <a:ext cx="886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8318E56-A7DF-D484-94BC-B4AFA8041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193" y="3246254"/>
                <a:ext cx="886928" cy="369332"/>
              </a:xfrm>
              <a:prstGeom prst="rect">
                <a:avLst/>
              </a:prstGeom>
              <a:blipFill>
                <a:blip r:embed="rId10"/>
                <a:stretch>
                  <a:fillRect r="-3150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Connector: Curved 171">
            <a:extLst>
              <a:ext uri="{FF2B5EF4-FFF2-40B4-BE49-F238E27FC236}">
                <a16:creationId xmlns:a16="http://schemas.microsoft.com/office/drawing/2014/main" id="{6651D199-096C-38C1-82D8-D978CF6D5096}"/>
              </a:ext>
            </a:extLst>
          </p:cNvPr>
          <p:cNvCxnSpPr/>
          <p:nvPr/>
        </p:nvCxnSpPr>
        <p:spPr>
          <a:xfrm rot="5400000" flipH="1" flipV="1">
            <a:off x="7388066" y="3006462"/>
            <a:ext cx="9452" cy="2431164"/>
          </a:xfrm>
          <a:prstGeom prst="curvedConnector3">
            <a:avLst>
              <a:gd name="adj1" fmla="val 5743250"/>
            </a:avLst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95D1654-5DD1-9ACD-6808-6D901CE43E9E}"/>
                  </a:ext>
                </a:extLst>
              </p:cNvPr>
              <p:cNvSpPr txBox="1"/>
              <p:nvPr/>
            </p:nvSpPr>
            <p:spPr>
              <a:xfrm>
                <a:off x="7032301" y="3261532"/>
                <a:ext cx="900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95D1654-5DD1-9ACD-6808-6D901CE43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301" y="3261532"/>
                <a:ext cx="900544" cy="369332"/>
              </a:xfrm>
              <a:prstGeom prst="rect">
                <a:avLst/>
              </a:prstGeom>
              <a:blipFill>
                <a:blip r:embed="rId11"/>
                <a:stretch>
                  <a:fillRect r="-30612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Rectangle 173">
            <a:extLst>
              <a:ext uri="{FF2B5EF4-FFF2-40B4-BE49-F238E27FC236}">
                <a16:creationId xmlns:a16="http://schemas.microsoft.com/office/drawing/2014/main" id="{AD5B5E14-F34F-AF21-FC6A-072A9654A320}"/>
              </a:ext>
            </a:extLst>
          </p:cNvPr>
          <p:cNvSpPr/>
          <p:nvPr/>
        </p:nvSpPr>
        <p:spPr>
          <a:xfrm>
            <a:off x="8522857" y="3244334"/>
            <a:ext cx="263556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E47C738-0206-3E0A-9977-CA04FA01A6BE}"/>
              </a:ext>
            </a:extLst>
          </p:cNvPr>
          <p:cNvSpPr/>
          <p:nvPr/>
        </p:nvSpPr>
        <p:spPr>
          <a:xfrm>
            <a:off x="5553295" y="3244334"/>
            <a:ext cx="2554236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Left Brace 176">
            <a:extLst>
              <a:ext uri="{FF2B5EF4-FFF2-40B4-BE49-F238E27FC236}">
                <a16:creationId xmlns:a16="http://schemas.microsoft.com/office/drawing/2014/main" id="{80F43A0F-5371-C013-AEC0-CBA5BF6B779B}"/>
              </a:ext>
            </a:extLst>
          </p:cNvPr>
          <p:cNvSpPr/>
          <p:nvPr/>
        </p:nvSpPr>
        <p:spPr>
          <a:xfrm rot="16200000">
            <a:off x="6957367" y="5007434"/>
            <a:ext cx="149868" cy="254604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Left Brace 179">
            <a:extLst>
              <a:ext uri="{FF2B5EF4-FFF2-40B4-BE49-F238E27FC236}">
                <a16:creationId xmlns:a16="http://schemas.microsoft.com/office/drawing/2014/main" id="{F2A538B0-4C8A-8AF8-E240-7AA3C97E2CC9}"/>
              </a:ext>
            </a:extLst>
          </p:cNvPr>
          <p:cNvSpPr/>
          <p:nvPr/>
        </p:nvSpPr>
        <p:spPr>
          <a:xfrm rot="16200000">
            <a:off x="9557845" y="5048647"/>
            <a:ext cx="149869" cy="246362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9D52A16-3981-7D82-E226-FCC5E87CA614}"/>
              </a:ext>
            </a:extLst>
          </p:cNvPr>
          <p:cNvSpPr txBox="1"/>
          <p:nvPr/>
        </p:nvSpPr>
        <p:spPr>
          <a:xfrm>
            <a:off x="6521575" y="6398144"/>
            <a:ext cx="111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maximize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0AD830A-7406-BFEE-89F2-CEB9CB8E63FE}"/>
              </a:ext>
            </a:extLst>
          </p:cNvPr>
          <p:cNvSpPr txBox="1"/>
          <p:nvPr/>
        </p:nvSpPr>
        <p:spPr>
          <a:xfrm>
            <a:off x="9163265" y="6398144"/>
            <a:ext cx="111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minimize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A1574BA-CA07-2A14-02C4-0C649C7F180A}"/>
              </a:ext>
            </a:extLst>
          </p:cNvPr>
          <p:cNvSpPr txBox="1"/>
          <p:nvPr/>
        </p:nvSpPr>
        <p:spPr>
          <a:xfrm>
            <a:off x="5338968" y="2791494"/>
            <a:ext cx="309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lower t value -&gt; lower weight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65781FA-ACB3-89ED-B311-041E331D02C1}"/>
              </a:ext>
            </a:extLst>
          </p:cNvPr>
          <p:cNvSpPr txBox="1"/>
          <p:nvPr/>
        </p:nvSpPr>
        <p:spPr>
          <a:xfrm>
            <a:off x="8413124" y="2789011"/>
            <a:ext cx="309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lower t value -&gt; higher weight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9">
                <a:extLst>
                  <a:ext uri="{FF2B5EF4-FFF2-40B4-BE49-F238E27FC236}">
                    <a16:creationId xmlns:a16="http://schemas.microsoft.com/office/drawing/2014/main" id="{E4B4C35C-932E-A458-7C5E-D29AFA4A48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618694" cy="6820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72854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From </a:t>
                </a:r>
                <a:r>
                  <a:rPr lang="en-US">
                    <a:solidFill>
                      <a:srgbClr val="072854"/>
                    </a:solidFill>
                    <a:latin typeface="Calibri" panose="020F0502020204030204"/>
                  </a:rPr>
                  <a:t>t</a:t>
                </a:r>
                <a:r>
                  <a:rPr kumimoji="0" lang="en-US" sz="2400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072854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riplet</a:t>
                </a: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72854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loss to weighted triplet loss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72854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7285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solidFill>
                                <a:srgbClr val="072854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i="1">
                              <a:solidFill>
                                <a:srgbClr val="07285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 smtClean="0">
                              <a:solidFill>
                                <a:srgbClr val="072854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solidFill>
                                <a:srgbClr val="07285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7285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072854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sz="1600" i="1" smtClean="0">
                                  <a:solidFill>
                                    <a:srgbClr val="072854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sz="1600" i="1">
                          <a:solidFill>
                            <a:srgbClr val="07285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solidFill>
                                <a:srgbClr val="072854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rgbClr val="072854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i="1">
                              <a:solidFill>
                                <a:srgbClr val="072854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rgbClr val="072854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r>
                            <a:rPr lang="en-US" sz="1600" i="1">
                              <a:solidFill>
                                <a:srgbClr val="072854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sz="1600" i="1">
                              <a:solidFill>
                                <a:srgbClr val="072854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7285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7285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72854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7285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7285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smtClean="0">
                                      <a:solidFill>
                                        <a:srgbClr val="072854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72854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072854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07285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072854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sz="1600" i="1" smtClean="0">
                                      <a:solidFill>
                                        <a:srgbClr val="072854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i="1">
                              <a:solidFill>
                                <a:srgbClr val="07285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7285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7285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smtClean="0">
                                      <a:solidFill>
                                        <a:srgbClr val="072854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72854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072854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rgbClr val="07285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solidFill>
                                        <a:srgbClr val="072854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72854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600" i="1" smtClean="0">
                                      <a:solidFill>
                                        <a:srgbClr val="072854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1600" i="1">
                              <a:solidFill>
                                <a:srgbClr val="072854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7285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7285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72854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7285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7285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smtClean="0">
                                      <a:solidFill>
                                        <a:srgbClr val="072854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72854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072854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600" i="1" smtClean="0">
                                      <a:solidFill>
                                        <a:srgbClr val="07285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 smtClean="0">
                                      <a:solidFill>
                                        <a:srgbClr val="072854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sz="1600" i="1" smtClean="0">
                                      <a:solidFill>
                                        <a:srgbClr val="072854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i="1">
                              <a:solidFill>
                                <a:srgbClr val="07285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7285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7285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smtClean="0">
                                      <a:solidFill>
                                        <a:srgbClr val="072854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72854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072854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rgbClr val="07285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solidFill>
                                        <a:srgbClr val="072854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72854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600" i="1" smtClean="0">
                                      <a:solidFill>
                                        <a:srgbClr val="072854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1600" i="1">
                              <a:solidFill>
                                <a:srgbClr val="072854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rgbClr val="07285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600" i="1">
                              <a:solidFill>
                                <a:srgbClr val="07285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,0}</m:t>
                          </m:r>
                        </m:e>
                      </m:nary>
                    </m:oMath>
                  </m:oMathPara>
                </a14:m>
                <a:endParaRPr lang="en-US" sz="1600" i="1">
                  <a:solidFill>
                    <a:srgbClr val="072854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/>
                </a:pPr>
                <a:endParaRPr lang="en-US" sz="1800" i="1">
                  <a:solidFill>
                    <a:srgbClr val="072854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ontent Placeholder 9">
                <a:extLst>
                  <a:ext uri="{FF2B5EF4-FFF2-40B4-BE49-F238E27FC236}">
                    <a16:creationId xmlns:a16="http://schemas.microsoft.com/office/drawing/2014/main" id="{E4B4C35C-932E-A458-7C5E-D29AFA4A4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618694" cy="682038"/>
              </a:xfrm>
              <a:prstGeom prst="rect">
                <a:avLst/>
              </a:prstGeom>
              <a:blipFill>
                <a:blip r:embed="rId12"/>
                <a:stretch>
                  <a:fillRect t="-12500" b="-46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C07137DD-1E63-A345-67EE-6E317E05221A}"/>
              </a:ext>
            </a:extLst>
          </p:cNvPr>
          <p:cNvSpPr/>
          <p:nvPr/>
        </p:nvSpPr>
        <p:spPr>
          <a:xfrm>
            <a:off x="5206700" y="2817378"/>
            <a:ext cx="6147099" cy="3950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8DB9B0-D686-4399-37CC-917273C815FE}"/>
                  </a:ext>
                </a:extLst>
              </p:cNvPr>
              <p:cNvSpPr txBox="1"/>
              <p:nvPr/>
            </p:nvSpPr>
            <p:spPr>
              <a:xfrm>
                <a:off x="1339075" y="2951036"/>
                <a:ext cx="3545507" cy="3230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072854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7285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7285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7285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7285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72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72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72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7285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72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72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72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7285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7285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72854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7285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7285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72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7285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7285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7285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72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7285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7285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7285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7285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e>
                          </m:d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7285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72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7285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7285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7285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72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72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72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72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</m:nary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7285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7285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72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7285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7285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kumimoji="0" lang="en-US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72854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72854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72854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72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7285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7285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kumimoji="0" lang="en-US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72854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72854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72854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7285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e>
                          </m:d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7285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7285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7285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7285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7285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72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72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72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7285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72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72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72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7285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7285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72854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7285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7285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72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7285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7285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7285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72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7285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7285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7285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7285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e>
                          </m:d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7285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72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7285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7285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7285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72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72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72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72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</m:nary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7285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7285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72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7285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7285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72854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72854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72854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72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7285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7285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72854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72854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72854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72854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e>
                          </m:d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7285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>
                          <a:solidFill>
                            <a:srgbClr val="07285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7285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>
                              <a:solidFill>
                                <a:srgbClr val="072854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400">
                              <a:solidFill>
                                <a:srgbClr val="07285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>
                              <a:solidFill>
                                <a:srgbClr val="072854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400">
                          <a:solidFill>
                            <a:srgbClr val="072854"/>
                          </a:solidFill>
                          <a:latin typeface="Cambria Math" panose="02040503050406030204" pitchFamily="18" charset="0"/>
                        </a:rPr>
                        <m:t>=0.5∗(1−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072854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72854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7285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>
                                  <a:solidFill>
                                    <a:srgbClr val="072854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400">
                                  <a:solidFill>
                                    <a:srgbClr val="072854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>
                                  <a:solidFill>
                                    <a:srgbClr val="072854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  <m:r>
                        <a:rPr lang="en-US" sz="1400">
                          <a:solidFill>
                            <a:srgbClr val="07285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072854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8DB9B0-D686-4399-37CC-917273C81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075" y="2951036"/>
                <a:ext cx="3545507" cy="323062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C9AF223-69E7-4C44-9F31-FEE10BCC9E63}"/>
              </a:ext>
            </a:extLst>
          </p:cNvPr>
          <p:cNvSpPr txBox="1"/>
          <p:nvPr/>
        </p:nvSpPr>
        <p:spPr>
          <a:xfrm>
            <a:off x="9019425" y="4471439"/>
            <a:ext cx="109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similar</a:t>
            </a:r>
          </a:p>
        </p:txBody>
      </p:sp>
    </p:spTree>
    <p:extLst>
      <p:ext uri="{BB962C8B-B14F-4D97-AF65-F5344CB8AC3E}">
        <p14:creationId xmlns:p14="http://schemas.microsoft.com/office/powerpoint/2010/main" val="187017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266"/>
    </mc:Choice>
    <mc:Fallback xmlns="">
      <p:transition spd="slow" advTm="7526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019A-3E83-8E4A-A454-D07479C0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Objective Functions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D731A3-63EA-1E41-9E61-65462CD1C402}"/>
              </a:ext>
            </a:extLst>
          </p:cNvPr>
          <p:cNvCxnSpPr>
            <a:cxnSpLocks/>
          </p:cNvCxnSpPr>
          <p:nvPr/>
        </p:nvCxnSpPr>
        <p:spPr>
          <a:xfrm>
            <a:off x="838200" y="1515909"/>
            <a:ext cx="10515600" cy="0"/>
          </a:xfrm>
          <a:prstGeom prst="line">
            <a:avLst/>
          </a:prstGeom>
          <a:ln w="19050">
            <a:solidFill>
              <a:srgbClr val="3773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B78CBB86-2F5D-F4A5-BBFA-BC10D4BE9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7045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>
                    <a:solidFill>
                      <a:srgbClr val="072854"/>
                    </a:solidFill>
                    <a:latin typeface="Calibri" panose="020F0502020204030204"/>
                  </a:rPr>
                  <a:t>From triplet loss to weighted triplet loss</a:t>
                </a:r>
                <a:endParaRPr lang="en-US" sz="1800"/>
              </a:p>
              <a:p>
                <a:pPr marL="457200" lvl="1" indent="0">
                  <a:buNone/>
                </a:pPr>
                <a:r>
                  <a:rPr lang="en-US" sz="1800">
                    <a:solidFill>
                      <a:srgbClr val="072854"/>
                    </a:solidFill>
                    <a:latin typeface="NimbusRomNo9L-Regu"/>
                  </a:rPr>
                  <a:t>	Similarly,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72854"/>
                  </a:solidFill>
                  <a:effectLst/>
                  <a:uLnTx/>
                  <a:uFillTx/>
                  <a:latin typeface="NimbusRomNo9L-Regu"/>
                  <a:ea typeface="+mn-ea"/>
                  <a:cs typeface="+mn-cs"/>
                </a:endParaRPr>
              </a:p>
              <a:p>
                <a:pPr marL="0" lvl="0" indent="0" algn="ctr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1800">
                    <a:solidFill>
                      <a:srgbClr val="072854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72854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i="1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i="1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1800" i="1">
                        <a:solidFill>
                          <a:srgbClr val="072854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i="1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r>
                          <a:rPr lang="en-US" sz="1800" i="1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sz="1800" i="1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7285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72854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72854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rgbClr val="07285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rgbClr val="072854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rgbClr val="072854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  <m:r>
                          <a:rPr lang="en-US" sz="1800" i="1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7285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72854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72854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800" i="1">
                                    <a:solidFill>
                                      <a:srgbClr val="07285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solidFill>
                                      <a:srgbClr val="072854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72854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rgbClr val="072854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</m:e>
                        </m:d>
                        <m:r>
                          <a:rPr lang="en-US" sz="1800" i="1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7285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72854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72854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rgbClr val="07285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solidFill>
                                      <a:srgbClr val="072854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rgbClr val="072854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  <m:r>
                          <a:rPr lang="en-US" sz="1800" i="1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7285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72854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72854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800" i="1">
                                    <a:solidFill>
                                      <a:srgbClr val="07285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solidFill>
                                      <a:srgbClr val="072854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72854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rgbClr val="072854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</m:e>
                        </m:d>
                        <m:r>
                          <a:rPr lang="en-US" sz="1800" i="1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800" i="1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,0}</m:t>
                        </m:r>
                      </m:e>
                    </m:nary>
                    <m:r>
                      <a:rPr lang="en-US" sz="1800">
                        <a:solidFill>
                          <a:srgbClr val="072854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1800">
                  <a:solidFill>
                    <a:srgbClr val="072854"/>
                  </a:solidFill>
                  <a:latin typeface="NimbusRomNo9L-Regu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7285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lvl="0" indent="0" algn="ctr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1800">
                    <a:solidFill>
                      <a:srgbClr val="072854"/>
                    </a:solidFill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72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72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𝛼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72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72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7285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7285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7285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𝑘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72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7285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7285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𝑀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7285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7285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72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72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⁡(−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72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  <m:d>
                          <m:d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7285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7285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7285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7285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7285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7285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7285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7285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7285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</m:sup>
                            </m:sSubSup>
                          </m:e>
                        </m:d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72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7285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7285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7285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7285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3"/>
                              </m:r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7285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</m:t>
                            </m:r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7285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7285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𝑟</m:t>
                            </m:r>
                          </m:sup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7285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𝑒𝑥𝑝</m:t>
                            </m:r>
                          </m:e>
                        </m:nary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72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(−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72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  <m:d>
                          <m:d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7285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7285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7285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𝑝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72854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72854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72854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7285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7285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7285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72854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72854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72854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7285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</m:sup>
                            </m:sSubSup>
                          </m:e>
                        </m:d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72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den>
                    </m:f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7285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72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72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   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72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𝛽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72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72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7285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7285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7285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𝑘</m:t>
                            </m:r>
                          </m:sub>
                        </m:s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72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7285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7285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𝑀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7285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7285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72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72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⁡(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72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  <m:d>
                          <m:d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7285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7285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7285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7285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7285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7285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7285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7285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7285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</m:sup>
                            </m:sSubSup>
                          </m:e>
                        </m:d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72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7285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7285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7285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7285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3"/>
                              </m:r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7285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</m:t>
                            </m:r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7285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7285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𝑟</m:t>
                            </m:r>
                          </m:sup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7285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𝑒𝑥𝑝</m:t>
                            </m:r>
                          </m:e>
                        </m:nary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72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72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  <m:d>
                          <m:d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7285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7285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7285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72854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72854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72854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7285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7285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7285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72854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72854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72854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7285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</m:sup>
                            </m:sSubSup>
                          </m:e>
                        </m:d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72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den>
                    </m:f>
                  </m:oMath>
                </a14:m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72854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</a:p>
              <a:p>
                <a:pPr lvl="2"/>
                <a:endParaRPr lang="en-US"/>
              </a:p>
              <a:p>
                <a:pPr lvl="1"/>
                <a:r>
                  <a:rPr lang="en-US"/>
                  <a:t>Overall weighted triplet loss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>
                    <a:solidFill>
                      <a:srgbClr val="072854"/>
                    </a:solidFill>
                    <a:latin typeface="NimbusRomNo9L-Regu"/>
                  </a:rPr>
                  <a:t>         	The final weighted triplet loss objective function is:</a:t>
                </a:r>
              </a:p>
              <a:p>
                <a:pPr marL="0" indent="0" algn="ctr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 smtClean="0">
                        <a:solidFill>
                          <a:srgbClr val="072854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b="1" i="1" smtClean="0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</m:d>
                        <m:r>
                          <a:rPr lang="en-US" sz="2400" i="1" smtClean="0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  <m:t>+|</m:t>
                        </m:r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p>
                            <m:r>
                              <a:rPr lang="en-US" sz="2400" i="1" smtClean="0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2400" i="1" smtClean="0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 smtClean="0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2400" i="1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2400" i="1" smtClean="0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2400" b="1" i="1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  <m:t>+|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2400" i="1" smtClean="0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sz="2400" i="1" smtClean="0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i="1" smtClean="0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 smtClean="0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i="1" smtClean="0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2400" i="1" smtClean="0">
                                    <a:solidFill>
                                      <a:srgbClr val="07285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 smtClean="0">
                                    <a:solidFill>
                                      <a:srgbClr val="072854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i="1" smtClean="0">
                                    <a:solidFill>
                                      <a:srgbClr val="072854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400" i="1" smtClean="0">
                                    <a:solidFill>
                                      <a:srgbClr val="072854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</m:e>
                        </m:d>
                        <m:r>
                          <a:rPr lang="en-US" sz="2400" i="1" smtClean="0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 smtClean="0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 smtClean="0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7285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solidFill>
                                      <a:srgbClr val="072854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p>
                                <m:r>
                                  <a:rPr lang="en-US" sz="2400" i="1" smtClean="0">
                                    <a:solidFill>
                                      <a:srgbClr val="072854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  <m:r>
                              <a:rPr lang="en-US" sz="2400" i="1" smtClean="0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400" i="1" smtClean="0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 smtClean="0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 smtClean="0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 smtClean="0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7285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solidFill>
                                      <a:srgbClr val="072854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072854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  <m:r>
                              <a:rPr lang="en-US" sz="2400" i="1" smtClean="0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sup>
                          <m:e>
                            <m:r>
                              <a:rPr lang="en-US" sz="2400" i="1" smtClean="0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i="1" smtClean="0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 smtClean="0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i="1" smtClean="0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 smtClean="0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i="1" smtClean="0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nary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i="1" smtClean="0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 smtClean="0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sz="2400" i="1" smtClean="0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>
                    <a:solidFill>
                      <a:srgbClr val="072854"/>
                    </a:solidFill>
                    <a:latin typeface="NimbusRomNo9L-Regu"/>
                  </a:rPr>
                  <a:t>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B78CBB86-2F5D-F4A5-BBFA-BC10D4BE9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70450"/>
              </a:xfrm>
              <a:blipFill>
                <a:blip r:embed="rId5"/>
                <a:stretch>
                  <a:fillRect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58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302"/>
    </mc:Choice>
    <mc:Fallback xmlns="">
      <p:transition spd="slow" advTm="3630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019A-3E83-8E4A-A454-D07479C0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</a:t>
            </a:r>
            <a:r>
              <a:rPr lang="en-US" altLang="zh-CN" b="1"/>
              <a:t>raining Objectives</a:t>
            </a:r>
            <a:endParaRPr 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C5BC2-D9B4-1F4F-A10F-9123396387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/>
                  <a:t>Diversity Constraint</a:t>
                </a:r>
              </a:p>
              <a:p>
                <a:pPr marL="0" indent="0">
                  <a:buNone/>
                </a:pPr>
                <a:r>
                  <a:rPr lang="en-US" sz="2000">
                    <a:solidFill>
                      <a:srgbClr val="072854"/>
                    </a:solidFill>
                    <a:latin typeface="NimbusRomNo9L-Regu"/>
                  </a:rPr>
                  <a:t>To better capture the diversity of normal and abnormal patterns, we regularize the prototypes N and P to orthogonality: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000">
                        <a:solidFill>
                          <a:srgbClr val="072854"/>
                        </a:solidFill>
                        <a:latin typeface="Cambria Math" panose="02040503050406030204" pitchFamily="18" charset="0"/>
                      </a:rPr>
                      <m:t>=||</m:t>
                    </m:r>
                    <m:sSubSup>
                      <m:sSubSupPr>
                        <m:ctrlPr>
                          <a:rPr lang="en-US" sz="2000" i="1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  <m:t>𝑐𝑜𝑛𝑐𝑎𝑡</m:t>
                            </m:r>
                            <m:r>
                              <a:rPr lang="en-US" sz="2000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000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72854"/>
                            </a:solidFill>
                            <a:latin typeface="NimbusRomNo9L-Regu"/>
                          </a:rPr>
                          <m:t> </m:t>
                        </m:r>
                        <m:r>
                          <a:rPr lang="en-US" sz="2000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  <m:t>𝑐𝑜𝑛𝑐𝑎𝑡</m:t>
                        </m:r>
                        <m:r>
                          <a:rPr lang="en-US" sz="2000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72854"/>
                            </a:solidFill>
                            <a:latin typeface="NimbusRomNo9L-Regu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 dirty="0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dirty="0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dirty="0">
                                <a:solidFill>
                                  <a:srgbClr val="072854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sub>
                        </m:sSub>
                        <m:r>
                          <a:rPr lang="en-US" sz="2000" dirty="0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sz="2000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2000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>
                    <a:solidFill>
                      <a:srgbClr val="072854"/>
                    </a:solidFill>
                    <a:latin typeface="NimbusRomNo9L-Regu"/>
                  </a:rPr>
                  <a:t>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>
                    <a:solidFill>
                      <a:srgbClr val="072854"/>
                    </a:solidFill>
                    <a:latin typeface="NimbusRomNo9L-Regu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72854"/>
                        </a:solidFill>
                        <a:latin typeface="Cambria Math" panose="02040503050406030204" pitchFamily="18" charset="0"/>
                      </a:rPr>
                      <m:t>𝑐𝑜𝑛𝑐𝑎𝑡</m:t>
                    </m:r>
                    <m:r>
                      <a:rPr lang="en-US" sz="2000" dirty="0">
                        <a:solidFill>
                          <a:srgbClr val="07285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dirty="0">
                        <a:solidFill>
                          <a:srgbClr val="072854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dirty="0">
                        <a:solidFill>
                          <a:srgbClr val="072854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dirty="0">
                        <a:solidFill>
                          <a:srgbClr val="072854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dirty="0">
                        <a:solidFill>
                          <a:srgbClr val="072854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>
                    <a:solidFill>
                      <a:srgbClr val="072854"/>
                    </a:solidFill>
                    <a:latin typeface="NimbusRomNo9L-Regu"/>
                  </a:rPr>
                  <a:t>indicates the concatenation of two prototype matrices,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dirty="0">
                            <a:solidFill>
                              <a:srgbClr val="072854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</m:oMath>
                </a14:m>
                <a:r>
                  <a:rPr lang="en-US" sz="2000">
                    <a:solidFill>
                      <a:srgbClr val="072854"/>
                    </a:solidFill>
                    <a:latin typeface="NimbusRomNo9L-Regu"/>
                  </a:rPr>
                  <a:t> is the identity matrix.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C5BC2-D9B4-1F4F-A10F-912339638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D731A3-63EA-1E41-9E61-65462CD1C402}"/>
              </a:ext>
            </a:extLst>
          </p:cNvPr>
          <p:cNvCxnSpPr>
            <a:cxnSpLocks/>
          </p:cNvCxnSpPr>
          <p:nvPr/>
        </p:nvCxnSpPr>
        <p:spPr>
          <a:xfrm>
            <a:off x="838200" y="1515909"/>
            <a:ext cx="10515600" cy="0"/>
          </a:xfrm>
          <a:prstGeom prst="line">
            <a:avLst/>
          </a:prstGeom>
          <a:ln w="19050">
            <a:solidFill>
              <a:srgbClr val="3773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0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96"/>
    </mc:Choice>
    <mc:Fallback xmlns="">
      <p:transition spd="slow" advTm="1779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019A-3E83-8E4A-A454-D07479C0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</a:t>
            </a:r>
            <a:r>
              <a:rPr lang="en-US" altLang="zh-CN" b="1"/>
              <a:t>raining Objectives</a:t>
            </a:r>
            <a:endParaRPr 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C5BC2-D9B4-1F4F-A10F-9123396387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/>
                  <a:t>Overall training objective</a:t>
                </a:r>
              </a:p>
              <a:p>
                <a:pPr marL="0" indent="0">
                  <a:buNone/>
                </a:pPr>
                <a:r>
                  <a:rPr lang="en-US" sz="2000"/>
                  <a:t>By combining the weighted triplet loss and diversity constraint, our overall objective can be written as: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2000"/>
                  <a:t>,</a:t>
                </a:r>
              </a:p>
              <a:p>
                <a:pPr marL="0" indent="0">
                  <a:buNone/>
                </a:pPr>
                <a:r>
                  <a:rPr lang="en-US" sz="2000"/>
                  <a:t>where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/>
                  <a:t>is a hyperparameter.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C5BC2-D9B4-1F4F-A10F-912339638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D731A3-63EA-1E41-9E61-65462CD1C402}"/>
              </a:ext>
            </a:extLst>
          </p:cNvPr>
          <p:cNvCxnSpPr>
            <a:cxnSpLocks/>
          </p:cNvCxnSpPr>
          <p:nvPr/>
        </p:nvCxnSpPr>
        <p:spPr>
          <a:xfrm>
            <a:off x="838200" y="1515909"/>
            <a:ext cx="10515600" cy="0"/>
          </a:xfrm>
          <a:prstGeom prst="line">
            <a:avLst/>
          </a:prstGeom>
          <a:ln w="19050">
            <a:solidFill>
              <a:srgbClr val="3773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35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19"/>
    </mc:Choice>
    <mc:Fallback xmlns="">
      <p:transition spd="slow" advTm="1651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019A-3E83-8E4A-A454-D07479C0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Abnormal Sequence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C5BC2-D9B4-1F4F-A10F-9123396387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35190"/>
                <a:ext cx="5863814" cy="181256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800"/>
                  <a:t>Given a testing sequence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/>
                  <a:t> with its representation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800"/>
                  <a:t>, we define the anomaly score of the sequences as: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80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800"/>
                  <a:t>, we will report it as abnormal.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C5BC2-D9B4-1F4F-A10F-912339638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35190"/>
                <a:ext cx="5863814" cy="1812564"/>
              </a:xfrm>
              <a:blipFill>
                <a:blip r:embed="rId5"/>
                <a:stretch>
                  <a:fillRect l="-937" t="-1678" b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D731A3-63EA-1E41-9E61-65462CD1C402}"/>
              </a:ext>
            </a:extLst>
          </p:cNvPr>
          <p:cNvCxnSpPr>
            <a:cxnSpLocks/>
          </p:cNvCxnSpPr>
          <p:nvPr/>
        </p:nvCxnSpPr>
        <p:spPr>
          <a:xfrm>
            <a:off x="838200" y="1515909"/>
            <a:ext cx="10515600" cy="0"/>
          </a:xfrm>
          <a:prstGeom prst="line">
            <a:avLst/>
          </a:prstGeom>
          <a:ln w="19050">
            <a:solidFill>
              <a:srgbClr val="3773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12" descr="Chart&#10;&#10;Description automatically generated">
            <a:extLst>
              <a:ext uri="{FF2B5EF4-FFF2-40B4-BE49-F238E27FC236}">
                <a16:creationId xmlns:a16="http://schemas.microsoft.com/office/drawing/2014/main" id="{D88522CC-546B-187F-CC0F-1DDA3FFC811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8423" b="18047"/>
          <a:stretch/>
        </p:blipFill>
        <p:spPr>
          <a:xfrm>
            <a:off x="6788075" y="1935190"/>
            <a:ext cx="4565725" cy="98848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6EA4A368-A65E-41D2-4B97-BEE2B58D9AC7}"/>
                  </a:ext>
                </a:extLst>
              </p:cNvPr>
              <p:cNvSpPr txBox="1"/>
              <p:nvPr/>
            </p:nvSpPr>
            <p:spPr>
              <a:xfrm>
                <a:off x="6223327" y="3658427"/>
                <a:ext cx="31162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+…+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6EA4A368-A65E-41D2-4B97-BEE2B58D9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327" y="3658427"/>
                <a:ext cx="3116268" cy="646331"/>
              </a:xfrm>
              <a:prstGeom prst="rect">
                <a:avLst/>
              </a:prstGeom>
              <a:blipFill>
                <a:blip r:embed="rId7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Rectangle 148">
            <a:extLst>
              <a:ext uri="{FF2B5EF4-FFF2-40B4-BE49-F238E27FC236}">
                <a16:creationId xmlns:a16="http://schemas.microsoft.com/office/drawing/2014/main" id="{AA011E2F-3E75-CB2C-4CF7-A4C49E2FEED1}"/>
              </a:ext>
            </a:extLst>
          </p:cNvPr>
          <p:cNvSpPr/>
          <p:nvPr/>
        </p:nvSpPr>
        <p:spPr>
          <a:xfrm>
            <a:off x="5520877" y="4641849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C80A039-BBAF-1B4C-E602-A964AA803C00}"/>
              </a:ext>
            </a:extLst>
          </p:cNvPr>
          <p:cNvSpPr/>
          <p:nvPr/>
        </p:nvSpPr>
        <p:spPr>
          <a:xfrm>
            <a:off x="5520877" y="4953576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1F6BD7F-04BA-529F-0629-56BD85BFDCFE}"/>
              </a:ext>
            </a:extLst>
          </p:cNvPr>
          <p:cNvSpPr/>
          <p:nvPr/>
        </p:nvSpPr>
        <p:spPr>
          <a:xfrm>
            <a:off x="5520877" y="5244376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BCAD4F3-D77A-C2E4-0A25-AD707844DCC7}"/>
              </a:ext>
            </a:extLst>
          </p:cNvPr>
          <p:cNvSpPr/>
          <p:nvPr/>
        </p:nvSpPr>
        <p:spPr>
          <a:xfrm>
            <a:off x="5520877" y="5546651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0BA7E51-4490-9B88-B168-7E3C135A2337}"/>
              </a:ext>
            </a:extLst>
          </p:cNvPr>
          <p:cNvSpPr/>
          <p:nvPr/>
        </p:nvSpPr>
        <p:spPr>
          <a:xfrm>
            <a:off x="5520877" y="5837451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774FE02-C992-A761-B875-FB4DAD6B05D2}"/>
              </a:ext>
            </a:extLst>
          </p:cNvPr>
          <p:cNvSpPr/>
          <p:nvPr/>
        </p:nvSpPr>
        <p:spPr>
          <a:xfrm>
            <a:off x="5842995" y="4641849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C15E5F7-0E01-DC45-9199-9EF1850ACEF1}"/>
              </a:ext>
            </a:extLst>
          </p:cNvPr>
          <p:cNvSpPr/>
          <p:nvPr/>
        </p:nvSpPr>
        <p:spPr>
          <a:xfrm>
            <a:off x="5842995" y="4953576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153F345-F98B-9AE4-6C6B-33909DBBCF8F}"/>
              </a:ext>
            </a:extLst>
          </p:cNvPr>
          <p:cNvSpPr/>
          <p:nvPr/>
        </p:nvSpPr>
        <p:spPr>
          <a:xfrm>
            <a:off x="5842995" y="5244376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6B661C5-53F1-40AB-56E2-630EA10038D1}"/>
              </a:ext>
            </a:extLst>
          </p:cNvPr>
          <p:cNvSpPr/>
          <p:nvPr/>
        </p:nvSpPr>
        <p:spPr>
          <a:xfrm>
            <a:off x="5842995" y="5546651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7363D59-956D-45B8-2D2D-0628CAE6F832}"/>
              </a:ext>
            </a:extLst>
          </p:cNvPr>
          <p:cNvSpPr/>
          <p:nvPr/>
        </p:nvSpPr>
        <p:spPr>
          <a:xfrm>
            <a:off x="5842995" y="5837451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1FA3B9B-B7D9-243B-C718-C25E4756D27E}"/>
              </a:ext>
            </a:extLst>
          </p:cNvPr>
          <p:cNvSpPr/>
          <p:nvPr/>
        </p:nvSpPr>
        <p:spPr>
          <a:xfrm>
            <a:off x="6165113" y="4641849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BAC236B-FF21-7D54-3D82-23F00BF12A35}"/>
              </a:ext>
            </a:extLst>
          </p:cNvPr>
          <p:cNvSpPr/>
          <p:nvPr/>
        </p:nvSpPr>
        <p:spPr>
          <a:xfrm>
            <a:off x="6165113" y="4953576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0B2DFD7-E574-6484-A95C-CBCEBFDCAE1F}"/>
              </a:ext>
            </a:extLst>
          </p:cNvPr>
          <p:cNvSpPr/>
          <p:nvPr/>
        </p:nvSpPr>
        <p:spPr>
          <a:xfrm>
            <a:off x="6165113" y="5244376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5F77F4E-CC05-A36E-45FB-A4C7F1848A59}"/>
              </a:ext>
            </a:extLst>
          </p:cNvPr>
          <p:cNvSpPr/>
          <p:nvPr/>
        </p:nvSpPr>
        <p:spPr>
          <a:xfrm>
            <a:off x="6165113" y="5546651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92BE82F-F692-04E0-5525-D651EACC9108}"/>
              </a:ext>
            </a:extLst>
          </p:cNvPr>
          <p:cNvSpPr/>
          <p:nvPr/>
        </p:nvSpPr>
        <p:spPr>
          <a:xfrm>
            <a:off x="6165113" y="5837451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7C294529-E098-B1B4-A8F9-56332337D8FD}"/>
                  </a:ext>
                </a:extLst>
              </p:cNvPr>
              <p:cNvSpPr txBox="1"/>
              <p:nvPr/>
            </p:nvSpPr>
            <p:spPr>
              <a:xfrm>
                <a:off x="5132831" y="6307421"/>
                <a:ext cx="1812718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7C294529-E098-B1B4-A8F9-56332337D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831" y="6307421"/>
                <a:ext cx="1812718" cy="3929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ectangle 164">
            <a:extLst>
              <a:ext uri="{FF2B5EF4-FFF2-40B4-BE49-F238E27FC236}">
                <a16:creationId xmlns:a16="http://schemas.microsoft.com/office/drawing/2014/main" id="{1ADD3D98-4975-043E-2B0C-F16FFDDD56E6}"/>
              </a:ext>
            </a:extLst>
          </p:cNvPr>
          <p:cNvSpPr/>
          <p:nvPr/>
        </p:nvSpPr>
        <p:spPr>
          <a:xfrm>
            <a:off x="2981224" y="4641849"/>
            <a:ext cx="322118" cy="3117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7FE70B9-8DFB-7220-9E5F-B2A19DE800C4}"/>
              </a:ext>
            </a:extLst>
          </p:cNvPr>
          <p:cNvSpPr/>
          <p:nvPr/>
        </p:nvSpPr>
        <p:spPr>
          <a:xfrm>
            <a:off x="2981224" y="4953576"/>
            <a:ext cx="322118" cy="3117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D713325-9CE5-D6C4-072C-DA6791927D1D}"/>
              </a:ext>
            </a:extLst>
          </p:cNvPr>
          <p:cNvSpPr/>
          <p:nvPr/>
        </p:nvSpPr>
        <p:spPr>
          <a:xfrm>
            <a:off x="2981224" y="5244376"/>
            <a:ext cx="322118" cy="3117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B57184E-63F0-D29E-479C-48D88D0AE41E}"/>
              </a:ext>
            </a:extLst>
          </p:cNvPr>
          <p:cNvSpPr/>
          <p:nvPr/>
        </p:nvSpPr>
        <p:spPr>
          <a:xfrm>
            <a:off x="2981224" y="5546651"/>
            <a:ext cx="322118" cy="3117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6580FC7-C2A0-50CB-6DC6-887CC1850EF9}"/>
              </a:ext>
            </a:extLst>
          </p:cNvPr>
          <p:cNvSpPr/>
          <p:nvPr/>
        </p:nvSpPr>
        <p:spPr>
          <a:xfrm>
            <a:off x="2981224" y="5837451"/>
            <a:ext cx="322118" cy="3117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385A42F-FFA8-B26F-BD85-158E5FD9B6B4}"/>
              </a:ext>
            </a:extLst>
          </p:cNvPr>
          <p:cNvSpPr/>
          <p:nvPr/>
        </p:nvSpPr>
        <p:spPr>
          <a:xfrm>
            <a:off x="3303342" y="4641849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7ED75703-4038-0388-AF88-67EA43C9170E}"/>
              </a:ext>
            </a:extLst>
          </p:cNvPr>
          <p:cNvSpPr/>
          <p:nvPr/>
        </p:nvSpPr>
        <p:spPr>
          <a:xfrm>
            <a:off x="3303342" y="4953576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DAE894EA-13B2-F4CB-3B89-763C03FE1473}"/>
              </a:ext>
            </a:extLst>
          </p:cNvPr>
          <p:cNvSpPr/>
          <p:nvPr/>
        </p:nvSpPr>
        <p:spPr>
          <a:xfrm>
            <a:off x="3303342" y="5244376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AAD988B8-4D65-AF34-A03D-C3A769484F6B}"/>
              </a:ext>
            </a:extLst>
          </p:cNvPr>
          <p:cNvSpPr/>
          <p:nvPr/>
        </p:nvSpPr>
        <p:spPr>
          <a:xfrm>
            <a:off x="3303342" y="5546651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6E8B5E2-3C27-F98C-F690-12DD931B73C2}"/>
              </a:ext>
            </a:extLst>
          </p:cNvPr>
          <p:cNvSpPr/>
          <p:nvPr/>
        </p:nvSpPr>
        <p:spPr>
          <a:xfrm>
            <a:off x="3303342" y="5837451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2B9E117A-C4B6-9942-AA2E-14A23C32D02E}"/>
              </a:ext>
            </a:extLst>
          </p:cNvPr>
          <p:cNvSpPr/>
          <p:nvPr/>
        </p:nvSpPr>
        <p:spPr>
          <a:xfrm>
            <a:off x="3625460" y="4641849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E3733A9-6F46-85C6-ABF9-5CA50A834CC5}"/>
              </a:ext>
            </a:extLst>
          </p:cNvPr>
          <p:cNvSpPr/>
          <p:nvPr/>
        </p:nvSpPr>
        <p:spPr>
          <a:xfrm>
            <a:off x="3625460" y="4953576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28A82E2-27EA-A8B7-F7F5-3EA251EF0076}"/>
              </a:ext>
            </a:extLst>
          </p:cNvPr>
          <p:cNvSpPr/>
          <p:nvPr/>
        </p:nvSpPr>
        <p:spPr>
          <a:xfrm>
            <a:off x="3625460" y="5244376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5561E9E-0A21-1DB4-9545-D06F91916A30}"/>
              </a:ext>
            </a:extLst>
          </p:cNvPr>
          <p:cNvSpPr/>
          <p:nvPr/>
        </p:nvSpPr>
        <p:spPr>
          <a:xfrm>
            <a:off x="3625460" y="5546651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9FD2D47-BCC9-D041-BB6A-ABBAB08C488E}"/>
              </a:ext>
            </a:extLst>
          </p:cNvPr>
          <p:cNvSpPr/>
          <p:nvPr/>
        </p:nvSpPr>
        <p:spPr>
          <a:xfrm>
            <a:off x="3625460" y="5837451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AECF69F5-8031-CFB9-0E95-2ECCBEC7549D}"/>
                  </a:ext>
                </a:extLst>
              </p:cNvPr>
              <p:cNvSpPr txBox="1"/>
              <p:nvPr/>
            </p:nvSpPr>
            <p:spPr>
              <a:xfrm>
                <a:off x="2565667" y="6263810"/>
                <a:ext cx="1812718" cy="379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AECF69F5-8031-CFB9-0E95-2ECCBEC75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67" y="6263810"/>
                <a:ext cx="1812718" cy="3797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EC3DF318-7213-24CC-7096-E97C2062887B}"/>
                  </a:ext>
                </a:extLst>
              </p:cNvPr>
              <p:cNvSpPr txBox="1"/>
              <p:nvPr/>
            </p:nvSpPr>
            <p:spPr>
              <a:xfrm>
                <a:off x="7604562" y="6304068"/>
                <a:ext cx="1812718" cy="379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EC3DF318-7213-24CC-7096-E97C20628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562" y="6304068"/>
                <a:ext cx="1812718" cy="3797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908AC4AF-C51B-7A39-1B11-FEEC46844B9B}"/>
              </a:ext>
            </a:extLst>
          </p:cNvPr>
          <p:cNvCxnSpPr/>
          <p:nvPr/>
        </p:nvCxnSpPr>
        <p:spPr>
          <a:xfrm>
            <a:off x="6766054" y="5359915"/>
            <a:ext cx="9245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D7F73F15-DBA7-4D91-5E74-CA227F3A6E5D}"/>
              </a:ext>
            </a:extLst>
          </p:cNvPr>
          <p:cNvCxnSpPr>
            <a:cxnSpLocks/>
          </p:cNvCxnSpPr>
          <p:nvPr/>
        </p:nvCxnSpPr>
        <p:spPr>
          <a:xfrm flipH="1">
            <a:off x="4313338" y="5359915"/>
            <a:ext cx="9245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DA0E952-F16C-F688-40D0-F404EC224BE6}"/>
              </a:ext>
            </a:extLst>
          </p:cNvPr>
          <p:cNvSpPr/>
          <p:nvPr/>
        </p:nvSpPr>
        <p:spPr>
          <a:xfrm>
            <a:off x="7952041" y="4632397"/>
            <a:ext cx="322118" cy="3117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E7B0750-AC67-9DF0-B68F-BBE8DFB26277}"/>
              </a:ext>
            </a:extLst>
          </p:cNvPr>
          <p:cNvSpPr/>
          <p:nvPr/>
        </p:nvSpPr>
        <p:spPr>
          <a:xfrm>
            <a:off x="7952041" y="4944124"/>
            <a:ext cx="322118" cy="3117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9925AD2-7928-7453-A77F-3560CAF12667}"/>
              </a:ext>
            </a:extLst>
          </p:cNvPr>
          <p:cNvSpPr/>
          <p:nvPr/>
        </p:nvSpPr>
        <p:spPr>
          <a:xfrm>
            <a:off x="7952041" y="5234924"/>
            <a:ext cx="322118" cy="3117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B9B80E3F-AAD8-6E28-53CE-23F78ADA88EF}"/>
              </a:ext>
            </a:extLst>
          </p:cNvPr>
          <p:cNvSpPr/>
          <p:nvPr/>
        </p:nvSpPr>
        <p:spPr>
          <a:xfrm>
            <a:off x="7952041" y="5537199"/>
            <a:ext cx="322118" cy="3117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49A29FF-2564-E5A7-A64A-FC212FC96922}"/>
              </a:ext>
            </a:extLst>
          </p:cNvPr>
          <p:cNvSpPr/>
          <p:nvPr/>
        </p:nvSpPr>
        <p:spPr>
          <a:xfrm>
            <a:off x="7952041" y="5827999"/>
            <a:ext cx="322118" cy="3117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23F28DE-8574-52A6-2D30-F7912C0D9D8C}"/>
              </a:ext>
            </a:extLst>
          </p:cNvPr>
          <p:cNvSpPr/>
          <p:nvPr/>
        </p:nvSpPr>
        <p:spPr>
          <a:xfrm>
            <a:off x="8274159" y="4632397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C548A25-1964-BAD5-F23F-628C1A7B5C24}"/>
              </a:ext>
            </a:extLst>
          </p:cNvPr>
          <p:cNvSpPr/>
          <p:nvPr/>
        </p:nvSpPr>
        <p:spPr>
          <a:xfrm>
            <a:off x="8274159" y="4944124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85F7463F-4202-AA16-828F-E2818C0500D5}"/>
              </a:ext>
            </a:extLst>
          </p:cNvPr>
          <p:cNvSpPr/>
          <p:nvPr/>
        </p:nvSpPr>
        <p:spPr>
          <a:xfrm>
            <a:off x="8274159" y="5234924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981DBAE-F497-4965-28EE-8DCE84E7A7D2}"/>
              </a:ext>
            </a:extLst>
          </p:cNvPr>
          <p:cNvSpPr/>
          <p:nvPr/>
        </p:nvSpPr>
        <p:spPr>
          <a:xfrm>
            <a:off x="8274159" y="5537199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E706037-A63D-CA5D-5E54-2EFC3114A7A1}"/>
              </a:ext>
            </a:extLst>
          </p:cNvPr>
          <p:cNvSpPr/>
          <p:nvPr/>
        </p:nvSpPr>
        <p:spPr>
          <a:xfrm>
            <a:off x="8274159" y="5827999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57FAD43F-F922-C68E-15D5-65FB6864CE02}"/>
              </a:ext>
            </a:extLst>
          </p:cNvPr>
          <p:cNvSpPr/>
          <p:nvPr/>
        </p:nvSpPr>
        <p:spPr>
          <a:xfrm>
            <a:off x="8596277" y="4632397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4470EC51-D67E-625C-D154-50C40C6DFEFB}"/>
              </a:ext>
            </a:extLst>
          </p:cNvPr>
          <p:cNvSpPr/>
          <p:nvPr/>
        </p:nvSpPr>
        <p:spPr>
          <a:xfrm>
            <a:off x="8596277" y="4944124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E7B6979D-36D5-8E23-6E6C-5B123B8C3CF1}"/>
              </a:ext>
            </a:extLst>
          </p:cNvPr>
          <p:cNvSpPr/>
          <p:nvPr/>
        </p:nvSpPr>
        <p:spPr>
          <a:xfrm>
            <a:off x="8596277" y="5234924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31C4CC6E-BD36-0218-6EC7-BDBDC5A24C38}"/>
              </a:ext>
            </a:extLst>
          </p:cNvPr>
          <p:cNvSpPr/>
          <p:nvPr/>
        </p:nvSpPr>
        <p:spPr>
          <a:xfrm>
            <a:off x="8596277" y="5537199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21E90BAA-F4AA-4D8D-BAF9-26934DD31D69}"/>
              </a:ext>
            </a:extLst>
          </p:cNvPr>
          <p:cNvSpPr/>
          <p:nvPr/>
        </p:nvSpPr>
        <p:spPr>
          <a:xfrm>
            <a:off x="8596277" y="5827999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95E824D-2B8C-9B07-5CF8-35B8E5FAF215}"/>
              </a:ext>
            </a:extLst>
          </p:cNvPr>
          <p:cNvSpPr txBox="1"/>
          <p:nvPr/>
        </p:nvSpPr>
        <p:spPr>
          <a:xfrm>
            <a:off x="4280741" y="4894105"/>
            <a:ext cx="98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similar?</a:t>
            </a:r>
          </a:p>
        </p:txBody>
      </p:sp>
      <p:cxnSp>
        <p:nvCxnSpPr>
          <p:cNvPr id="201" name="Connector: Curved 200">
            <a:extLst>
              <a:ext uri="{FF2B5EF4-FFF2-40B4-BE49-F238E27FC236}">
                <a16:creationId xmlns:a16="http://schemas.microsoft.com/office/drawing/2014/main" id="{AD8951DD-6BA8-24EE-7BA5-B63BD6DDD5D6}"/>
              </a:ext>
            </a:extLst>
          </p:cNvPr>
          <p:cNvCxnSpPr>
            <a:cxnSpLocks/>
            <a:stCxn id="149" idx="0"/>
          </p:cNvCxnSpPr>
          <p:nvPr/>
        </p:nvCxnSpPr>
        <p:spPr>
          <a:xfrm rot="5400000" flipH="1" flipV="1">
            <a:off x="6892792" y="3421541"/>
            <a:ext cx="9452" cy="2431164"/>
          </a:xfrm>
          <a:prstGeom prst="curvedConnector3">
            <a:avLst>
              <a:gd name="adj1" fmla="val 5743250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Connector: Curved 201">
            <a:extLst>
              <a:ext uri="{FF2B5EF4-FFF2-40B4-BE49-F238E27FC236}">
                <a16:creationId xmlns:a16="http://schemas.microsoft.com/office/drawing/2014/main" id="{50B87E82-FE2A-5D1E-B6BA-003CD00FE790}"/>
              </a:ext>
            </a:extLst>
          </p:cNvPr>
          <p:cNvCxnSpPr/>
          <p:nvPr/>
        </p:nvCxnSpPr>
        <p:spPr>
          <a:xfrm rot="5400000" flipH="1" flipV="1">
            <a:off x="7569975" y="3430993"/>
            <a:ext cx="9452" cy="2431164"/>
          </a:xfrm>
          <a:prstGeom prst="curvedConnector3">
            <a:avLst>
              <a:gd name="adj1" fmla="val 574325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Connector: Curved 202">
            <a:extLst>
              <a:ext uri="{FF2B5EF4-FFF2-40B4-BE49-F238E27FC236}">
                <a16:creationId xmlns:a16="http://schemas.microsoft.com/office/drawing/2014/main" id="{60F04009-712D-7E74-93BF-7A36B8B6A77C}"/>
              </a:ext>
            </a:extLst>
          </p:cNvPr>
          <p:cNvCxnSpPr/>
          <p:nvPr/>
        </p:nvCxnSpPr>
        <p:spPr>
          <a:xfrm rot="5400000" flipH="1" flipV="1">
            <a:off x="4406407" y="3421541"/>
            <a:ext cx="9452" cy="2431164"/>
          </a:xfrm>
          <a:prstGeom prst="curvedConnector3">
            <a:avLst>
              <a:gd name="adj1" fmla="val 5743250"/>
            </a:avLst>
          </a:prstGeom>
          <a:ln w="28575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1DEE3C86-9E5D-8A4E-B9EC-81A4D9ECA422}"/>
                  </a:ext>
                </a:extLst>
              </p:cNvPr>
              <p:cNvSpPr txBox="1"/>
              <p:nvPr/>
            </p:nvSpPr>
            <p:spPr>
              <a:xfrm>
                <a:off x="2922922" y="3661530"/>
                <a:ext cx="31162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en-US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1DEE3C86-9E5D-8A4E-B9EC-81A4D9ECA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922" y="3661530"/>
                <a:ext cx="3116268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Connector: Curved 204">
            <a:extLst>
              <a:ext uri="{FF2B5EF4-FFF2-40B4-BE49-F238E27FC236}">
                <a16:creationId xmlns:a16="http://schemas.microsoft.com/office/drawing/2014/main" id="{840FAC3B-432B-7C93-2B58-9939E44A65A9}"/>
              </a:ext>
            </a:extLst>
          </p:cNvPr>
          <p:cNvCxnSpPr/>
          <p:nvPr/>
        </p:nvCxnSpPr>
        <p:spPr>
          <a:xfrm rot="5400000" flipH="1" flipV="1">
            <a:off x="5030322" y="3430994"/>
            <a:ext cx="9452" cy="2431164"/>
          </a:xfrm>
          <a:prstGeom prst="curvedConnector3">
            <a:avLst>
              <a:gd name="adj1" fmla="val 5743250"/>
            </a:avLst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1DCCF5DB-0807-405D-3CB1-77009BED63BB}"/>
              </a:ext>
            </a:extLst>
          </p:cNvPr>
          <p:cNvSpPr txBox="1"/>
          <p:nvPr/>
        </p:nvSpPr>
        <p:spPr>
          <a:xfrm>
            <a:off x="6768281" y="4886419"/>
            <a:ext cx="98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similar?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3609D43B-D3AC-01B1-0423-38D50DD39F5B}"/>
              </a:ext>
            </a:extLst>
          </p:cNvPr>
          <p:cNvSpPr txBox="1"/>
          <p:nvPr/>
        </p:nvSpPr>
        <p:spPr>
          <a:xfrm>
            <a:off x="2981224" y="3658427"/>
            <a:ext cx="580551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BD3C845-7CCA-B5A9-13BC-865A06896802}"/>
              </a:ext>
            </a:extLst>
          </p:cNvPr>
          <p:cNvSpPr txBox="1"/>
          <p:nvPr/>
        </p:nvSpPr>
        <p:spPr>
          <a:xfrm>
            <a:off x="8918395" y="3658427"/>
            <a:ext cx="125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compare</a:t>
            </a:r>
          </a:p>
        </p:txBody>
      </p:sp>
    </p:spTree>
    <p:extLst>
      <p:ext uri="{BB962C8B-B14F-4D97-AF65-F5344CB8AC3E}">
        <p14:creationId xmlns:p14="http://schemas.microsoft.com/office/powerpoint/2010/main" val="159421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01"/>
    </mc:Choice>
    <mc:Fallback xmlns="">
      <p:transition spd="slow" advTm="3580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019A-3E83-8E4A-A454-D07479C0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C5BC2-D9B4-1F4F-A10F-912339638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/>
              <a:t>Our model can provide </a:t>
            </a:r>
            <a:r>
              <a:rPr lang="en-US" b="1"/>
              <a:t>local</a:t>
            </a:r>
            <a:r>
              <a:rPr lang="en-US"/>
              <a:t> and </a:t>
            </a:r>
            <a:r>
              <a:rPr lang="en-US" b="1"/>
              <a:t>global</a:t>
            </a:r>
            <a:r>
              <a:rPr lang="en-US"/>
              <a:t> explanations. </a:t>
            </a:r>
          </a:p>
          <a:p>
            <a:pPr marL="0" indent="0">
              <a:lnSpc>
                <a:spcPct val="100000"/>
              </a:lnSpc>
              <a:buNone/>
            </a:pPr>
            <a:endParaRPr lang="en-US"/>
          </a:p>
          <a:p>
            <a:pPr>
              <a:lnSpc>
                <a:spcPct val="100000"/>
              </a:lnSpc>
            </a:pPr>
            <a:r>
              <a:rPr lang="en-US" sz="2400"/>
              <a:t>(Abnormal Entry Detection) </a:t>
            </a:r>
            <a:r>
              <a:rPr lang="en-US" sz="2400" b="1"/>
              <a:t>Local</a:t>
            </a:r>
            <a:r>
              <a:rPr lang="en-US" sz="2400"/>
              <a:t> explanation focuses on selecting abnormal entries from sequences.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/>
          </a:p>
          <a:p>
            <a:pPr>
              <a:lnSpc>
                <a:spcPct val="100000"/>
              </a:lnSpc>
            </a:pPr>
            <a:r>
              <a:rPr lang="en-US" sz="2400" b="1"/>
              <a:t>Global</a:t>
            </a:r>
            <a:r>
              <a:rPr lang="en-US" sz="2400"/>
              <a:t> explanation aims to capture general normal and abnormal patterns over the whole dataset.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D731A3-63EA-1E41-9E61-65462CD1C402}"/>
              </a:ext>
            </a:extLst>
          </p:cNvPr>
          <p:cNvCxnSpPr>
            <a:cxnSpLocks/>
          </p:cNvCxnSpPr>
          <p:nvPr/>
        </p:nvCxnSpPr>
        <p:spPr>
          <a:xfrm>
            <a:off x="838200" y="1515909"/>
            <a:ext cx="10515600" cy="0"/>
          </a:xfrm>
          <a:prstGeom prst="line">
            <a:avLst/>
          </a:prstGeom>
          <a:ln w="19050">
            <a:solidFill>
              <a:srgbClr val="3773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9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44"/>
    </mc:Choice>
    <mc:Fallback xmlns="">
      <p:transition spd="slow" advTm="3184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A00A-64A9-F345-8DDA-D15E0156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11375"/>
          </a:xfrm>
        </p:spPr>
        <p:txBody>
          <a:bodyPr/>
          <a:lstStyle/>
          <a:p>
            <a:r>
              <a:rPr lang="en-US" b="1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AE7F9-2AA5-0341-8B74-88070B62FF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Deep sequential anomaly detection, explainable anomaly detection</a:t>
            </a: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AF93E8-0C59-1D40-9270-C47D85A06AF3}"/>
              </a:ext>
            </a:extLst>
          </p:cNvPr>
          <p:cNvCxnSpPr>
            <a:cxnSpLocks/>
          </p:cNvCxnSpPr>
          <p:nvPr/>
        </p:nvCxnSpPr>
        <p:spPr>
          <a:xfrm>
            <a:off x="838200" y="3875308"/>
            <a:ext cx="10515600" cy="0"/>
          </a:xfrm>
          <a:prstGeom prst="line">
            <a:avLst/>
          </a:prstGeom>
          <a:ln w="19050">
            <a:solidFill>
              <a:srgbClr val="3773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7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5"/>
    </mc:Choice>
    <mc:Fallback xmlns="">
      <p:transition spd="slow" advTm="50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019A-3E83-8E4A-A454-D07479C0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Local Explanation/Abnormal Entry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C5BC2-D9B4-1F4F-A10F-9123396387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44040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800"/>
                  <a:t>I</a:t>
                </a:r>
                <a:r>
                  <a:rPr lang="en-US" altLang="zh-CN" sz="1800"/>
                  <a:t>f a sequence is identified as abnormal, we pick the attention weights from the “best” head. The “best” head can be decided by: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800"/>
                  <a:t>Then, we use the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/>
                  <a:t>-</a:t>
                </a:r>
                <a:r>
                  <a:rPr lang="en-US" sz="1800" err="1"/>
                  <a:t>th</a:t>
                </a:r>
                <a:r>
                  <a:rPr lang="en-US" sz="1800"/>
                  <a:t> column vector of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800" b="1"/>
                  <a:t> </a:t>
                </a:r>
                <a:r>
                  <a:rPr lang="en-US" sz="1800"/>
                  <a:t>to highlight the entries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b="1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C5BC2-D9B4-1F4F-A10F-912339638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440403"/>
              </a:xfrm>
              <a:blipFill>
                <a:blip r:embed="rId5"/>
                <a:stretch>
                  <a:fillRect l="-406" t="-2954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D731A3-63EA-1E41-9E61-65462CD1C402}"/>
              </a:ext>
            </a:extLst>
          </p:cNvPr>
          <p:cNvCxnSpPr>
            <a:cxnSpLocks/>
          </p:cNvCxnSpPr>
          <p:nvPr/>
        </p:nvCxnSpPr>
        <p:spPr>
          <a:xfrm>
            <a:off x="838200" y="1515909"/>
            <a:ext cx="10515600" cy="0"/>
          </a:xfrm>
          <a:prstGeom prst="line">
            <a:avLst/>
          </a:prstGeom>
          <a:ln w="19050">
            <a:solidFill>
              <a:srgbClr val="3773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B3181-35D6-ACAE-A123-B1FC3C5A8D55}"/>
                  </a:ext>
                </a:extLst>
              </p:cNvPr>
              <p:cNvSpPr txBox="1"/>
              <p:nvPr/>
            </p:nvSpPr>
            <p:spPr>
              <a:xfrm>
                <a:off x="963014" y="3381926"/>
                <a:ext cx="38121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r>
                        <m:rPr>
                          <m:sty m:val="p"/>
                        </m:rP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⁡⁡(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  <a:p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B3181-35D6-ACAE-A123-B1FC3C5A8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14" y="3381926"/>
                <a:ext cx="3812185" cy="646331"/>
              </a:xfrm>
              <a:prstGeom prst="rect">
                <a:avLst/>
              </a:prstGeom>
              <a:blipFill>
                <a:blip r:embed="rId6"/>
                <a:stretch>
                  <a:fillRect r="-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E619D010-295C-6D83-7620-6708F9BF7935}"/>
              </a:ext>
            </a:extLst>
          </p:cNvPr>
          <p:cNvSpPr/>
          <p:nvPr/>
        </p:nvSpPr>
        <p:spPr>
          <a:xfrm>
            <a:off x="1010918" y="4452043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F66A1E-647B-6C5E-9270-CC74998C92E8}"/>
              </a:ext>
            </a:extLst>
          </p:cNvPr>
          <p:cNvSpPr/>
          <p:nvPr/>
        </p:nvSpPr>
        <p:spPr>
          <a:xfrm>
            <a:off x="1010918" y="4763770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2F43AC-EC99-B930-3BB0-5A20A6F0BA5E}"/>
              </a:ext>
            </a:extLst>
          </p:cNvPr>
          <p:cNvSpPr/>
          <p:nvPr/>
        </p:nvSpPr>
        <p:spPr>
          <a:xfrm>
            <a:off x="1010918" y="5054570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0DE62A-81D6-F700-6285-504C011A7CC4}"/>
              </a:ext>
            </a:extLst>
          </p:cNvPr>
          <p:cNvSpPr/>
          <p:nvPr/>
        </p:nvSpPr>
        <p:spPr>
          <a:xfrm>
            <a:off x="1010918" y="5356845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8A4E38-5ED6-10D0-0808-39F0963C70E2}"/>
              </a:ext>
            </a:extLst>
          </p:cNvPr>
          <p:cNvSpPr/>
          <p:nvPr/>
        </p:nvSpPr>
        <p:spPr>
          <a:xfrm>
            <a:off x="1010918" y="5647645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D27D8F-FBA1-FB12-722D-421F7A04D961}"/>
              </a:ext>
            </a:extLst>
          </p:cNvPr>
          <p:cNvSpPr/>
          <p:nvPr/>
        </p:nvSpPr>
        <p:spPr>
          <a:xfrm>
            <a:off x="1333036" y="4452043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A4280C-D6D6-008E-59C6-35FC9805EACF}"/>
              </a:ext>
            </a:extLst>
          </p:cNvPr>
          <p:cNvSpPr/>
          <p:nvPr/>
        </p:nvSpPr>
        <p:spPr>
          <a:xfrm>
            <a:off x="1333036" y="4763770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E237F6-51EA-FB5F-B408-E8F3E3DD3E66}"/>
              </a:ext>
            </a:extLst>
          </p:cNvPr>
          <p:cNvSpPr/>
          <p:nvPr/>
        </p:nvSpPr>
        <p:spPr>
          <a:xfrm>
            <a:off x="1333036" y="5054570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A40D5F-18E6-A0FA-1335-BC66D9ABCC37}"/>
              </a:ext>
            </a:extLst>
          </p:cNvPr>
          <p:cNvSpPr/>
          <p:nvPr/>
        </p:nvSpPr>
        <p:spPr>
          <a:xfrm>
            <a:off x="1333036" y="5356845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9C629D-4F98-8AC4-43FE-66C0822B4749}"/>
              </a:ext>
            </a:extLst>
          </p:cNvPr>
          <p:cNvSpPr/>
          <p:nvPr/>
        </p:nvSpPr>
        <p:spPr>
          <a:xfrm>
            <a:off x="1333036" y="5647645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56C1D1-96F5-FCCB-D0AA-117FB8D9C5B4}"/>
              </a:ext>
            </a:extLst>
          </p:cNvPr>
          <p:cNvSpPr/>
          <p:nvPr/>
        </p:nvSpPr>
        <p:spPr>
          <a:xfrm>
            <a:off x="1655154" y="4452043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E18C76-111C-65CF-92F2-A863F4ECFB75}"/>
              </a:ext>
            </a:extLst>
          </p:cNvPr>
          <p:cNvSpPr/>
          <p:nvPr/>
        </p:nvSpPr>
        <p:spPr>
          <a:xfrm>
            <a:off x="1655154" y="4763770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6239CF-58A4-5532-38F4-B86BCBA913B7}"/>
              </a:ext>
            </a:extLst>
          </p:cNvPr>
          <p:cNvSpPr/>
          <p:nvPr/>
        </p:nvSpPr>
        <p:spPr>
          <a:xfrm>
            <a:off x="1655154" y="5054570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2EC2E3-F64C-DA96-5B26-A1AD42D87189}"/>
              </a:ext>
            </a:extLst>
          </p:cNvPr>
          <p:cNvSpPr/>
          <p:nvPr/>
        </p:nvSpPr>
        <p:spPr>
          <a:xfrm>
            <a:off x="1655154" y="5356845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51AF1F-04EA-3AC3-827B-75035DDD36E0}"/>
              </a:ext>
            </a:extLst>
          </p:cNvPr>
          <p:cNvSpPr/>
          <p:nvPr/>
        </p:nvSpPr>
        <p:spPr>
          <a:xfrm>
            <a:off x="1655154" y="5647645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113807-E3F3-2A5D-C312-0FCE9112BD43}"/>
                  </a:ext>
                </a:extLst>
              </p:cNvPr>
              <p:cNvSpPr txBox="1"/>
              <p:nvPr/>
            </p:nvSpPr>
            <p:spPr>
              <a:xfrm>
                <a:off x="584827" y="6113159"/>
                <a:ext cx="1812718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113807-E3F3-2A5D-C312-0FCE9112B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7" y="6113159"/>
                <a:ext cx="1812718" cy="3929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C839E82-1951-7A42-04DF-9F04E87547BD}"/>
                  </a:ext>
                </a:extLst>
              </p:cNvPr>
              <p:cNvSpPr txBox="1"/>
              <p:nvPr/>
            </p:nvSpPr>
            <p:spPr>
              <a:xfrm>
                <a:off x="3094603" y="6114262"/>
                <a:ext cx="1812718" cy="379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C839E82-1951-7A42-04DF-9F04E8754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603" y="6114262"/>
                <a:ext cx="1812718" cy="3797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1C87C9-E003-F484-A206-B10B4AB9C6B5}"/>
              </a:ext>
            </a:extLst>
          </p:cNvPr>
          <p:cNvCxnSpPr>
            <a:cxnSpLocks/>
          </p:cNvCxnSpPr>
          <p:nvPr/>
        </p:nvCxnSpPr>
        <p:spPr>
          <a:xfrm>
            <a:off x="2256095" y="5170109"/>
            <a:ext cx="9245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17861C5-3EA0-E93C-B988-D387A04A401A}"/>
              </a:ext>
            </a:extLst>
          </p:cNvPr>
          <p:cNvSpPr/>
          <p:nvPr/>
        </p:nvSpPr>
        <p:spPr>
          <a:xfrm>
            <a:off x="3442082" y="4442591"/>
            <a:ext cx="322118" cy="3117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B10748-00A8-F72D-42B6-F0155DAF05CE}"/>
              </a:ext>
            </a:extLst>
          </p:cNvPr>
          <p:cNvSpPr/>
          <p:nvPr/>
        </p:nvSpPr>
        <p:spPr>
          <a:xfrm>
            <a:off x="3442082" y="4754318"/>
            <a:ext cx="322118" cy="3117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240D16A-4C45-E7C7-88C9-C8E92D64061A}"/>
              </a:ext>
            </a:extLst>
          </p:cNvPr>
          <p:cNvSpPr/>
          <p:nvPr/>
        </p:nvSpPr>
        <p:spPr>
          <a:xfrm>
            <a:off x="3442082" y="5045118"/>
            <a:ext cx="322118" cy="3117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EF1ED8-6CEE-405C-4F1A-4B0AF9260939}"/>
              </a:ext>
            </a:extLst>
          </p:cNvPr>
          <p:cNvSpPr/>
          <p:nvPr/>
        </p:nvSpPr>
        <p:spPr>
          <a:xfrm>
            <a:off x="3442082" y="5347393"/>
            <a:ext cx="322118" cy="3117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4F2517C-0497-B066-1DA1-9F151D9E752A}"/>
              </a:ext>
            </a:extLst>
          </p:cNvPr>
          <p:cNvSpPr/>
          <p:nvPr/>
        </p:nvSpPr>
        <p:spPr>
          <a:xfrm>
            <a:off x="3442082" y="5638193"/>
            <a:ext cx="322118" cy="3117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B6E38AD-F4C1-68CE-0A2A-54DD54E70766}"/>
              </a:ext>
            </a:extLst>
          </p:cNvPr>
          <p:cNvSpPr/>
          <p:nvPr/>
        </p:nvSpPr>
        <p:spPr>
          <a:xfrm>
            <a:off x="3764200" y="4442591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0C0374-500C-5F55-D463-B5AD69398A5E}"/>
              </a:ext>
            </a:extLst>
          </p:cNvPr>
          <p:cNvSpPr/>
          <p:nvPr/>
        </p:nvSpPr>
        <p:spPr>
          <a:xfrm>
            <a:off x="3764200" y="4754318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0C9CB55-4AFB-CD3C-83FE-5CF9EEE52CA9}"/>
              </a:ext>
            </a:extLst>
          </p:cNvPr>
          <p:cNvSpPr/>
          <p:nvPr/>
        </p:nvSpPr>
        <p:spPr>
          <a:xfrm>
            <a:off x="3764200" y="5045118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606D26A-27F3-77EE-2836-E71DE84780D1}"/>
              </a:ext>
            </a:extLst>
          </p:cNvPr>
          <p:cNvSpPr/>
          <p:nvPr/>
        </p:nvSpPr>
        <p:spPr>
          <a:xfrm>
            <a:off x="3764200" y="5347393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796259D-83D6-CA3E-21C2-A3122647ACF5}"/>
              </a:ext>
            </a:extLst>
          </p:cNvPr>
          <p:cNvSpPr/>
          <p:nvPr/>
        </p:nvSpPr>
        <p:spPr>
          <a:xfrm>
            <a:off x="3764200" y="5638193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EE53CCF-1F47-1885-3BDD-57E0CB139C23}"/>
              </a:ext>
            </a:extLst>
          </p:cNvPr>
          <p:cNvSpPr/>
          <p:nvPr/>
        </p:nvSpPr>
        <p:spPr>
          <a:xfrm>
            <a:off x="4086318" y="4442591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75CAEC7-1F23-DEFF-D6A3-4BC0DEF31B4D}"/>
              </a:ext>
            </a:extLst>
          </p:cNvPr>
          <p:cNvSpPr/>
          <p:nvPr/>
        </p:nvSpPr>
        <p:spPr>
          <a:xfrm>
            <a:off x="4086318" y="4754318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F6E201C-8DD3-F3EC-B6F0-60D7F8396BFE}"/>
              </a:ext>
            </a:extLst>
          </p:cNvPr>
          <p:cNvSpPr/>
          <p:nvPr/>
        </p:nvSpPr>
        <p:spPr>
          <a:xfrm>
            <a:off x="4086318" y="5045118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8732AED-4A5B-3EF7-EA52-B5A1FF1DAF86}"/>
              </a:ext>
            </a:extLst>
          </p:cNvPr>
          <p:cNvSpPr/>
          <p:nvPr/>
        </p:nvSpPr>
        <p:spPr>
          <a:xfrm>
            <a:off x="4086318" y="5347393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F791B65-06D2-DC99-BCE6-98A02A0E9D44}"/>
              </a:ext>
            </a:extLst>
          </p:cNvPr>
          <p:cNvSpPr/>
          <p:nvPr/>
        </p:nvSpPr>
        <p:spPr>
          <a:xfrm>
            <a:off x="4086318" y="5638193"/>
            <a:ext cx="322118" cy="3117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5A114459-0517-5FA0-0A39-94AAD81C544F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2382833" y="3231735"/>
            <a:ext cx="9452" cy="2431164"/>
          </a:xfrm>
          <a:prstGeom prst="curvedConnector3">
            <a:avLst>
              <a:gd name="adj1" fmla="val 5743250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3B698D4C-B4F3-2AA8-C0B1-96E0BEBB740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60016" y="3241187"/>
            <a:ext cx="9452" cy="2431164"/>
          </a:xfrm>
          <a:prstGeom prst="curvedConnector3">
            <a:avLst>
              <a:gd name="adj1" fmla="val 574325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Flowchart: Process 69">
            <a:extLst>
              <a:ext uri="{FF2B5EF4-FFF2-40B4-BE49-F238E27FC236}">
                <a16:creationId xmlns:a16="http://schemas.microsoft.com/office/drawing/2014/main" id="{8FB29147-692F-F784-0FBF-E5A3E55289D8}"/>
              </a:ext>
            </a:extLst>
          </p:cNvPr>
          <p:cNvSpPr/>
          <p:nvPr/>
        </p:nvSpPr>
        <p:spPr>
          <a:xfrm>
            <a:off x="4086317" y="4452043"/>
            <a:ext cx="310281" cy="1497345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E420465-AE51-57CE-09A1-46D4F96FAF0F}"/>
              </a:ext>
            </a:extLst>
          </p:cNvPr>
          <p:cNvCxnSpPr>
            <a:cxnSpLocks/>
          </p:cNvCxnSpPr>
          <p:nvPr/>
        </p:nvCxnSpPr>
        <p:spPr>
          <a:xfrm flipH="1">
            <a:off x="4481110" y="4323925"/>
            <a:ext cx="498885" cy="2714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48AADF5-85B5-BEB7-4819-76C14337C22C}"/>
                  </a:ext>
                </a:extLst>
              </p:cNvPr>
              <p:cNvSpPr txBox="1"/>
              <p:nvPr/>
            </p:nvSpPr>
            <p:spPr>
              <a:xfrm>
                <a:off x="4481110" y="3918567"/>
                <a:ext cx="14824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-</a:t>
                </a:r>
                <a:r>
                  <a:rPr lang="en-US" err="1">
                    <a:solidFill>
                      <a:srgbClr val="FF0000"/>
                    </a:solidFill>
                  </a:rPr>
                  <a:t>th</a:t>
                </a:r>
                <a:r>
                  <a:rPr lang="en-US">
                    <a:solidFill>
                      <a:srgbClr val="FF0000"/>
                    </a:solidFill>
                  </a:rPr>
                  <a:t> column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48AADF5-85B5-BEB7-4819-76C14337C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110" y="3918567"/>
                <a:ext cx="1482478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ED67717-E9AB-E972-7346-4FFAFB707AD9}"/>
                  </a:ext>
                </a:extLst>
              </p:cNvPr>
              <p:cNvSpPr txBox="1"/>
              <p:nvPr/>
            </p:nvSpPr>
            <p:spPr>
              <a:xfrm>
                <a:off x="5791915" y="6086332"/>
                <a:ext cx="769662" cy="379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ED67717-E9AB-E972-7346-4FFAFB707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915" y="6086332"/>
                <a:ext cx="769662" cy="379784"/>
              </a:xfrm>
              <a:prstGeom prst="rect">
                <a:avLst/>
              </a:prstGeom>
              <a:blipFill>
                <a:blip r:embed="rId10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32520B6-9C21-1C55-1BF7-3D0EFEBAFA92}"/>
              </a:ext>
            </a:extLst>
          </p:cNvPr>
          <p:cNvCxnSpPr>
            <a:cxnSpLocks/>
          </p:cNvCxnSpPr>
          <p:nvPr/>
        </p:nvCxnSpPr>
        <p:spPr>
          <a:xfrm flipH="1">
            <a:off x="6895560" y="4327778"/>
            <a:ext cx="498885" cy="2714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4D18F1F-AF17-EBC3-BD6A-95A02298BEF2}"/>
                  </a:ext>
                </a:extLst>
              </p:cNvPr>
              <p:cNvSpPr txBox="1"/>
              <p:nvPr/>
            </p:nvSpPr>
            <p:spPr>
              <a:xfrm>
                <a:off x="6863483" y="3922682"/>
                <a:ext cx="14824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-</a:t>
                </a:r>
                <a:r>
                  <a:rPr lang="en-US" err="1">
                    <a:solidFill>
                      <a:srgbClr val="FF0000"/>
                    </a:solidFill>
                  </a:rPr>
                  <a:t>th</a:t>
                </a:r>
                <a:r>
                  <a:rPr lang="en-US">
                    <a:solidFill>
                      <a:srgbClr val="FF0000"/>
                    </a:solidFill>
                  </a:rPr>
                  <a:t> column</a:t>
                </a: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4D18F1F-AF17-EBC3-BD6A-95A02298B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483" y="3922682"/>
                <a:ext cx="1482478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>
            <a:extLst>
              <a:ext uri="{FF2B5EF4-FFF2-40B4-BE49-F238E27FC236}">
                <a16:creationId xmlns:a16="http://schemas.microsoft.com/office/drawing/2014/main" id="{F409BCEA-C8CE-BFC0-FE59-D22056D637AE}"/>
              </a:ext>
            </a:extLst>
          </p:cNvPr>
          <p:cNvSpPr/>
          <p:nvPr/>
        </p:nvSpPr>
        <p:spPr>
          <a:xfrm>
            <a:off x="8153586" y="4452043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F3D060D-3960-39C4-0CF7-01156C0E13B3}"/>
              </a:ext>
            </a:extLst>
          </p:cNvPr>
          <p:cNvSpPr/>
          <p:nvPr/>
        </p:nvSpPr>
        <p:spPr>
          <a:xfrm>
            <a:off x="8153586" y="4763770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B65EA46-F04B-E516-6D6D-55768F8C8EC5}"/>
              </a:ext>
            </a:extLst>
          </p:cNvPr>
          <p:cNvSpPr/>
          <p:nvPr/>
        </p:nvSpPr>
        <p:spPr>
          <a:xfrm>
            <a:off x="8153586" y="5054570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422286D-D248-8ECD-B65D-4D1CA08119A6}"/>
              </a:ext>
            </a:extLst>
          </p:cNvPr>
          <p:cNvSpPr/>
          <p:nvPr/>
        </p:nvSpPr>
        <p:spPr>
          <a:xfrm>
            <a:off x="8153586" y="5356845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799F2AA-030F-C7E5-D82D-592A96BA37FD}"/>
              </a:ext>
            </a:extLst>
          </p:cNvPr>
          <p:cNvSpPr/>
          <p:nvPr/>
        </p:nvSpPr>
        <p:spPr>
          <a:xfrm>
            <a:off x="8153586" y="5647645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354C071-6C24-512E-B5DF-9F929FE17A7A}"/>
              </a:ext>
            </a:extLst>
          </p:cNvPr>
          <p:cNvSpPr/>
          <p:nvPr/>
        </p:nvSpPr>
        <p:spPr>
          <a:xfrm>
            <a:off x="8145996" y="4449975"/>
            <a:ext cx="322118" cy="3137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F9788B1-805D-CBE4-D9A7-0875BBF87FE3}"/>
              </a:ext>
            </a:extLst>
          </p:cNvPr>
          <p:cNvSpPr/>
          <p:nvPr/>
        </p:nvSpPr>
        <p:spPr>
          <a:xfrm>
            <a:off x="8153586" y="5635592"/>
            <a:ext cx="322118" cy="3137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3A08B4C-013C-7578-B612-EB9B62D7A813}"/>
              </a:ext>
            </a:extLst>
          </p:cNvPr>
          <p:cNvSpPr/>
          <p:nvPr/>
        </p:nvSpPr>
        <p:spPr>
          <a:xfrm>
            <a:off x="9666940" y="5067503"/>
            <a:ext cx="322118" cy="311727"/>
          </a:xfrm>
          <a:prstGeom prst="rect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1F9B1FD-D663-A4C6-332B-4C0F1F43858F}"/>
              </a:ext>
            </a:extLst>
          </p:cNvPr>
          <p:cNvSpPr/>
          <p:nvPr/>
        </p:nvSpPr>
        <p:spPr>
          <a:xfrm>
            <a:off x="9990885" y="5065945"/>
            <a:ext cx="322118" cy="311727"/>
          </a:xfrm>
          <a:prstGeom prst="rect">
            <a:avLst/>
          </a:prstGeom>
          <a:ln w="127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A0E4174-AE66-5E04-E71D-38011EAF2AEE}"/>
              </a:ext>
            </a:extLst>
          </p:cNvPr>
          <p:cNvSpPr/>
          <p:nvPr/>
        </p:nvSpPr>
        <p:spPr>
          <a:xfrm>
            <a:off x="10314830" y="5065946"/>
            <a:ext cx="322118" cy="311727"/>
          </a:xfrm>
          <a:prstGeom prst="rect">
            <a:avLst/>
          </a:prstGeom>
          <a:ln w="127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40F906D-731F-C13B-9743-B365E94EC0A4}"/>
              </a:ext>
            </a:extLst>
          </p:cNvPr>
          <p:cNvSpPr/>
          <p:nvPr/>
        </p:nvSpPr>
        <p:spPr>
          <a:xfrm>
            <a:off x="10636948" y="5065947"/>
            <a:ext cx="322118" cy="311727"/>
          </a:xfrm>
          <a:prstGeom prst="rect">
            <a:avLst/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8481C3E-9FDF-933C-1516-8AF9336724E5}"/>
              </a:ext>
            </a:extLst>
          </p:cNvPr>
          <p:cNvSpPr/>
          <p:nvPr/>
        </p:nvSpPr>
        <p:spPr>
          <a:xfrm>
            <a:off x="10959066" y="5065947"/>
            <a:ext cx="322118" cy="311727"/>
          </a:xfrm>
          <a:prstGeom prst="rect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DDE1AEC-2CBF-6F01-0BB5-4CF03C811B42}"/>
              </a:ext>
            </a:extLst>
          </p:cNvPr>
          <p:cNvCxnSpPr>
            <a:cxnSpLocks/>
          </p:cNvCxnSpPr>
          <p:nvPr/>
        </p:nvCxnSpPr>
        <p:spPr>
          <a:xfrm>
            <a:off x="4654361" y="5170109"/>
            <a:ext cx="9245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C447AE4-FCE8-15D9-1A7B-1C7A7FD09A0B}"/>
              </a:ext>
            </a:extLst>
          </p:cNvPr>
          <p:cNvCxnSpPr>
            <a:cxnSpLocks/>
          </p:cNvCxnSpPr>
          <p:nvPr/>
        </p:nvCxnSpPr>
        <p:spPr>
          <a:xfrm>
            <a:off x="6990655" y="5200979"/>
            <a:ext cx="9245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3C5C263-3451-BB80-2760-4877F0EEB556}"/>
              </a:ext>
            </a:extLst>
          </p:cNvPr>
          <p:cNvCxnSpPr>
            <a:cxnSpLocks/>
          </p:cNvCxnSpPr>
          <p:nvPr/>
        </p:nvCxnSpPr>
        <p:spPr>
          <a:xfrm>
            <a:off x="8600424" y="5210432"/>
            <a:ext cx="9245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AAE1FB1-B042-BF0A-0D1B-731CB72B2956}"/>
              </a:ext>
            </a:extLst>
          </p:cNvPr>
          <p:cNvSpPr/>
          <p:nvPr/>
        </p:nvSpPr>
        <p:spPr>
          <a:xfrm>
            <a:off x="9666940" y="5075497"/>
            <a:ext cx="322118" cy="3137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1E808F7-7D46-EB9D-5911-F50DDE5C5DD0}"/>
              </a:ext>
            </a:extLst>
          </p:cNvPr>
          <p:cNvSpPr/>
          <p:nvPr/>
        </p:nvSpPr>
        <p:spPr>
          <a:xfrm>
            <a:off x="10311176" y="5075497"/>
            <a:ext cx="322118" cy="3137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D69F07B-3404-FC1A-69C4-2CF2DE344CF7}"/>
              </a:ext>
            </a:extLst>
          </p:cNvPr>
          <p:cNvSpPr/>
          <p:nvPr/>
        </p:nvSpPr>
        <p:spPr>
          <a:xfrm>
            <a:off x="8153586" y="5053534"/>
            <a:ext cx="322118" cy="3137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01486B6-F0B4-F13E-5AA2-457D4DEFE474}"/>
              </a:ext>
            </a:extLst>
          </p:cNvPr>
          <p:cNvSpPr/>
          <p:nvPr/>
        </p:nvSpPr>
        <p:spPr>
          <a:xfrm>
            <a:off x="10962720" y="5075497"/>
            <a:ext cx="322118" cy="3137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5AF632B-D0EF-E8D8-9C13-9F3B62E12651}"/>
              </a:ext>
            </a:extLst>
          </p:cNvPr>
          <p:cNvCxnSpPr>
            <a:cxnSpLocks/>
          </p:cNvCxnSpPr>
          <p:nvPr/>
        </p:nvCxnSpPr>
        <p:spPr>
          <a:xfrm flipV="1">
            <a:off x="9820691" y="4326912"/>
            <a:ext cx="513263" cy="7485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77EF742-4BF6-9EA3-0794-2BE6FDE24903}"/>
              </a:ext>
            </a:extLst>
          </p:cNvPr>
          <p:cNvCxnSpPr>
            <a:cxnSpLocks/>
            <a:stCxn id="128" idx="0"/>
            <a:endCxn id="139" idx="2"/>
          </p:cNvCxnSpPr>
          <p:nvPr/>
        </p:nvCxnSpPr>
        <p:spPr>
          <a:xfrm flipV="1">
            <a:off x="10472235" y="4320780"/>
            <a:ext cx="0" cy="7547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E446987-0696-7A6E-53DA-57EA6B429C52}"/>
              </a:ext>
            </a:extLst>
          </p:cNvPr>
          <p:cNvCxnSpPr>
            <a:cxnSpLocks/>
            <a:stCxn id="131" idx="0"/>
          </p:cNvCxnSpPr>
          <p:nvPr/>
        </p:nvCxnSpPr>
        <p:spPr>
          <a:xfrm flipH="1" flipV="1">
            <a:off x="10601631" y="4326912"/>
            <a:ext cx="522148" cy="7485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4540101-71D7-896F-0152-B38B47B0CC69}"/>
              </a:ext>
            </a:extLst>
          </p:cNvPr>
          <p:cNvSpPr txBox="1"/>
          <p:nvPr/>
        </p:nvSpPr>
        <p:spPr>
          <a:xfrm>
            <a:off x="9553014" y="3951448"/>
            <a:ext cx="183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abnormal entries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839A0EF-2115-DCCE-59C3-549284A6E7FC}"/>
              </a:ext>
            </a:extLst>
          </p:cNvPr>
          <p:cNvSpPr txBox="1"/>
          <p:nvPr/>
        </p:nvSpPr>
        <p:spPr>
          <a:xfrm>
            <a:off x="9663665" y="6115759"/>
            <a:ext cx="190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original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717D8B-160F-0D5C-A26F-795BA981F43D}"/>
                  </a:ext>
                </a:extLst>
              </p:cNvPr>
              <p:cNvSpPr txBox="1"/>
              <p:nvPr/>
            </p:nvSpPr>
            <p:spPr>
              <a:xfrm>
                <a:off x="7692371" y="6090564"/>
                <a:ext cx="124454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717D8B-160F-0D5C-A26F-795BA981F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371" y="6090564"/>
                <a:ext cx="1244548" cy="375552"/>
              </a:xfrm>
              <a:prstGeom prst="rect">
                <a:avLst/>
              </a:prstGeom>
              <a:blipFill>
                <a:blip r:embed="rId1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5FF4463-DB6D-197C-B704-EE151B7DA8A5}"/>
              </a:ext>
            </a:extLst>
          </p:cNvPr>
          <p:cNvSpPr/>
          <p:nvPr/>
        </p:nvSpPr>
        <p:spPr>
          <a:xfrm>
            <a:off x="5843128" y="4466823"/>
            <a:ext cx="322118" cy="31172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28C1F5-7588-87FF-FA1F-FC2F6B51C445}"/>
              </a:ext>
            </a:extLst>
          </p:cNvPr>
          <p:cNvSpPr/>
          <p:nvPr/>
        </p:nvSpPr>
        <p:spPr>
          <a:xfrm>
            <a:off x="5843128" y="4778550"/>
            <a:ext cx="322118" cy="3117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8CA1DD-E2A8-20A5-262A-E786BBD49968}"/>
              </a:ext>
            </a:extLst>
          </p:cNvPr>
          <p:cNvSpPr/>
          <p:nvPr/>
        </p:nvSpPr>
        <p:spPr>
          <a:xfrm>
            <a:off x="5843128" y="5069350"/>
            <a:ext cx="322118" cy="31172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87FDE8-9934-0C44-A7F2-4AF2AB3B4E90}"/>
              </a:ext>
            </a:extLst>
          </p:cNvPr>
          <p:cNvSpPr/>
          <p:nvPr/>
        </p:nvSpPr>
        <p:spPr>
          <a:xfrm>
            <a:off x="5843128" y="5371625"/>
            <a:ext cx="322118" cy="3117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FFB387-E23F-7E83-09A8-0592DFBF5B89}"/>
              </a:ext>
            </a:extLst>
          </p:cNvPr>
          <p:cNvSpPr/>
          <p:nvPr/>
        </p:nvSpPr>
        <p:spPr>
          <a:xfrm>
            <a:off x="5843128" y="5662425"/>
            <a:ext cx="322118" cy="311727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7EAEB3-C827-84E1-A137-6995B82FA5AE}"/>
              </a:ext>
            </a:extLst>
          </p:cNvPr>
          <p:cNvSpPr/>
          <p:nvPr/>
        </p:nvSpPr>
        <p:spPr>
          <a:xfrm>
            <a:off x="6165246" y="4466823"/>
            <a:ext cx="322118" cy="31172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428A05-AC87-3983-B3C3-31DBF978BDCA}"/>
              </a:ext>
            </a:extLst>
          </p:cNvPr>
          <p:cNvSpPr/>
          <p:nvPr/>
        </p:nvSpPr>
        <p:spPr>
          <a:xfrm>
            <a:off x="6165246" y="4778550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04D2B0-6F83-FC59-A43B-2A7353C8D729}"/>
              </a:ext>
            </a:extLst>
          </p:cNvPr>
          <p:cNvSpPr/>
          <p:nvPr/>
        </p:nvSpPr>
        <p:spPr>
          <a:xfrm>
            <a:off x="6165246" y="5069350"/>
            <a:ext cx="322118" cy="31172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AA049E-DEFB-975D-D354-5152AC3B0B19}"/>
              </a:ext>
            </a:extLst>
          </p:cNvPr>
          <p:cNvSpPr/>
          <p:nvPr/>
        </p:nvSpPr>
        <p:spPr>
          <a:xfrm>
            <a:off x="6165246" y="5371625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A0BB8B-464C-AD34-3A61-8B2C02531C3C}"/>
              </a:ext>
            </a:extLst>
          </p:cNvPr>
          <p:cNvSpPr/>
          <p:nvPr/>
        </p:nvSpPr>
        <p:spPr>
          <a:xfrm>
            <a:off x="6165246" y="5662425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FB4CD0-26C2-A03F-EEEA-800C67FC6CE2}"/>
              </a:ext>
            </a:extLst>
          </p:cNvPr>
          <p:cNvSpPr/>
          <p:nvPr/>
        </p:nvSpPr>
        <p:spPr>
          <a:xfrm>
            <a:off x="6487364" y="4466823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9AD691-DA2B-AEE8-BEE1-27D61E8D57D0}"/>
              </a:ext>
            </a:extLst>
          </p:cNvPr>
          <p:cNvSpPr/>
          <p:nvPr/>
        </p:nvSpPr>
        <p:spPr>
          <a:xfrm>
            <a:off x="6487364" y="4778550"/>
            <a:ext cx="322118" cy="3117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8704F01-CD52-C891-DDDE-94038476B06E}"/>
              </a:ext>
            </a:extLst>
          </p:cNvPr>
          <p:cNvSpPr/>
          <p:nvPr/>
        </p:nvSpPr>
        <p:spPr>
          <a:xfrm>
            <a:off x="6487364" y="5069350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6D132-9E5E-3191-22C9-7C27D00703DA}"/>
              </a:ext>
            </a:extLst>
          </p:cNvPr>
          <p:cNvSpPr/>
          <p:nvPr/>
        </p:nvSpPr>
        <p:spPr>
          <a:xfrm>
            <a:off x="6487364" y="5371625"/>
            <a:ext cx="322118" cy="3117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9C3BB5-567B-4FE3-0A2A-162205DE0674}"/>
              </a:ext>
            </a:extLst>
          </p:cNvPr>
          <p:cNvSpPr/>
          <p:nvPr/>
        </p:nvSpPr>
        <p:spPr>
          <a:xfrm>
            <a:off x="6487364" y="5662425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955F2D93-E8A7-92B7-056B-698259C9388F}"/>
              </a:ext>
            </a:extLst>
          </p:cNvPr>
          <p:cNvSpPr/>
          <p:nvPr/>
        </p:nvSpPr>
        <p:spPr>
          <a:xfrm>
            <a:off x="6500767" y="4461495"/>
            <a:ext cx="322119" cy="1507329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DBC0E208-BF7B-7C91-F6EB-41E0FB3570DB}"/>
              </a:ext>
            </a:extLst>
          </p:cNvPr>
          <p:cNvSpPr/>
          <p:nvPr/>
        </p:nvSpPr>
        <p:spPr>
          <a:xfrm>
            <a:off x="1656370" y="4456061"/>
            <a:ext cx="310281" cy="1497345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85"/>
    </mc:Choice>
    <mc:Fallback xmlns="">
      <p:transition spd="slow" advTm="45985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019A-3E83-8E4A-A454-D07479C0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Global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C5BC2-D9B4-1F4F-A10F-912339638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33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600">
                <a:sym typeface="Wingdings" panose="05000000000000000000" pitchFamily="2" charset="2"/>
              </a:rPr>
              <a:t>Abnormal sequences share the same “best” head index can be clustered together.</a:t>
            </a:r>
            <a:endParaRPr lang="en-US" sz="2600" i="0" u="none" strike="noStrike" baseline="0"/>
          </a:p>
          <a:p>
            <a:pPr algn="just"/>
            <a:endParaRPr lang="en-US" sz="1200" b="0" i="0" u="none" strike="noStrike" baseline="0"/>
          </a:p>
          <a:p>
            <a:pPr marL="0" indent="0" algn="just">
              <a:buNone/>
            </a:pP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D731A3-63EA-1E41-9E61-65462CD1C402}"/>
              </a:ext>
            </a:extLst>
          </p:cNvPr>
          <p:cNvCxnSpPr>
            <a:cxnSpLocks/>
          </p:cNvCxnSpPr>
          <p:nvPr/>
        </p:nvCxnSpPr>
        <p:spPr>
          <a:xfrm>
            <a:off x="838200" y="1515909"/>
            <a:ext cx="10515600" cy="0"/>
          </a:xfrm>
          <a:prstGeom prst="line">
            <a:avLst/>
          </a:prstGeom>
          <a:ln w="19050">
            <a:solidFill>
              <a:srgbClr val="3773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1873BF3-BCD9-4681-B26D-1546C35EA2EA}"/>
              </a:ext>
            </a:extLst>
          </p:cNvPr>
          <p:cNvSpPr/>
          <p:nvPr/>
        </p:nvSpPr>
        <p:spPr>
          <a:xfrm>
            <a:off x="2081160" y="2483232"/>
            <a:ext cx="322118" cy="31172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7724CE-5B3E-A0F1-FDC8-6C7342A6FEC8}"/>
              </a:ext>
            </a:extLst>
          </p:cNvPr>
          <p:cNvSpPr/>
          <p:nvPr/>
        </p:nvSpPr>
        <p:spPr>
          <a:xfrm>
            <a:off x="2081160" y="2794959"/>
            <a:ext cx="322118" cy="3117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870DE0-16F2-AED7-E1D2-177E4EFDF472}"/>
              </a:ext>
            </a:extLst>
          </p:cNvPr>
          <p:cNvSpPr/>
          <p:nvPr/>
        </p:nvSpPr>
        <p:spPr>
          <a:xfrm>
            <a:off x="2081160" y="3085759"/>
            <a:ext cx="322118" cy="31172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261A1D-89A9-30DD-F465-93A83528AD30}"/>
              </a:ext>
            </a:extLst>
          </p:cNvPr>
          <p:cNvSpPr/>
          <p:nvPr/>
        </p:nvSpPr>
        <p:spPr>
          <a:xfrm>
            <a:off x="2081160" y="3388034"/>
            <a:ext cx="322118" cy="3117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4C1648-0A9C-E885-7971-826C9F3446B5}"/>
              </a:ext>
            </a:extLst>
          </p:cNvPr>
          <p:cNvSpPr/>
          <p:nvPr/>
        </p:nvSpPr>
        <p:spPr>
          <a:xfrm>
            <a:off x="2081160" y="3678834"/>
            <a:ext cx="322118" cy="31172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B7014B-1F2F-9F1D-36BB-8855FE6AB11F}"/>
              </a:ext>
            </a:extLst>
          </p:cNvPr>
          <p:cNvSpPr/>
          <p:nvPr/>
        </p:nvSpPr>
        <p:spPr>
          <a:xfrm>
            <a:off x="2403278" y="2483232"/>
            <a:ext cx="322118" cy="31172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E6F41B-459D-193E-606C-FBA0B1993476}"/>
              </a:ext>
            </a:extLst>
          </p:cNvPr>
          <p:cNvSpPr/>
          <p:nvPr/>
        </p:nvSpPr>
        <p:spPr>
          <a:xfrm>
            <a:off x="2403278" y="2794959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3EE85C-4E8F-06F1-D4FC-4062A32C494D}"/>
              </a:ext>
            </a:extLst>
          </p:cNvPr>
          <p:cNvSpPr/>
          <p:nvPr/>
        </p:nvSpPr>
        <p:spPr>
          <a:xfrm>
            <a:off x="2403278" y="3085759"/>
            <a:ext cx="322118" cy="31172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80F4D4-DAE0-350B-0A9A-FFC0DCF0E565}"/>
              </a:ext>
            </a:extLst>
          </p:cNvPr>
          <p:cNvSpPr/>
          <p:nvPr/>
        </p:nvSpPr>
        <p:spPr>
          <a:xfrm>
            <a:off x="2403278" y="3388034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7AC9CF-0DAD-50FD-6819-AF7A090F6136}"/>
              </a:ext>
            </a:extLst>
          </p:cNvPr>
          <p:cNvSpPr/>
          <p:nvPr/>
        </p:nvSpPr>
        <p:spPr>
          <a:xfrm>
            <a:off x="2403278" y="3678834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6554C8-E0E5-0086-FCD3-652F355B0035}"/>
              </a:ext>
            </a:extLst>
          </p:cNvPr>
          <p:cNvSpPr/>
          <p:nvPr/>
        </p:nvSpPr>
        <p:spPr>
          <a:xfrm>
            <a:off x="2725396" y="2483232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D55B4F-2F10-D35B-674D-8E0A9EDDEE36}"/>
              </a:ext>
            </a:extLst>
          </p:cNvPr>
          <p:cNvSpPr/>
          <p:nvPr/>
        </p:nvSpPr>
        <p:spPr>
          <a:xfrm>
            <a:off x="2725396" y="2794959"/>
            <a:ext cx="322118" cy="3117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C1B821-E577-9AD0-6C65-0BB326227845}"/>
              </a:ext>
            </a:extLst>
          </p:cNvPr>
          <p:cNvSpPr/>
          <p:nvPr/>
        </p:nvSpPr>
        <p:spPr>
          <a:xfrm>
            <a:off x="2725396" y="3085759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8BFDF2-8E84-6B5C-465A-4AF5E0944CCF}"/>
              </a:ext>
            </a:extLst>
          </p:cNvPr>
          <p:cNvSpPr/>
          <p:nvPr/>
        </p:nvSpPr>
        <p:spPr>
          <a:xfrm>
            <a:off x="2725396" y="3388034"/>
            <a:ext cx="322118" cy="3117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DB59C5-206E-FD59-FCCC-26D7E2BCD9E8}"/>
              </a:ext>
            </a:extLst>
          </p:cNvPr>
          <p:cNvSpPr/>
          <p:nvPr/>
        </p:nvSpPr>
        <p:spPr>
          <a:xfrm>
            <a:off x="2725396" y="3678834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6EBAEE-B01E-C07A-EADD-DBF7987B358A}"/>
              </a:ext>
            </a:extLst>
          </p:cNvPr>
          <p:cNvSpPr/>
          <p:nvPr/>
        </p:nvSpPr>
        <p:spPr>
          <a:xfrm>
            <a:off x="2081160" y="2479768"/>
            <a:ext cx="310280" cy="1510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03C8A4B-3253-1E27-B66B-711F0E6C7AA2}"/>
              </a:ext>
            </a:extLst>
          </p:cNvPr>
          <p:cNvSpPr/>
          <p:nvPr/>
        </p:nvSpPr>
        <p:spPr>
          <a:xfrm>
            <a:off x="3683395" y="2483232"/>
            <a:ext cx="322118" cy="31172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0EAB62F-7BD0-948B-0484-BA0AF69CDE73}"/>
              </a:ext>
            </a:extLst>
          </p:cNvPr>
          <p:cNvSpPr/>
          <p:nvPr/>
        </p:nvSpPr>
        <p:spPr>
          <a:xfrm>
            <a:off x="3683395" y="2794959"/>
            <a:ext cx="322118" cy="3117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5D174F5-7B17-BF7A-BCC9-A05E8554B506}"/>
              </a:ext>
            </a:extLst>
          </p:cNvPr>
          <p:cNvSpPr/>
          <p:nvPr/>
        </p:nvSpPr>
        <p:spPr>
          <a:xfrm>
            <a:off x="3683395" y="3085759"/>
            <a:ext cx="322118" cy="31172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8ABCE81-13F3-7EDF-9B53-1FF6DED430DC}"/>
              </a:ext>
            </a:extLst>
          </p:cNvPr>
          <p:cNvSpPr/>
          <p:nvPr/>
        </p:nvSpPr>
        <p:spPr>
          <a:xfrm>
            <a:off x="3683395" y="3388034"/>
            <a:ext cx="322118" cy="3117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A18DAFC-AF93-064F-5493-BDFA519C613E}"/>
              </a:ext>
            </a:extLst>
          </p:cNvPr>
          <p:cNvSpPr/>
          <p:nvPr/>
        </p:nvSpPr>
        <p:spPr>
          <a:xfrm>
            <a:off x="3683395" y="3678834"/>
            <a:ext cx="322118" cy="31172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BBC259F-B3D6-BBF4-BE70-DC165BB22E6B}"/>
              </a:ext>
            </a:extLst>
          </p:cNvPr>
          <p:cNvSpPr/>
          <p:nvPr/>
        </p:nvSpPr>
        <p:spPr>
          <a:xfrm>
            <a:off x="4005513" y="2483232"/>
            <a:ext cx="322118" cy="31172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DA6BFE-CFC8-9BBA-4F58-AD761175E452}"/>
              </a:ext>
            </a:extLst>
          </p:cNvPr>
          <p:cNvSpPr/>
          <p:nvPr/>
        </p:nvSpPr>
        <p:spPr>
          <a:xfrm>
            <a:off x="4005513" y="2794959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663220-8347-1341-F6CC-66891AE4A197}"/>
              </a:ext>
            </a:extLst>
          </p:cNvPr>
          <p:cNvSpPr/>
          <p:nvPr/>
        </p:nvSpPr>
        <p:spPr>
          <a:xfrm>
            <a:off x="4005513" y="3085759"/>
            <a:ext cx="322118" cy="31172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F9AA05F-607D-EB7A-5A46-D9017B63931F}"/>
              </a:ext>
            </a:extLst>
          </p:cNvPr>
          <p:cNvSpPr/>
          <p:nvPr/>
        </p:nvSpPr>
        <p:spPr>
          <a:xfrm>
            <a:off x="4005513" y="3388034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8C54E00-F10D-D398-54EC-A5D9FE572A4D}"/>
              </a:ext>
            </a:extLst>
          </p:cNvPr>
          <p:cNvSpPr/>
          <p:nvPr/>
        </p:nvSpPr>
        <p:spPr>
          <a:xfrm>
            <a:off x="4005513" y="3678834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B08171E-94CA-D22E-D231-A01E639C2294}"/>
              </a:ext>
            </a:extLst>
          </p:cNvPr>
          <p:cNvSpPr/>
          <p:nvPr/>
        </p:nvSpPr>
        <p:spPr>
          <a:xfrm>
            <a:off x="4327631" y="2483232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8BCBBAD-F739-5273-776B-FF2DF5DA2B09}"/>
              </a:ext>
            </a:extLst>
          </p:cNvPr>
          <p:cNvSpPr/>
          <p:nvPr/>
        </p:nvSpPr>
        <p:spPr>
          <a:xfrm>
            <a:off x="4327631" y="2794959"/>
            <a:ext cx="322118" cy="3117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1892DB4-0047-DBF5-2C62-51DD3E8B8717}"/>
              </a:ext>
            </a:extLst>
          </p:cNvPr>
          <p:cNvSpPr/>
          <p:nvPr/>
        </p:nvSpPr>
        <p:spPr>
          <a:xfrm>
            <a:off x="4327631" y="3085759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03BA227-6D49-1894-0823-80F2A0EAB818}"/>
              </a:ext>
            </a:extLst>
          </p:cNvPr>
          <p:cNvSpPr/>
          <p:nvPr/>
        </p:nvSpPr>
        <p:spPr>
          <a:xfrm>
            <a:off x="4327631" y="3388034"/>
            <a:ext cx="322118" cy="3117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447D6F0-DF26-520E-B0D5-5644918B0FEC}"/>
              </a:ext>
            </a:extLst>
          </p:cNvPr>
          <p:cNvSpPr/>
          <p:nvPr/>
        </p:nvSpPr>
        <p:spPr>
          <a:xfrm>
            <a:off x="4327631" y="3678834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31FC4E7-992F-A797-1A09-8439C7F00955}"/>
              </a:ext>
            </a:extLst>
          </p:cNvPr>
          <p:cNvSpPr/>
          <p:nvPr/>
        </p:nvSpPr>
        <p:spPr>
          <a:xfrm>
            <a:off x="4005513" y="2479767"/>
            <a:ext cx="310280" cy="15107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7E1DF3E-4F58-8840-068A-EC31A31A26D1}"/>
              </a:ext>
            </a:extLst>
          </p:cNvPr>
          <p:cNvSpPr/>
          <p:nvPr/>
        </p:nvSpPr>
        <p:spPr>
          <a:xfrm>
            <a:off x="5309527" y="2490742"/>
            <a:ext cx="322118" cy="31172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88EF898-3EB2-593F-4D7F-ADAF54279905}"/>
              </a:ext>
            </a:extLst>
          </p:cNvPr>
          <p:cNvSpPr/>
          <p:nvPr/>
        </p:nvSpPr>
        <p:spPr>
          <a:xfrm>
            <a:off x="5309527" y="2802469"/>
            <a:ext cx="322118" cy="3117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EEF9569-9E5D-A789-7DDB-1A8B2CB0B857}"/>
              </a:ext>
            </a:extLst>
          </p:cNvPr>
          <p:cNvSpPr/>
          <p:nvPr/>
        </p:nvSpPr>
        <p:spPr>
          <a:xfrm>
            <a:off x="5309527" y="3093269"/>
            <a:ext cx="322118" cy="31172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2B712CB-36C4-6218-FD6E-0306D589A839}"/>
              </a:ext>
            </a:extLst>
          </p:cNvPr>
          <p:cNvSpPr/>
          <p:nvPr/>
        </p:nvSpPr>
        <p:spPr>
          <a:xfrm>
            <a:off x="5309527" y="3395544"/>
            <a:ext cx="322118" cy="3117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C7B8AB0-A2E1-0B28-EC34-9DB59DD9060C}"/>
              </a:ext>
            </a:extLst>
          </p:cNvPr>
          <p:cNvSpPr/>
          <p:nvPr/>
        </p:nvSpPr>
        <p:spPr>
          <a:xfrm>
            <a:off x="5309527" y="3686344"/>
            <a:ext cx="322118" cy="31172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CAC966D-E617-AE6B-3D7C-6E3E8A96E667}"/>
              </a:ext>
            </a:extLst>
          </p:cNvPr>
          <p:cNvSpPr/>
          <p:nvPr/>
        </p:nvSpPr>
        <p:spPr>
          <a:xfrm>
            <a:off x="5631645" y="2490742"/>
            <a:ext cx="322118" cy="31172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F1D0E0E-BB32-FFAC-D2AA-B0900F58319D}"/>
              </a:ext>
            </a:extLst>
          </p:cNvPr>
          <p:cNvSpPr/>
          <p:nvPr/>
        </p:nvSpPr>
        <p:spPr>
          <a:xfrm>
            <a:off x="5631645" y="2802469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017A1EB-A0F1-E37C-1757-3DE1CEB2BA04}"/>
              </a:ext>
            </a:extLst>
          </p:cNvPr>
          <p:cNvSpPr/>
          <p:nvPr/>
        </p:nvSpPr>
        <p:spPr>
          <a:xfrm>
            <a:off x="5631645" y="3093269"/>
            <a:ext cx="322118" cy="31172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A71DDFC-202B-D2CB-553A-BBB01E879770}"/>
              </a:ext>
            </a:extLst>
          </p:cNvPr>
          <p:cNvSpPr/>
          <p:nvPr/>
        </p:nvSpPr>
        <p:spPr>
          <a:xfrm>
            <a:off x="5631645" y="3395544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CC7CB45-58EC-DF33-FF0B-DE00DCB15AE7}"/>
              </a:ext>
            </a:extLst>
          </p:cNvPr>
          <p:cNvSpPr/>
          <p:nvPr/>
        </p:nvSpPr>
        <p:spPr>
          <a:xfrm>
            <a:off x="5631645" y="3686344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BA1379B-5165-2F7E-CB73-3885D4E5B0DF}"/>
              </a:ext>
            </a:extLst>
          </p:cNvPr>
          <p:cNvSpPr/>
          <p:nvPr/>
        </p:nvSpPr>
        <p:spPr>
          <a:xfrm>
            <a:off x="5953763" y="2490742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3FAD7E5-3DDA-5C51-AD2B-BA47B2162C09}"/>
              </a:ext>
            </a:extLst>
          </p:cNvPr>
          <p:cNvSpPr/>
          <p:nvPr/>
        </p:nvSpPr>
        <p:spPr>
          <a:xfrm>
            <a:off x="5953763" y="2802469"/>
            <a:ext cx="322118" cy="3117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0856118-21E5-D92A-A1B4-E98F699E0621}"/>
              </a:ext>
            </a:extLst>
          </p:cNvPr>
          <p:cNvSpPr/>
          <p:nvPr/>
        </p:nvSpPr>
        <p:spPr>
          <a:xfrm>
            <a:off x="5953763" y="3093269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A4E5D78-963E-8C86-A3AE-BDD067E08BE3}"/>
              </a:ext>
            </a:extLst>
          </p:cNvPr>
          <p:cNvSpPr/>
          <p:nvPr/>
        </p:nvSpPr>
        <p:spPr>
          <a:xfrm>
            <a:off x="5953763" y="3395544"/>
            <a:ext cx="322118" cy="3117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1D25FAC-A576-3E2B-9A88-2F9608C30042}"/>
              </a:ext>
            </a:extLst>
          </p:cNvPr>
          <p:cNvSpPr/>
          <p:nvPr/>
        </p:nvSpPr>
        <p:spPr>
          <a:xfrm>
            <a:off x="5953763" y="3686344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701BEE3-87DF-7941-F691-FBA12DDE04CD}"/>
              </a:ext>
            </a:extLst>
          </p:cNvPr>
          <p:cNvSpPr/>
          <p:nvPr/>
        </p:nvSpPr>
        <p:spPr>
          <a:xfrm>
            <a:off x="5309527" y="2487278"/>
            <a:ext cx="310280" cy="1510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B3FF4DF-D131-ED2D-6F17-471B46478C9C}"/>
              </a:ext>
            </a:extLst>
          </p:cNvPr>
          <p:cNvSpPr/>
          <p:nvPr/>
        </p:nvSpPr>
        <p:spPr>
          <a:xfrm>
            <a:off x="6887022" y="2483232"/>
            <a:ext cx="322118" cy="31172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8A65DC7-0F34-6223-9D1A-08C8F31DDB9A}"/>
              </a:ext>
            </a:extLst>
          </p:cNvPr>
          <p:cNvSpPr/>
          <p:nvPr/>
        </p:nvSpPr>
        <p:spPr>
          <a:xfrm>
            <a:off x="6887022" y="2794959"/>
            <a:ext cx="322118" cy="3117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C40E49A-8645-7C76-248A-1147F7BEFC5F}"/>
              </a:ext>
            </a:extLst>
          </p:cNvPr>
          <p:cNvSpPr/>
          <p:nvPr/>
        </p:nvSpPr>
        <p:spPr>
          <a:xfrm>
            <a:off x="6887022" y="3085759"/>
            <a:ext cx="322118" cy="31172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DF86508-633D-20B7-586E-93648C100447}"/>
              </a:ext>
            </a:extLst>
          </p:cNvPr>
          <p:cNvSpPr/>
          <p:nvPr/>
        </p:nvSpPr>
        <p:spPr>
          <a:xfrm>
            <a:off x="6887022" y="3388034"/>
            <a:ext cx="322118" cy="3117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547170E-CD52-B853-902A-0A2BEF68FC8B}"/>
              </a:ext>
            </a:extLst>
          </p:cNvPr>
          <p:cNvSpPr/>
          <p:nvPr/>
        </p:nvSpPr>
        <p:spPr>
          <a:xfrm>
            <a:off x="6887022" y="3678834"/>
            <a:ext cx="322118" cy="31172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BA31E3E-A2F0-6409-2F64-84206B8922A5}"/>
              </a:ext>
            </a:extLst>
          </p:cNvPr>
          <p:cNvSpPr/>
          <p:nvPr/>
        </p:nvSpPr>
        <p:spPr>
          <a:xfrm>
            <a:off x="7209140" y="2483232"/>
            <a:ext cx="322118" cy="31172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2D3AC7E-801F-8A3B-EF13-6AC4CC34B657}"/>
              </a:ext>
            </a:extLst>
          </p:cNvPr>
          <p:cNvSpPr/>
          <p:nvPr/>
        </p:nvSpPr>
        <p:spPr>
          <a:xfrm>
            <a:off x="7209140" y="2794959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9D85C80-8EDA-6FE2-40D7-9C54E7151D07}"/>
              </a:ext>
            </a:extLst>
          </p:cNvPr>
          <p:cNvSpPr/>
          <p:nvPr/>
        </p:nvSpPr>
        <p:spPr>
          <a:xfrm>
            <a:off x="7209140" y="3085759"/>
            <a:ext cx="322118" cy="31172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40ADF80-F7C0-E914-3258-193BEE4CF08B}"/>
              </a:ext>
            </a:extLst>
          </p:cNvPr>
          <p:cNvSpPr/>
          <p:nvPr/>
        </p:nvSpPr>
        <p:spPr>
          <a:xfrm>
            <a:off x="7209140" y="3388034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11EE1C3-22B9-9915-2C6C-76F2EFA4518F}"/>
              </a:ext>
            </a:extLst>
          </p:cNvPr>
          <p:cNvSpPr/>
          <p:nvPr/>
        </p:nvSpPr>
        <p:spPr>
          <a:xfrm>
            <a:off x="7209140" y="3678834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FB227F5-55D4-9697-99B2-E08B70644A4C}"/>
              </a:ext>
            </a:extLst>
          </p:cNvPr>
          <p:cNvSpPr/>
          <p:nvPr/>
        </p:nvSpPr>
        <p:spPr>
          <a:xfrm>
            <a:off x="7531258" y="2483232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4A6C594-B6D7-E312-C7D9-E3EC44184A4A}"/>
              </a:ext>
            </a:extLst>
          </p:cNvPr>
          <p:cNvSpPr/>
          <p:nvPr/>
        </p:nvSpPr>
        <p:spPr>
          <a:xfrm>
            <a:off x="7531258" y="2794959"/>
            <a:ext cx="322118" cy="3117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E687ABE-D922-D24A-FC5F-E4688C627D8A}"/>
              </a:ext>
            </a:extLst>
          </p:cNvPr>
          <p:cNvSpPr/>
          <p:nvPr/>
        </p:nvSpPr>
        <p:spPr>
          <a:xfrm>
            <a:off x="7531258" y="3085759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B5987E8-5766-7BAA-2BDE-CC0314713D4B}"/>
              </a:ext>
            </a:extLst>
          </p:cNvPr>
          <p:cNvSpPr/>
          <p:nvPr/>
        </p:nvSpPr>
        <p:spPr>
          <a:xfrm>
            <a:off x="7531258" y="3388034"/>
            <a:ext cx="322118" cy="3117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9E11E4A-EB3F-89A4-EC89-D73399DE58E5}"/>
              </a:ext>
            </a:extLst>
          </p:cNvPr>
          <p:cNvSpPr/>
          <p:nvPr/>
        </p:nvSpPr>
        <p:spPr>
          <a:xfrm>
            <a:off x="7531258" y="3678834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BADA1C7-3472-705A-1C4B-202610C1369B}"/>
              </a:ext>
            </a:extLst>
          </p:cNvPr>
          <p:cNvSpPr/>
          <p:nvPr/>
        </p:nvSpPr>
        <p:spPr>
          <a:xfrm>
            <a:off x="7543096" y="2477258"/>
            <a:ext cx="310280" cy="151079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0F76ABC-B075-2A0D-6BE2-BECA8367863C}"/>
              </a:ext>
            </a:extLst>
          </p:cNvPr>
          <p:cNvSpPr/>
          <p:nvPr/>
        </p:nvSpPr>
        <p:spPr>
          <a:xfrm>
            <a:off x="8505329" y="2483232"/>
            <a:ext cx="322118" cy="31172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5115DAF-70A9-0136-4EAE-36EB0D823B0E}"/>
              </a:ext>
            </a:extLst>
          </p:cNvPr>
          <p:cNvSpPr/>
          <p:nvPr/>
        </p:nvSpPr>
        <p:spPr>
          <a:xfrm>
            <a:off x="8505329" y="2794959"/>
            <a:ext cx="322118" cy="3117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83B5A34-246E-E2A4-0F1A-7C196892361D}"/>
              </a:ext>
            </a:extLst>
          </p:cNvPr>
          <p:cNvSpPr/>
          <p:nvPr/>
        </p:nvSpPr>
        <p:spPr>
          <a:xfrm>
            <a:off x="8505329" y="3085759"/>
            <a:ext cx="322118" cy="31172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DE48A20-41D8-AEB3-E595-23A826A5F7B1}"/>
              </a:ext>
            </a:extLst>
          </p:cNvPr>
          <p:cNvSpPr/>
          <p:nvPr/>
        </p:nvSpPr>
        <p:spPr>
          <a:xfrm>
            <a:off x="8505329" y="3388034"/>
            <a:ext cx="322118" cy="3117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48B0543-6598-B72B-3A6A-B3315DC972A2}"/>
              </a:ext>
            </a:extLst>
          </p:cNvPr>
          <p:cNvSpPr/>
          <p:nvPr/>
        </p:nvSpPr>
        <p:spPr>
          <a:xfrm>
            <a:off x="8505329" y="3678834"/>
            <a:ext cx="322118" cy="31172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42B3616-B6DF-C358-55B2-0533A04CD37E}"/>
              </a:ext>
            </a:extLst>
          </p:cNvPr>
          <p:cNvSpPr/>
          <p:nvPr/>
        </p:nvSpPr>
        <p:spPr>
          <a:xfrm>
            <a:off x="8827447" y="2483232"/>
            <a:ext cx="322118" cy="31172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0369DCB-D6E4-1991-D3B8-100614D89936}"/>
              </a:ext>
            </a:extLst>
          </p:cNvPr>
          <p:cNvSpPr/>
          <p:nvPr/>
        </p:nvSpPr>
        <p:spPr>
          <a:xfrm>
            <a:off x="8827447" y="2794959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FDBC622-3A0C-24AF-FA12-115089B4E1A6}"/>
              </a:ext>
            </a:extLst>
          </p:cNvPr>
          <p:cNvSpPr/>
          <p:nvPr/>
        </p:nvSpPr>
        <p:spPr>
          <a:xfrm>
            <a:off x="8827447" y="3085759"/>
            <a:ext cx="322118" cy="31172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B1C2600-7846-5BCD-82AF-ABAF0D9C8947}"/>
              </a:ext>
            </a:extLst>
          </p:cNvPr>
          <p:cNvSpPr/>
          <p:nvPr/>
        </p:nvSpPr>
        <p:spPr>
          <a:xfrm>
            <a:off x="8827447" y="3388034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F0C7707-774D-2FBF-6AE9-92C8F5265EDA}"/>
              </a:ext>
            </a:extLst>
          </p:cNvPr>
          <p:cNvSpPr/>
          <p:nvPr/>
        </p:nvSpPr>
        <p:spPr>
          <a:xfrm>
            <a:off x="8827447" y="3678834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9E07ADA-471F-C070-0A8E-38552D54A22E}"/>
              </a:ext>
            </a:extLst>
          </p:cNvPr>
          <p:cNvSpPr/>
          <p:nvPr/>
        </p:nvSpPr>
        <p:spPr>
          <a:xfrm>
            <a:off x="9149565" y="2483232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23EE810-0BC8-5A47-C0F9-6F6095FEE20E}"/>
              </a:ext>
            </a:extLst>
          </p:cNvPr>
          <p:cNvSpPr/>
          <p:nvPr/>
        </p:nvSpPr>
        <p:spPr>
          <a:xfrm>
            <a:off x="9149565" y="2794959"/>
            <a:ext cx="322118" cy="3117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6357404-DA5A-E238-2392-CB4EFC20CD9B}"/>
              </a:ext>
            </a:extLst>
          </p:cNvPr>
          <p:cNvSpPr/>
          <p:nvPr/>
        </p:nvSpPr>
        <p:spPr>
          <a:xfrm>
            <a:off x="9149565" y="3085759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A67D8E7-1E15-AF1F-C12B-F6E6BD0C0EA2}"/>
              </a:ext>
            </a:extLst>
          </p:cNvPr>
          <p:cNvSpPr/>
          <p:nvPr/>
        </p:nvSpPr>
        <p:spPr>
          <a:xfrm>
            <a:off x="9149565" y="3388034"/>
            <a:ext cx="322118" cy="3117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DB4D776-F886-AB23-8E0B-0C94FACC5D33}"/>
              </a:ext>
            </a:extLst>
          </p:cNvPr>
          <p:cNvSpPr/>
          <p:nvPr/>
        </p:nvSpPr>
        <p:spPr>
          <a:xfrm>
            <a:off x="9149565" y="3678834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84881BF-E79B-12EC-787E-BA6264D34CDE}"/>
              </a:ext>
            </a:extLst>
          </p:cNvPr>
          <p:cNvSpPr/>
          <p:nvPr/>
        </p:nvSpPr>
        <p:spPr>
          <a:xfrm>
            <a:off x="8827447" y="2477257"/>
            <a:ext cx="310280" cy="15107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77D4083-B65B-87B7-0B6E-C66422C64738}"/>
              </a:ext>
            </a:extLst>
          </p:cNvPr>
          <p:cNvSpPr/>
          <p:nvPr/>
        </p:nvSpPr>
        <p:spPr>
          <a:xfrm>
            <a:off x="10059532" y="2483232"/>
            <a:ext cx="322118" cy="31172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F62F287-E2AF-40CB-1E12-C665D4985806}"/>
              </a:ext>
            </a:extLst>
          </p:cNvPr>
          <p:cNvSpPr/>
          <p:nvPr/>
        </p:nvSpPr>
        <p:spPr>
          <a:xfrm>
            <a:off x="10059532" y="2794959"/>
            <a:ext cx="322118" cy="3117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D649ADE-7879-7ADA-2BCD-8D8B2958EA9D}"/>
              </a:ext>
            </a:extLst>
          </p:cNvPr>
          <p:cNvSpPr/>
          <p:nvPr/>
        </p:nvSpPr>
        <p:spPr>
          <a:xfrm>
            <a:off x="10059532" y="3085759"/>
            <a:ext cx="322118" cy="31172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F624C5F4-A398-2912-BDDB-C710875B7F63}"/>
              </a:ext>
            </a:extLst>
          </p:cNvPr>
          <p:cNvSpPr/>
          <p:nvPr/>
        </p:nvSpPr>
        <p:spPr>
          <a:xfrm>
            <a:off x="10059532" y="3388034"/>
            <a:ext cx="322118" cy="3117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1C8A456-D81E-E559-60F3-45BA879BB641}"/>
              </a:ext>
            </a:extLst>
          </p:cNvPr>
          <p:cNvSpPr/>
          <p:nvPr/>
        </p:nvSpPr>
        <p:spPr>
          <a:xfrm>
            <a:off x="10059532" y="3678834"/>
            <a:ext cx="322118" cy="31172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8F774F5-8F5E-B619-24DC-9818248D97AC}"/>
              </a:ext>
            </a:extLst>
          </p:cNvPr>
          <p:cNvSpPr/>
          <p:nvPr/>
        </p:nvSpPr>
        <p:spPr>
          <a:xfrm>
            <a:off x="10381650" y="2483232"/>
            <a:ext cx="322118" cy="31172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472978E-F66A-A339-D4D0-F54D0E38D2A5}"/>
              </a:ext>
            </a:extLst>
          </p:cNvPr>
          <p:cNvSpPr/>
          <p:nvPr/>
        </p:nvSpPr>
        <p:spPr>
          <a:xfrm>
            <a:off x="10381650" y="2794959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AAD3EB3-1C12-F601-B8E2-91E62D5CD184}"/>
              </a:ext>
            </a:extLst>
          </p:cNvPr>
          <p:cNvSpPr/>
          <p:nvPr/>
        </p:nvSpPr>
        <p:spPr>
          <a:xfrm>
            <a:off x="10381650" y="3085759"/>
            <a:ext cx="322118" cy="31172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BBB60CA-89B2-038C-A9C0-83CBEC0F0935}"/>
              </a:ext>
            </a:extLst>
          </p:cNvPr>
          <p:cNvSpPr/>
          <p:nvPr/>
        </p:nvSpPr>
        <p:spPr>
          <a:xfrm>
            <a:off x="10381650" y="3388034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D99B515-633C-109B-65E1-CB565EE25FE4}"/>
              </a:ext>
            </a:extLst>
          </p:cNvPr>
          <p:cNvSpPr/>
          <p:nvPr/>
        </p:nvSpPr>
        <p:spPr>
          <a:xfrm>
            <a:off x="10381650" y="3678834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7D4CBF3-80FF-6EA5-11C8-4E561DB94E28}"/>
              </a:ext>
            </a:extLst>
          </p:cNvPr>
          <p:cNvSpPr/>
          <p:nvPr/>
        </p:nvSpPr>
        <p:spPr>
          <a:xfrm>
            <a:off x="10703768" y="2483232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A5DCA7F-823A-05CF-6727-06A723981374}"/>
              </a:ext>
            </a:extLst>
          </p:cNvPr>
          <p:cNvSpPr/>
          <p:nvPr/>
        </p:nvSpPr>
        <p:spPr>
          <a:xfrm>
            <a:off x="10703768" y="2794959"/>
            <a:ext cx="322118" cy="3117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DD63E22A-D7B9-49ED-A555-D29CDE0F542E}"/>
              </a:ext>
            </a:extLst>
          </p:cNvPr>
          <p:cNvSpPr/>
          <p:nvPr/>
        </p:nvSpPr>
        <p:spPr>
          <a:xfrm>
            <a:off x="10703768" y="3085759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1E334D83-1AC0-4B7A-1B7B-1E41D04DC12B}"/>
              </a:ext>
            </a:extLst>
          </p:cNvPr>
          <p:cNvSpPr/>
          <p:nvPr/>
        </p:nvSpPr>
        <p:spPr>
          <a:xfrm>
            <a:off x="10703768" y="3388034"/>
            <a:ext cx="322118" cy="3117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EE3D9614-EC05-BBB2-42BB-4E12FD7350CF}"/>
              </a:ext>
            </a:extLst>
          </p:cNvPr>
          <p:cNvSpPr/>
          <p:nvPr/>
        </p:nvSpPr>
        <p:spPr>
          <a:xfrm>
            <a:off x="10703768" y="3678834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2CAB020-8BE5-23F2-AB5B-41F3B2EED4BA}"/>
              </a:ext>
            </a:extLst>
          </p:cNvPr>
          <p:cNvSpPr/>
          <p:nvPr/>
        </p:nvSpPr>
        <p:spPr>
          <a:xfrm>
            <a:off x="10715606" y="2469571"/>
            <a:ext cx="310280" cy="151079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C030B42-F338-BB37-A575-676C907CA05C}"/>
              </a:ext>
            </a:extLst>
          </p:cNvPr>
          <p:cNvCxnSpPr>
            <a:cxnSpLocks/>
          </p:cNvCxnSpPr>
          <p:nvPr/>
        </p:nvCxnSpPr>
        <p:spPr>
          <a:xfrm>
            <a:off x="2594089" y="4591146"/>
            <a:ext cx="644759" cy="14320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6B856E4E-0D3D-1B3B-D291-EEB95922FE2D}"/>
              </a:ext>
            </a:extLst>
          </p:cNvPr>
          <p:cNvCxnSpPr>
            <a:cxnSpLocks/>
          </p:cNvCxnSpPr>
          <p:nvPr/>
        </p:nvCxnSpPr>
        <p:spPr>
          <a:xfrm flipH="1">
            <a:off x="3268566" y="4567986"/>
            <a:ext cx="2644342" cy="14402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4CF3AD4F-DCCC-D05D-102E-25960DA825DA}"/>
                  </a:ext>
                </a:extLst>
              </p:cNvPr>
              <p:cNvSpPr txBox="1"/>
              <p:nvPr/>
            </p:nvSpPr>
            <p:spPr>
              <a:xfrm>
                <a:off x="817813" y="2648967"/>
                <a:ext cx="10963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/>
              </a:p>
              <a:p>
                <a:r>
                  <a:rPr lang="en-US"/>
                  <a:t>attention weight matrix</a:t>
                </a:r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4CF3AD4F-DCCC-D05D-102E-25960DA82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13" y="2648967"/>
                <a:ext cx="1096369" cy="1200329"/>
              </a:xfrm>
              <a:prstGeom prst="rect">
                <a:avLst/>
              </a:prstGeom>
              <a:blipFill>
                <a:blip r:embed="rId5"/>
                <a:stretch>
                  <a:fillRect l="-4444" r="-4444" b="-7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9CF9EE4-01FC-3CCC-B155-A27035FC3620}"/>
              </a:ext>
            </a:extLst>
          </p:cNvPr>
          <p:cNvCxnSpPr>
            <a:cxnSpLocks/>
          </p:cNvCxnSpPr>
          <p:nvPr/>
        </p:nvCxnSpPr>
        <p:spPr>
          <a:xfrm>
            <a:off x="4180973" y="4589637"/>
            <a:ext cx="2054053" cy="1423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23DD4C45-15B0-A541-A66D-EB158FFE3344}"/>
              </a:ext>
            </a:extLst>
          </p:cNvPr>
          <p:cNvCxnSpPr>
            <a:cxnSpLocks/>
          </p:cNvCxnSpPr>
          <p:nvPr/>
        </p:nvCxnSpPr>
        <p:spPr>
          <a:xfrm flipH="1">
            <a:off x="6264744" y="4601529"/>
            <a:ext cx="2780378" cy="14217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F7FE33A-E659-6D43-BAB7-373B0BFBF2C6}"/>
              </a:ext>
            </a:extLst>
          </p:cNvPr>
          <p:cNvCxnSpPr>
            <a:cxnSpLocks/>
            <a:stCxn id="58" idx="2"/>
            <a:endCxn id="202" idx="0"/>
          </p:cNvCxnSpPr>
          <p:nvPr/>
        </p:nvCxnSpPr>
        <p:spPr>
          <a:xfrm>
            <a:off x="7405412" y="4582488"/>
            <a:ext cx="2292926" cy="147475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C5428757-0090-04D8-C6C7-258DBE68DBD1}"/>
              </a:ext>
            </a:extLst>
          </p:cNvPr>
          <p:cNvCxnSpPr>
            <a:cxnSpLocks/>
            <a:endCxn id="202" idx="0"/>
          </p:cNvCxnSpPr>
          <p:nvPr/>
        </p:nvCxnSpPr>
        <p:spPr>
          <a:xfrm flipH="1">
            <a:off x="9698338" y="4551623"/>
            <a:ext cx="928811" cy="150562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15EFBEBB-5525-CC82-B941-EA7D211A9372}"/>
                  </a:ext>
                </a:extLst>
              </p:cNvPr>
              <p:cNvSpPr txBox="1"/>
              <p:nvPr/>
            </p:nvSpPr>
            <p:spPr>
              <a:xfrm>
                <a:off x="2172993" y="6057244"/>
                <a:ext cx="2523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sequences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15EFBEBB-5525-CC82-B941-EA7D211A9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93" y="6057244"/>
                <a:ext cx="2523322" cy="369332"/>
              </a:xfrm>
              <a:prstGeom prst="rect">
                <a:avLst/>
              </a:prstGeom>
              <a:blipFill>
                <a:blip r:embed="rId6"/>
                <a:stretch>
                  <a:fillRect l="-193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BE3E613-11B3-A45E-CF57-37378070B069}"/>
                  </a:ext>
                </a:extLst>
              </p:cNvPr>
              <p:cNvSpPr txBox="1"/>
              <p:nvPr/>
            </p:nvSpPr>
            <p:spPr>
              <a:xfrm>
                <a:off x="5291437" y="6057244"/>
                <a:ext cx="2706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00B050"/>
                    </a:solidFill>
                  </a:rPr>
                  <a:t>sequences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b="1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BE3E613-11B3-A45E-CF57-37378070B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437" y="6057244"/>
                <a:ext cx="2706706" cy="369332"/>
              </a:xfrm>
              <a:prstGeom prst="rect">
                <a:avLst/>
              </a:prstGeom>
              <a:blipFill>
                <a:blip r:embed="rId7"/>
                <a:stretch>
                  <a:fillRect l="-180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E384DD67-FA25-2CFA-D7CB-69858B983318}"/>
                  </a:ext>
                </a:extLst>
              </p:cNvPr>
              <p:cNvSpPr txBox="1"/>
              <p:nvPr/>
            </p:nvSpPr>
            <p:spPr>
              <a:xfrm>
                <a:off x="8446718" y="6057244"/>
                <a:ext cx="2503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7030A0"/>
                    </a:solidFill>
                  </a:rPr>
                  <a:t>sequences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E384DD67-FA25-2CFA-D7CB-69858B983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718" y="6057244"/>
                <a:ext cx="2503239" cy="369332"/>
              </a:xfrm>
              <a:prstGeom prst="rect">
                <a:avLst/>
              </a:prstGeom>
              <a:blipFill>
                <a:blip r:embed="rId8"/>
                <a:stretch>
                  <a:fillRect l="-219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TextBox 238">
            <a:extLst>
              <a:ext uri="{FF2B5EF4-FFF2-40B4-BE49-F238E27FC236}">
                <a16:creationId xmlns:a16="http://schemas.microsoft.com/office/drawing/2014/main" id="{901614CC-7730-0A03-5641-67AC5CE27093}"/>
              </a:ext>
            </a:extLst>
          </p:cNvPr>
          <p:cNvSpPr txBox="1"/>
          <p:nvPr/>
        </p:nvSpPr>
        <p:spPr>
          <a:xfrm>
            <a:off x="775673" y="4273544"/>
            <a:ext cx="122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sequences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A3E1E08-AFD0-47F2-78D5-88599DEE5E56}"/>
              </a:ext>
            </a:extLst>
          </p:cNvPr>
          <p:cNvSpPr/>
          <p:nvPr/>
        </p:nvSpPr>
        <p:spPr>
          <a:xfrm>
            <a:off x="2152240" y="4387727"/>
            <a:ext cx="170711" cy="19128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EFFC2BD-8439-5DAA-EEE9-9D235A08935A}"/>
              </a:ext>
            </a:extLst>
          </p:cNvPr>
          <p:cNvSpPr/>
          <p:nvPr/>
        </p:nvSpPr>
        <p:spPr>
          <a:xfrm>
            <a:off x="2322951" y="4387727"/>
            <a:ext cx="170711" cy="19128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5A546B9-BB1A-081F-D05D-541A591D5237}"/>
              </a:ext>
            </a:extLst>
          </p:cNvPr>
          <p:cNvSpPr/>
          <p:nvPr/>
        </p:nvSpPr>
        <p:spPr>
          <a:xfrm>
            <a:off x="2490782" y="4387727"/>
            <a:ext cx="170711" cy="19128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C5AA712-6C50-2431-C03C-71E6BF1B184F}"/>
              </a:ext>
            </a:extLst>
          </p:cNvPr>
          <p:cNvSpPr/>
          <p:nvPr/>
        </p:nvSpPr>
        <p:spPr>
          <a:xfrm>
            <a:off x="2664424" y="4387727"/>
            <a:ext cx="170711" cy="19128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5E56671-3D7F-8666-EC1C-8A9C0C454C2F}"/>
              </a:ext>
            </a:extLst>
          </p:cNvPr>
          <p:cNvSpPr/>
          <p:nvPr/>
        </p:nvSpPr>
        <p:spPr>
          <a:xfrm>
            <a:off x="2831943" y="4387726"/>
            <a:ext cx="170711" cy="18956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D5BD2D9-5B47-1ADB-F8D6-5C2F8C45F30D}"/>
              </a:ext>
            </a:extLst>
          </p:cNvPr>
          <p:cNvSpPr/>
          <p:nvPr/>
        </p:nvSpPr>
        <p:spPr>
          <a:xfrm>
            <a:off x="3752086" y="4382419"/>
            <a:ext cx="170711" cy="19128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CF4A78-7B84-3602-84B6-24791539EDBB}"/>
              </a:ext>
            </a:extLst>
          </p:cNvPr>
          <p:cNvSpPr/>
          <p:nvPr/>
        </p:nvSpPr>
        <p:spPr>
          <a:xfrm>
            <a:off x="3922797" y="4382419"/>
            <a:ext cx="170711" cy="19128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2E55DEE-7E9D-E41B-E97B-182F5BD9C0F6}"/>
              </a:ext>
            </a:extLst>
          </p:cNvPr>
          <p:cNvSpPr/>
          <p:nvPr/>
        </p:nvSpPr>
        <p:spPr>
          <a:xfrm>
            <a:off x="4090628" y="4382419"/>
            <a:ext cx="170711" cy="19128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B108CFA-EABD-8B83-A7A2-47BA00F6A588}"/>
              </a:ext>
            </a:extLst>
          </p:cNvPr>
          <p:cNvSpPr/>
          <p:nvPr/>
        </p:nvSpPr>
        <p:spPr>
          <a:xfrm>
            <a:off x="4264270" y="4382419"/>
            <a:ext cx="170711" cy="19128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9CD898-6FCA-BBEC-8EC7-AA6937342E07}"/>
              </a:ext>
            </a:extLst>
          </p:cNvPr>
          <p:cNvSpPr/>
          <p:nvPr/>
        </p:nvSpPr>
        <p:spPr>
          <a:xfrm>
            <a:off x="4431789" y="4382418"/>
            <a:ext cx="170711" cy="18956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A58359A-50CF-FCFC-B9A7-4740B4A86B5C}"/>
              </a:ext>
            </a:extLst>
          </p:cNvPr>
          <p:cNvSpPr/>
          <p:nvPr/>
        </p:nvSpPr>
        <p:spPr>
          <a:xfrm>
            <a:off x="5360835" y="4376239"/>
            <a:ext cx="170711" cy="19128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3F6118-70C6-8FFE-B96B-BB484BD8FF42}"/>
              </a:ext>
            </a:extLst>
          </p:cNvPr>
          <p:cNvSpPr/>
          <p:nvPr/>
        </p:nvSpPr>
        <p:spPr>
          <a:xfrm>
            <a:off x="5531546" y="4376239"/>
            <a:ext cx="170711" cy="19128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73E9E09-3041-DD43-DC2A-AABC0601D7F1}"/>
              </a:ext>
            </a:extLst>
          </p:cNvPr>
          <p:cNvSpPr/>
          <p:nvPr/>
        </p:nvSpPr>
        <p:spPr>
          <a:xfrm>
            <a:off x="5699377" y="4376239"/>
            <a:ext cx="170711" cy="19128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4DC7AE4-52F1-0A82-1009-3BCAF2863466}"/>
              </a:ext>
            </a:extLst>
          </p:cNvPr>
          <p:cNvSpPr/>
          <p:nvPr/>
        </p:nvSpPr>
        <p:spPr>
          <a:xfrm>
            <a:off x="5873019" y="4376239"/>
            <a:ext cx="170711" cy="19128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584C6C-18B9-52AE-6CEE-65CBFA9B3399}"/>
              </a:ext>
            </a:extLst>
          </p:cNvPr>
          <p:cNvSpPr/>
          <p:nvPr/>
        </p:nvSpPr>
        <p:spPr>
          <a:xfrm>
            <a:off x="6040538" y="4376238"/>
            <a:ext cx="170711" cy="18956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21D14B9-83C2-1B2A-11D9-92CA636E991F}"/>
              </a:ext>
            </a:extLst>
          </p:cNvPr>
          <p:cNvSpPr/>
          <p:nvPr/>
        </p:nvSpPr>
        <p:spPr>
          <a:xfrm>
            <a:off x="6981514" y="4391204"/>
            <a:ext cx="170711" cy="19128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2399A68-29C2-33ED-E4B6-D41206B96FD8}"/>
              </a:ext>
            </a:extLst>
          </p:cNvPr>
          <p:cNvSpPr/>
          <p:nvPr/>
        </p:nvSpPr>
        <p:spPr>
          <a:xfrm>
            <a:off x="7152225" y="4391204"/>
            <a:ext cx="170711" cy="19128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BA16F10-3016-69A6-4AA4-A265547C5AE8}"/>
              </a:ext>
            </a:extLst>
          </p:cNvPr>
          <p:cNvSpPr/>
          <p:nvPr/>
        </p:nvSpPr>
        <p:spPr>
          <a:xfrm>
            <a:off x="7320056" y="4391204"/>
            <a:ext cx="170711" cy="19128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B6E074-60AB-56FB-8A84-BB0160C5E43A}"/>
              </a:ext>
            </a:extLst>
          </p:cNvPr>
          <p:cNvSpPr/>
          <p:nvPr/>
        </p:nvSpPr>
        <p:spPr>
          <a:xfrm>
            <a:off x="7493698" y="4391204"/>
            <a:ext cx="170711" cy="19128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61C1829-C9DD-1FB4-99DC-F20CDF4E4188}"/>
              </a:ext>
            </a:extLst>
          </p:cNvPr>
          <p:cNvSpPr/>
          <p:nvPr/>
        </p:nvSpPr>
        <p:spPr>
          <a:xfrm>
            <a:off x="7661217" y="4391203"/>
            <a:ext cx="170711" cy="18956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6AB9857-ECB9-3A2E-DF24-F037904906FC}"/>
              </a:ext>
            </a:extLst>
          </p:cNvPr>
          <p:cNvSpPr/>
          <p:nvPr/>
        </p:nvSpPr>
        <p:spPr>
          <a:xfrm>
            <a:off x="8573603" y="4382418"/>
            <a:ext cx="170711" cy="19128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BDA6236-33E7-DED9-BDF5-40AC627E3FCE}"/>
              </a:ext>
            </a:extLst>
          </p:cNvPr>
          <p:cNvSpPr/>
          <p:nvPr/>
        </p:nvSpPr>
        <p:spPr>
          <a:xfrm>
            <a:off x="8744314" y="4382418"/>
            <a:ext cx="170711" cy="19128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57831D1-B3EE-902C-1743-DE202C0BEDDC}"/>
              </a:ext>
            </a:extLst>
          </p:cNvPr>
          <p:cNvSpPr/>
          <p:nvPr/>
        </p:nvSpPr>
        <p:spPr>
          <a:xfrm>
            <a:off x="8912145" y="4382418"/>
            <a:ext cx="170711" cy="19128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B8C475-202C-7CFF-E3EB-EA038A1DBE10}"/>
              </a:ext>
            </a:extLst>
          </p:cNvPr>
          <p:cNvSpPr/>
          <p:nvPr/>
        </p:nvSpPr>
        <p:spPr>
          <a:xfrm>
            <a:off x="9085787" y="4382418"/>
            <a:ext cx="170711" cy="19128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A50D5E5-4F11-9CB2-660F-865D9514E1C2}"/>
              </a:ext>
            </a:extLst>
          </p:cNvPr>
          <p:cNvSpPr/>
          <p:nvPr/>
        </p:nvSpPr>
        <p:spPr>
          <a:xfrm>
            <a:off x="9253306" y="4382417"/>
            <a:ext cx="170711" cy="18956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AEA82D-5CCC-F7C7-E284-3E26A09D7766}"/>
              </a:ext>
            </a:extLst>
          </p:cNvPr>
          <p:cNvSpPr/>
          <p:nvPr/>
        </p:nvSpPr>
        <p:spPr>
          <a:xfrm>
            <a:off x="10125874" y="4389486"/>
            <a:ext cx="170711" cy="19128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856CFDB-BA59-3423-2F39-CBA41DA86EAE}"/>
              </a:ext>
            </a:extLst>
          </p:cNvPr>
          <p:cNvSpPr/>
          <p:nvPr/>
        </p:nvSpPr>
        <p:spPr>
          <a:xfrm>
            <a:off x="10296585" y="4389486"/>
            <a:ext cx="170711" cy="19128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0762454-117D-840E-F618-46AB6F6ABFC7}"/>
              </a:ext>
            </a:extLst>
          </p:cNvPr>
          <p:cNvSpPr/>
          <p:nvPr/>
        </p:nvSpPr>
        <p:spPr>
          <a:xfrm>
            <a:off x="10464416" y="4389486"/>
            <a:ext cx="170711" cy="19128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679D81F-E30B-B542-24FD-15A1D6D1FC7F}"/>
              </a:ext>
            </a:extLst>
          </p:cNvPr>
          <p:cNvSpPr/>
          <p:nvPr/>
        </p:nvSpPr>
        <p:spPr>
          <a:xfrm>
            <a:off x="10638058" y="4389486"/>
            <a:ext cx="170711" cy="19128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FCB5782-74F7-2818-C377-CAF9A593387D}"/>
              </a:ext>
            </a:extLst>
          </p:cNvPr>
          <p:cNvSpPr/>
          <p:nvPr/>
        </p:nvSpPr>
        <p:spPr>
          <a:xfrm>
            <a:off x="10805577" y="4389485"/>
            <a:ext cx="170711" cy="18956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121"/>
    </mc:Choice>
    <mc:Fallback xmlns="">
      <p:transition spd="slow" advTm="3312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019A-3E83-8E4A-A454-D07479C0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Global Explanation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C5BC2-D9B4-1F4F-A10F-9123396387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72854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Global explanation aims to not only </a:t>
                </a: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72854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group abnormal sequences </a:t>
                </a: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72854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but </a:t>
                </a: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72854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learn their abnormal patterns</a:t>
                </a: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72854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sz="2000">
                  <a:solidFill>
                    <a:srgbClr val="072854"/>
                  </a:solidFill>
                  <a:latin typeface="Calibri" panose="020F0502020204030204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7285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72854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Given all abnormal sequences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72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72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72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72854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we pick </a:t>
                </a: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72854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top-</a:t>
                </a:r>
                <a14:m>
                  <m:oMath xmlns:m="http://schemas.openxmlformats.org/officeDocument/2006/math">
                    <m:r>
                      <a:rPr kumimoji="0" lang="en-US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7285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𝒛</m:t>
                    </m:r>
                  </m:oMath>
                </a14:m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72854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entries </a:t>
                </a: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72854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with the highest attention weights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72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72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72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72854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 By combining these entries, we can derive </a:t>
                </a:r>
                <a:r>
                  <a:rPr kumimoji="0" 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72854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 list of the high-frequency entries </a:t>
                </a: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72854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with high attention weights, which decodes the hidden pattern of abnormal sequences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72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72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𝒏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72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72854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 </a:t>
                </a:r>
                <a:endParaRPr kumimoji="0" 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07285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C5BC2-D9B4-1F4F-A10F-912339638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638" t="-140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D731A3-63EA-1E41-9E61-65462CD1C402}"/>
              </a:ext>
            </a:extLst>
          </p:cNvPr>
          <p:cNvCxnSpPr>
            <a:cxnSpLocks/>
          </p:cNvCxnSpPr>
          <p:nvPr/>
        </p:nvCxnSpPr>
        <p:spPr>
          <a:xfrm>
            <a:off x="838200" y="1515909"/>
            <a:ext cx="10515600" cy="0"/>
          </a:xfrm>
          <a:prstGeom prst="line">
            <a:avLst/>
          </a:prstGeom>
          <a:ln w="19050">
            <a:solidFill>
              <a:srgbClr val="3773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32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91"/>
    </mc:Choice>
    <mc:Fallback xmlns="">
      <p:transition spd="slow" advTm="2829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A00A-64A9-F345-8DDA-D15E0156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11375"/>
          </a:xfrm>
        </p:spPr>
        <p:txBody>
          <a:bodyPr/>
          <a:lstStyle/>
          <a:p>
            <a:r>
              <a:rPr lang="en-US" b="1"/>
              <a:t>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AE7F9-2AA5-0341-8B74-88070B62FF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Abnormal sequence detection, local and Global Explanations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AF93E8-0C59-1D40-9270-C47D85A06AF3}"/>
              </a:ext>
            </a:extLst>
          </p:cNvPr>
          <p:cNvCxnSpPr>
            <a:cxnSpLocks/>
          </p:cNvCxnSpPr>
          <p:nvPr/>
        </p:nvCxnSpPr>
        <p:spPr>
          <a:xfrm>
            <a:off x="838200" y="3875308"/>
            <a:ext cx="10515600" cy="0"/>
          </a:xfrm>
          <a:prstGeom prst="line">
            <a:avLst/>
          </a:prstGeom>
          <a:ln w="19050">
            <a:solidFill>
              <a:srgbClr val="3773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11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7"/>
    </mc:Choice>
    <mc:Fallback xmlns="">
      <p:transition spd="slow" advTm="1217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019A-3E83-8E4A-A454-D07479C0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C5BC2-D9B4-1F4F-A10F-912339638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1" i="0" u="none" strike="noStrike" baseline="0" err="1">
                <a:latin typeface="NimbusRomNo9L-Medi"/>
              </a:rPr>
              <a:t>BlueGene</a:t>
            </a:r>
            <a:r>
              <a:rPr lang="en-US" sz="2400" b="1" i="0" u="none" strike="noStrike" baseline="0">
                <a:latin typeface="NimbusRomNo9L-Medi"/>
              </a:rPr>
              <a:t>/L (BGL) </a:t>
            </a:r>
            <a:r>
              <a:rPr lang="en-US" sz="2400" i="0" u="none" strike="noStrike" baseline="0">
                <a:latin typeface="NimbusRomNo9L-Medi"/>
              </a:rPr>
              <a:t>is a dataset of logs collected from a </a:t>
            </a:r>
            <a:r>
              <a:rPr lang="en-US" sz="2400" i="0" u="none" strike="noStrike" baseline="0" err="1">
                <a:latin typeface="NimbusRomNo9L-Medi"/>
              </a:rPr>
              <a:t>BlueGene</a:t>
            </a:r>
            <a:r>
              <a:rPr lang="en-US" sz="2400" i="0" u="none" strike="noStrike" baseline="0">
                <a:latin typeface="NimbusRomNo9L-Medi"/>
              </a:rPr>
              <a:t>/L supercomputer system at Lawrence Livermore National Labs (LLNL). This log dataset includes alert and non-alert messages as well as their alert category tags.</a:t>
            </a:r>
          </a:p>
          <a:p>
            <a:pPr algn="just">
              <a:lnSpc>
                <a:spcPct val="100000"/>
              </a:lnSpc>
            </a:pPr>
            <a:endParaRPr lang="en-US" sz="3600" b="1">
              <a:latin typeface="NimbusRomNo9L-Medi"/>
            </a:endParaRPr>
          </a:p>
          <a:p>
            <a:pPr algn="just">
              <a:lnSpc>
                <a:spcPct val="100000"/>
              </a:lnSpc>
            </a:pPr>
            <a:r>
              <a:rPr lang="en-US" sz="2400" b="1">
                <a:latin typeface="NimbusRomNo9L-Medi"/>
              </a:rPr>
              <a:t>Thunderbird </a:t>
            </a:r>
            <a:r>
              <a:rPr lang="en-US" sz="2400">
                <a:latin typeface="NimbusRomNo9L-Medi"/>
              </a:rPr>
              <a:t>is a dataset of logs collected from a Thunderbird supercomputer system. This log dataset also includes alert messages, non-alert messages, and their alert category tags.</a:t>
            </a:r>
            <a:endParaRPr lang="en-US" sz="36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D731A3-63EA-1E41-9E61-65462CD1C402}"/>
              </a:ext>
            </a:extLst>
          </p:cNvPr>
          <p:cNvCxnSpPr>
            <a:cxnSpLocks/>
          </p:cNvCxnSpPr>
          <p:nvPr/>
        </p:nvCxnSpPr>
        <p:spPr>
          <a:xfrm>
            <a:off x="838200" y="1515909"/>
            <a:ext cx="10515600" cy="0"/>
          </a:xfrm>
          <a:prstGeom prst="line">
            <a:avLst/>
          </a:prstGeom>
          <a:ln w="19050">
            <a:solidFill>
              <a:srgbClr val="3773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98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82"/>
    </mc:Choice>
    <mc:Fallback xmlns="">
      <p:transition spd="slow" advTm="11782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019A-3E83-8E4A-A454-D07479C0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Statistics of Training set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6630141-A751-2B0D-F95B-FDD6CEAA9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351468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956817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1968795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444455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403809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Dataset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Thunderbird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76583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328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Abnormal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4957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Unlabeled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06975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612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Abnormal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22257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1473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Abnormal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37686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D731A3-63EA-1E41-9E61-65462CD1C402}"/>
              </a:ext>
            </a:extLst>
          </p:cNvPr>
          <p:cNvCxnSpPr>
            <a:cxnSpLocks/>
          </p:cNvCxnSpPr>
          <p:nvPr/>
        </p:nvCxnSpPr>
        <p:spPr>
          <a:xfrm>
            <a:off x="838200" y="1515909"/>
            <a:ext cx="10515600" cy="0"/>
          </a:xfrm>
          <a:prstGeom prst="line">
            <a:avLst/>
          </a:prstGeom>
          <a:ln w="19050">
            <a:solidFill>
              <a:srgbClr val="3773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01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76"/>
    </mc:Choice>
    <mc:Fallback xmlns="">
      <p:transition spd="slow" advTm="21976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019A-3E83-8E4A-A454-D07479C0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Baselines (Abnormal Sequence Detection)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C5BC2-D9B4-1F4F-A10F-912339638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i="0" u="none" strike="noStrike" baseline="0">
                <a:latin typeface="NimbusRomNo9L-Medi"/>
              </a:rPr>
              <a:t>Isolation Forest (</a:t>
            </a:r>
            <a:r>
              <a:rPr lang="en-US" sz="2400" b="1" i="0" u="none" strike="noStrike" baseline="0" err="1">
                <a:latin typeface="NimbusRomNo9L-Medi"/>
              </a:rPr>
              <a:t>iForest</a:t>
            </a:r>
            <a:r>
              <a:rPr lang="en-US" sz="2400" b="1" i="0" u="none" strike="noStrike" baseline="0">
                <a:latin typeface="NimbusRomNo9L-Medi"/>
              </a:rPr>
              <a:t>) </a:t>
            </a:r>
            <a:r>
              <a:rPr lang="en-US" sz="2400" b="0" i="0" u="none" strike="noStrike" baseline="0">
                <a:latin typeface="NimbusRomNo9L-Regu"/>
              </a:rPr>
              <a:t>is an unsupervised anomaly detection algorithm that is built using decision trees.</a:t>
            </a:r>
          </a:p>
          <a:p>
            <a:pPr algn="just"/>
            <a:r>
              <a:rPr lang="en-US" sz="2400" b="1" i="0" u="none" strike="noStrike" baseline="0">
                <a:latin typeface="NimbusRomNo9L-Medi"/>
              </a:rPr>
              <a:t>One Class Support Vector Machine (OCSVM)</a:t>
            </a:r>
            <a:r>
              <a:rPr lang="en-US" sz="2400" b="0" i="0" u="none" strike="noStrike" baseline="0">
                <a:latin typeface="NimbusRomNo9L-Medi"/>
              </a:rPr>
              <a:t> </a:t>
            </a:r>
            <a:r>
              <a:rPr lang="en-US" sz="2400" b="0" i="0" u="none" strike="noStrike" baseline="0">
                <a:latin typeface="NimbusRomNo9L-Regu"/>
              </a:rPr>
              <a:t>is a one-class</a:t>
            </a:r>
            <a:r>
              <a:rPr lang="en-US" sz="2400">
                <a:latin typeface="NimbusRomNo9L-Regu"/>
              </a:rPr>
              <a:t> </a:t>
            </a:r>
            <a:r>
              <a:rPr lang="en-US" sz="2400" b="0" i="0" u="none" strike="noStrike" baseline="0">
                <a:latin typeface="NimbusRomNo9L-Regu"/>
              </a:rPr>
              <a:t>novelty detection algorithm that focuses on learning the pattern of known normal data samples.</a:t>
            </a:r>
          </a:p>
          <a:p>
            <a:pPr algn="just"/>
            <a:r>
              <a:rPr lang="en-US" sz="2400" b="1" i="0" u="none" strike="noStrike" baseline="0">
                <a:latin typeface="NimbusRomNo9L-Medi"/>
              </a:rPr>
              <a:t>LSTM with Attention (LSTM-Attention)</a:t>
            </a:r>
            <a:r>
              <a:rPr lang="en-US" sz="2400" b="0" i="0" u="none" strike="noStrike" baseline="0">
                <a:latin typeface="NimbusRomNo9L-Medi"/>
              </a:rPr>
              <a:t>. </a:t>
            </a:r>
            <a:r>
              <a:rPr lang="en-US" sz="2400" b="0" i="0" u="none" strike="noStrike" baseline="0">
                <a:latin typeface="NimbusRomNo9L-Regu"/>
              </a:rPr>
              <a:t>We train an LSTM model with an attention layer using labeled sequences in a supervised manner.</a:t>
            </a:r>
          </a:p>
          <a:p>
            <a:pPr algn="just"/>
            <a:r>
              <a:rPr lang="en-US" sz="2400" b="1" i="0" u="none" strike="noStrike" baseline="0" err="1">
                <a:latin typeface="NimbusRomNo9L-Medi"/>
              </a:rPr>
              <a:t>DeepSAD</a:t>
            </a:r>
            <a:r>
              <a:rPr lang="en-US" sz="2400" b="0" i="0" u="none" strike="noStrike" baseline="0">
                <a:latin typeface="NimbusRomNo9L-Medi"/>
              </a:rPr>
              <a:t> </a:t>
            </a:r>
            <a:r>
              <a:rPr lang="en-US" sz="2400" b="0" i="0" u="none" strike="noStrike" baseline="0">
                <a:latin typeface="NimbusRomNo9L-Regu"/>
              </a:rPr>
              <a:t>is a semi-supervised anomaly detection method that leverages both labeled and unlabeled samples to improve the performance of anomaly detection.</a:t>
            </a:r>
            <a:endParaRPr lang="en-US" sz="2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D731A3-63EA-1E41-9E61-65462CD1C402}"/>
              </a:ext>
            </a:extLst>
          </p:cNvPr>
          <p:cNvCxnSpPr>
            <a:cxnSpLocks/>
          </p:cNvCxnSpPr>
          <p:nvPr/>
        </p:nvCxnSpPr>
        <p:spPr>
          <a:xfrm>
            <a:off x="838200" y="1515909"/>
            <a:ext cx="10515600" cy="0"/>
          </a:xfrm>
          <a:prstGeom prst="line">
            <a:avLst/>
          </a:prstGeom>
          <a:ln w="19050">
            <a:solidFill>
              <a:srgbClr val="3773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52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76"/>
    </mc:Choice>
    <mc:Fallback xmlns="">
      <p:transition spd="slow" advTm="15776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019A-3E83-8E4A-A454-D07479C0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Results (Abnormal Sequence Detection)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D731A3-63EA-1E41-9E61-65462CD1C402}"/>
              </a:ext>
            </a:extLst>
          </p:cNvPr>
          <p:cNvCxnSpPr>
            <a:cxnSpLocks/>
          </p:cNvCxnSpPr>
          <p:nvPr/>
        </p:nvCxnSpPr>
        <p:spPr>
          <a:xfrm>
            <a:off x="838200" y="1515909"/>
            <a:ext cx="10515600" cy="0"/>
          </a:xfrm>
          <a:prstGeom prst="line">
            <a:avLst/>
          </a:prstGeom>
          <a:ln w="19050">
            <a:solidFill>
              <a:srgbClr val="3773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C82DD0C-08FA-248C-6A57-9614B8FECC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8734126"/>
              </p:ext>
            </p:extLst>
          </p:nvPr>
        </p:nvGraphicFramePr>
        <p:xfrm>
          <a:off x="838200" y="1825625"/>
          <a:ext cx="10515596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3932553752"/>
                    </a:ext>
                  </a:extLst>
                </a:gridCol>
                <a:gridCol w="1369127">
                  <a:extLst>
                    <a:ext uri="{9D8B030D-6E8A-4147-A177-3AD203B41FA5}">
                      <a16:colId xmlns:a16="http://schemas.microsoft.com/office/drawing/2014/main" val="925306813"/>
                    </a:ext>
                  </a:extLst>
                </a:gridCol>
                <a:gridCol w="1537854">
                  <a:extLst>
                    <a:ext uri="{9D8B030D-6E8A-4147-A177-3AD203B41FA5}">
                      <a16:colId xmlns:a16="http://schemas.microsoft.com/office/drawing/2014/main" val="817543378"/>
                    </a:ext>
                  </a:extLst>
                </a:gridCol>
                <a:gridCol w="1433946">
                  <a:extLst>
                    <a:ext uri="{9D8B030D-6E8A-4147-A177-3AD203B41FA5}">
                      <a16:colId xmlns:a16="http://schemas.microsoft.com/office/drawing/2014/main" val="3399056898"/>
                    </a:ext>
                  </a:extLst>
                </a:gridCol>
                <a:gridCol w="1667985">
                  <a:extLst>
                    <a:ext uri="{9D8B030D-6E8A-4147-A177-3AD203B41FA5}">
                      <a16:colId xmlns:a16="http://schemas.microsoft.com/office/drawing/2014/main" val="19254327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83660712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109165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iForest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OCSVM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LSTM-Attention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DeepSAD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GLEAD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86515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/>
                        <a:t>BGL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31.09±6.63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24.68±13.35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75.00±28.52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99.28±0.45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97.86±2.67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2779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77.84±11.62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94.44±0.60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93.21±1.47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93.87±4.20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94.08±2.99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6030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F-1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44.30±8.52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37.44±16.91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79.52±22.64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96.45±2.26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95.91±2.39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7952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80.03±7.08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75.42±16.00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92.87±6.12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96.90±2.10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96.93±1.55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35446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/>
                        <a:t>Thunderbird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12.69±6.22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8.79±0.08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53.16±19.11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97.31±2.47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96.96±1.01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3434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36.59±18.5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76.58±1.35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82.46±23.58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91.81±5.92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97.83±2.27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9106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F-1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18.84±9.3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15.77±0.15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63.17±20.02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94.36±3.17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97.38±1.11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077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55.95±9.58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48.56±0.40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87.15±11.91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95.77±2.92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98.76±1.12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322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84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67"/>
    </mc:Choice>
    <mc:Fallback xmlns="">
      <p:transition spd="slow" advTm="14267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019A-3E83-8E4A-A454-D07479C0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Baselines (Abnormal Entry Detection)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C5BC2-D9B4-1F4F-A10F-912339638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0" u="none" strike="noStrike" baseline="0" err="1">
                <a:latin typeface="NimbusRomNo9L-Medi"/>
              </a:rPr>
              <a:t>iForest</a:t>
            </a:r>
            <a:r>
              <a:rPr lang="en-US" sz="2400" b="1" i="0" u="none" strike="noStrike" baseline="0">
                <a:latin typeface="NimbusRomNo9L-Medi"/>
              </a:rPr>
              <a:t> </a:t>
            </a:r>
            <a:r>
              <a:rPr lang="en-US" sz="2400" b="1" i="0" u="none" strike="noStrike" baseline="0">
                <a:latin typeface="NimbusRomNo9L-Regu"/>
              </a:rPr>
              <a:t>and </a:t>
            </a:r>
            <a:r>
              <a:rPr lang="en-US" sz="2400" b="1" i="0" u="none" strike="noStrike" baseline="0">
                <a:latin typeface="NimbusRomNo9L-Medi"/>
              </a:rPr>
              <a:t>OCSVM</a:t>
            </a:r>
            <a:r>
              <a:rPr lang="en-US" sz="2400" b="1" i="0" u="none" strike="noStrike" baseline="0">
                <a:latin typeface="NimbusRomNo9L-Regu"/>
              </a:rPr>
              <a:t>. </a:t>
            </a:r>
            <a:r>
              <a:rPr lang="en-US" sz="2400" b="0" i="0" u="none" strike="noStrike" baseline="0">
                <a:latin typeface="NimbusRomNo9L-Regu"/>
              </a:rPr>
              <a:t>We use </a:t>
            </a:r>
            <a:r>
              <a:rPr lang="en-US" sz="2400" b="0" i="0" u="none" strike="noStrike" baseline="0" err="1">
                <a:latin typeface="NimbusRomNo9L-Regu"/>
              </a:rPr>
              <a:t>iForest</a:t>
            </a:r>
            <a:r>
              <a:rPr lang="en-US" sz="2400" b="0" i="0" u="none" strike="noStrike" baseline="0">
                <a:latin typeface="NimbusRomNo9L-Regu"/>
              </a:rPr>
              <a:t> and OCSVM for abnormal entry detection. The input to both models for abnormal entry detection is the count vector derived from the log message, where each dimension indicates a unique word, and the value indicates the word frequency.</a:t>
            </a:r>
          </a:p>
          <a:p>
            <a:pPr algn="l"/>
            <a:r>
              <a:rPr lang="en-US" sz="2400" b="1" i="0" u="none" strike="noStrike" baseline="0">
                <a:latin typeface="NimbusRomNo9L-Medi"/>
              </a:rPr>
              <a:t>LSTM-Attention. </a:t>
            </a:r>
            <a:r>
              <a:rPr lang="en-US" sz="2400" b="0" i="0" u="none" strike="noStrike" baseline="0">
                <a:latin typeface="NimbusRomNo9L-Regu"/>
              </a:rPr>
              <a:t>After training the LSTM with the attention model, we also use the attention weights to predict abnormal entries.</a:t>
            </a:r>
          </a:p>
          <a:p>
            <a:pPr algn="l"/>
            <a:r>
              <a:rPr lang="en-US" sz="2400" b="1" i="0" u="none" strike="noStrike" baseline="0">
                <a:latin typeface="NimbusRomNo9L-Medi"/>
              </a:rPr>
              <a:t>Shapley</a:t>
            </a:r>
            <a:r>
              <a:rPr lang="en-US" sz="2400" b="0" i="0" u="none" strike="noStrike" baseline="0">
                <a:latin typeface="NimbusRomNo9L-Medi"/>
              </a:rPr>
              <a:t> </a:t>
            </a:r>
            <a:r>
              <a:rPr lang="en-US" sz="2400" b="0" i="0" u="none" strike="noStrike" baseline="0">
                <a:latin typeface="NimbusRomNo9L-Regu"/>
              </a:rPr>
              <a:t>is widely used to explain individual predictions. Shapley values are calculated as contributions that features make for predictions. As a post-hoc explanation model, we train an LSTM for sequential anomaly detection and use Shapley to identify abnormal entries.</a:t>
            </a:r>
            <a:endParaRPr lang="en-US" sz="32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D731A3-63EA-1E41-9E61-65462CD1C402}"/>
              </a:ext>
            </a:extLst>
          </p:cNvPr>
          <p:cNvCxnSpPr>
            <a:cxnSpLocks/>
          </p:cNvCxnSpPr>
          <p:nvPr/>
        </p:nvCxnSpPr>
        <p:spPr>
          <a:xfrm>
            <a:off x="838200" y="1515909"/>
            <a:ext cx="10515600" cy="0"/>
          </a:xfrm>
          <a:prstGeom prst="line">
            <a:avLst/>
          </a:prstGeom>
          <a:ln w="19050">
            <a:solidFill>
              <a:srgbClr val="3773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9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12"/>
    </mc:Choice>
    <mc:Fallback xmlns="">
      <p:transition spd="slow" advTm="22812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019A-3E83-8E4A-A454-D07479C0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Results (Abnormal Entry Detection)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D731A3-63EA-1E41-9E61-65462CD1C402}"/>
              </a:ext>
            </a:extLst>
          </p:cNvPr>
          <p:cNvCxnSpPr>
            <a:cxnSpLocks/>
          </p:cNvCxnSpPr>
          <p:nvPr/>
        </p:nvCxnSpPr>
        <p:spPr>
          <a:xfrm>
            <a:off x="838200" y="1515909"/>
            <a:ext cx="10515600" cy="0"/>
          </a:xfrm>
          <a:prstGeom prst="line">
            <a:avLst/>
          </a:prstGeom>
          <a:ln w="19050">
            <a:solidFill>
              <a:srgbClr val="3773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C82DD0C-08FA-248C-6A57-9614B8FECC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200866"/>
              </p:ext>
            </p:extLst>
          </p:nvPr>
        </p:nvGraphicFramePr>
        <p:xfrm>
          <a:off x="838200" y="1825625"/>
          <a:ext cx="10515596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3932553752"/>
                    </a:ext>
                  </a:extLst>
                </a:gridCol>
                <a:gridCol w="1369127">
                  <a:extLst>
                    <a:ext uri="{9D8B030D-6E8A-4147-A177-3AD203B41FA5}">
                      <a16:colId xmlns:a16="http://schemas.microsoft.com/office/drawing/2014/main" val="925306813"/>
                    </a:ext>
                  </a:extLst>
                </a:gridCol>
                <a:gridCol w="1537854">
                  <a:extLst>
                    <a:ext uri="{9D8B030D-6E8A-4147-A177-3AD203B41FA5}">
                      <a16:colId xmlns:a16="http://schemas.microsoft.com/office/drawing/2014/main" val="817543378"/>
                    </a:ext>
                  </a:extLst>
                </a:gridCol>
                <a:gridCol w="1433946">
                  <a:extLst>
                    <a:ext uri="{9D8B030D-6E8A-4147-A177-3AD203B41FA5}">
                      <a16:colId xmlns:a16="http://schemas.microsoft.com/office/drawing/2014/main" val="3399056898"/>
                    </a:ext>
                  </a:extLst>
                </a:gridCol>
                <a:gridCol w="1667985">
                  <a:extLst>
                    <a:ext uri="{9D8B030D-6E8A-4147-A177-3AD203B41FA5}">
                      <a16:colId xmlns:a16="http://schemas.microsoft.com/office/drawing/2014/main" val="19254327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83660712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109165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iForest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OCSVM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LSTM-Attention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Shapley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GLEAD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86515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/>
                        <a:t>BGL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18.39±6.48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21.66±0.55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75.50±27.85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98.24±1.13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97.62±2.96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2779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75.33±28.33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99.19±0.57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76.89±2.10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89.87±4.66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96.71±1.90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6030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F-1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29.55±10.52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35.56±0.74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72.98±19.48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93.79±2.26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97.14±1.96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7952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71.36±14.16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81.65±0.61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85.72±5.29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94.86±2.29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98.25±0.99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35446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/>
                        <a:t>Thunderbird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79.87±42.09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16.21±1.42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10.46±6.14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37.92±12.04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98.06±1.20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3434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79.92±42.12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100.00±0.02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26.26±19.13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83.92±16.32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98.71±1.32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9106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F-1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79.89±42.11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27.88±2.09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14.42±9.16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51.62±12.87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98.37±0.54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077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89.90±21.17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73.96±2.61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61.77±9.37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91.09±8.18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99.34±0.66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322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3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69"/>
    </mc:Choice>
    <mc:Fallback xmlns="">
      <p:transition spd="slow" advTm="1596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019A-3E83-8E4A-A454-D07479C0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Sequential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C5BC2-D9B4-1F4F-A10F-912339638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Sequential data is ubiquitous in the real world and has various applications such as log data.</a:t>
            </a:r>
          </a:p>
          <a:p>
            <a:endParaRPr lang="en-US" sz="2400"/>
          </a:p>
          <a:p>
            <a:r>
              <a:rPr lang="en-US" sz="2400"/>
              <a:t>Sequential anomaly detection is critical to build robust and reliable system</a:t>
            </a:r>
            <a:r>
              <a:rPr lang="en-US" altLang="zh-CN" sz="2400"/>
              <a:t>s</a:t>
            </a:r>
            <a:r>
              <a:rPr lang="en-US" sz="2400"/>
              <a:t>.</a:t>
            </a:r>
          </a:p>
          <a:p>
            <a:endParaRPr lang="en-US" sz="2400"/>
          </a:p>
          <a:p>
            <a:r>
              <a:rPr lang="en-US" sz="2400"/>
              <a:t>Anomaly detection in sequential data (consisting of a set of entries) is to identify abnormal entries.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D731A3-63EA-1E41-9E61-65462CD1C402}"/>
              </a:ext>
            </a:extLst>
          </p:cNvPr>
          <p:cNvCxnSpPr>
            <a:cxnSpLocks/>
          </p:cNvCxnSpPr>
          <p:nvPr/>
        </p:nvCxnSpPr>
        <p:spPr>
          <a:xfrm>
            <a:off x="838200" y="1515909"/>
            <a:ext cx="10515600" cy="0"/>
          </a:xfrm>
          <a:prstGeom prst="line">
            <a:avLst/>
          </a:prstGeom>
          <a:ln w="19050">
            <a:solidFill>
              <a:srgbClr val="3773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15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15"/>
    </mc:Choice>
    <mc:Fallback xmlns="">
      <p:transition spd="slow" advTm="20815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7422-6D25-C172-36B3-54C6C04E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Global Explanation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06A4B-643C-37F8-CAD3-F1380F2E9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1F49B6C2-41A7-2BA0-1458-3F920F7B22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6621232"/>
              </p:ext>
            </p:extLst>
          </p:nvPr>
        </p:nvGraphicFramePr>
        <p:xfrm>
          <a:off x="838200" y="1717329"/>
          <a:ext cx="10515600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2427">
                  <a:extLst>
                    <a:ext uri="{9D8B030D-6E8A-4147-A177-3AD203B41FA5}">
                      <a16:colId xmlns:a16="http://schemas.microsoft.com/office/drawing/2014/main" val="762825532"/>
                    </a:ext>
                  </a:extLst>
                </a:gridCol>
                <a:gridCol w="8413173">
                  <a:extLst>
                    <a:ext uri="{9D8B030D-6E8A-4147-A177-3AD203B41FA5}">
                      <a16:colId xmlns:a16="http://schemas.microsoft.com/office/drawing/2014/main" val="37791045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Representative abnormal entries for each abnormal type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83884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/>
                        <a:t>BGL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H/KERNDTLB: data TLB error interrupt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4469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H/KERNSTOR: data storage interrupt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6301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S/APPREAD#: </a:t>
                      </a:r>
                      <a:r>
                        <a:rPr lang="en-US" sz="18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ciod</a:t>
                      </a:r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failed to read message prefix on control stream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762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S/KERNRTSP#: </a:t>
                      </a:r>
                      <a:r>
                        <a:rPr lang="en-US" sz="18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rts</a:t>
                      </a:r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panic! - stopping execution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033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Thunderbird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KERNEL_IB: Fatal error (Local </a:t>
                      </a:r>
                      <a:r>
                        <a:rPr lang="es-E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Catastrophic</a:t>
                      </a:r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Error)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94588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1F798D0A-A95C-1D39-2025-AF564AFC8A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1453296"/>
                  </p:ext>
                </p:extLst>
              </p:nvPr>
            </p:nvGraphicFramePr>
            <p:xfrm>
              <a:off x="838203" y="4207692"/>
              <a:ext cx="10515597" cy="22250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505199">
                      <a:extLst>
                        <a:ext uri="{9D8B030D-6E8A-4147-A177-3AD203B41FA5}">
                          <a16:colId xmlns:a16="http://schemas.microsoft.com/office/drawing/2014/main" val="3547429580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3802058247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20882090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Prototype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BGL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Thunderbird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10785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S/APPREAD#, S/KERNRTSP#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KERNEL_IB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802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3717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H/KERNSTOR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3442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10773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H/KERNDTLB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12742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1F798D0A-A95C-1D39-2025-AF564AFC8A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1453296"/>
                  </p:ext>
                </p:extLst>
              </p:nvPr>
            </p:nvGraphicFramePr>
            <p:xfrm>
              <a:off x="838203" y="4207692"/>
              <a:ext cx="10515597" cy="22250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505199">
                      <a:extLst>
                        <a:ext uri="{9D8B030D-6E8A-4147-A177-3AD203B41FA5}">
                          <a16:colId xmlns:a16="http://schemas.microsoft.com/office/drawing/2014/main" val="3547429580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3802058247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20882090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Prototype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BGL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Thunderbird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10785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74" t="-108197" r="-20087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S/APPREAD#, S/KERNRTSP#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KERNEL_IB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802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74" t="-208197" r="-20087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3717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74" t="-308197" r="-20087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H/KERNSTOR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3442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74" t="-408197" r="-20087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10773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74" t="-508197" r="-20087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H/KERNDTLB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12742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3043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220"/>
    </mc:Choice>
    <mc:Fallback xmlns="">
      <p:transition spd="slow" advTm="4422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A00A-64A9-F345-8DDA-D15E0156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11375"/>
          </a:xfrm>
        </p:spPr>
        <p:txBody>
          <a:bodyPr/>
          <a:lstStyle/>
          <a:p>
            <a:r>
              <a:rPr lang="en-US" b="1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AE7F9-2AA5-0341-8B74-88070B62FF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AF93E8-0C59-1D40-9270-C47D85A06AF3}"/>
              </a:ext>
            </a:extLst>
          </p:cNvPr>
          <p:cNvCxnSpPr>
            <a:cxnSpLocks/>
          </p:cNvCxnSpPr>
          <p:nvPr/>
        </p:nvCxnSpPr>
        <p:spPr>
          <a:xfrm>
            <a:off x="838200" y="3875308"/>
            <a:ext cx="10515600" cy="0"/>
          </a:xfrm>
          <a:prstGeom prst="line">
            <a:avLst/>
          </a:prstGeom>
          <a:ln w="19050">
            <a:solidFill>
              <a:srgbClr val="3773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1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"/>
    </mc:Choice>
    <mc:Fallback xmlns="">
      <p:transition spd="slow" advTm="683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019A-3E83-8E4A-A454-D07479C0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C5BC2-D9B4-1F4F-A10F-912339638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>
                <a:latin typeface="NimbusRomNo9L-Regu"/>
              </a:rPr>
              <a:t>We</a:t>
            </a:r>
            <a:r>
              <a:rPr lang="zh-CN" altLang="en-US" sz="2400">
                <a:latin typeface="NimbusRomNo9L-Regu"/>
              </a:rPr>
              <a:t> </a:t>
            </a:r>
            <a:r>
              <a:rPr lang="en-US" sz="2400">
                <a:latin typeface="NimbusRomNo9L-Regu"/>
              </a:rPr>
              <a:t>have developed GLEAD, a sequential anomaly detection model that can achieve local and global explanations in a semi-supervised setting. </a:t>
            </a:r>
          </a:p>
          <a:p>
            <a:pPr algn="just"/>
            <a:endParaRPr lang="en-US" sz="2400">
              <a:latin typeface="NimbusRomNo9L-Regu"/>
            </a:endParaRPr>
          </a:p>
          <a:p>
            <a:pPr algn="just"/>
            <a:r>
              <a:rPr lang="en-US" sz="2400">
                <a:latin typeface="NimbusRomNo9L-Regu"/>
              </a:rPr>
              <a:t>The local explanation, which aims to detect abnormal entries in the abnormal sequences.</a:t>
            </a:r>
          </a:p>
          <a:p>
            <a:pPr algn="just"/>
            <a:endParaRPr lang="en-US" sz="2400">
              <a:latin typeface="NimbusRomNo9L-Regu"/>
            </a:endParaRPr>
          </a:p>
          <a:p>
            <a:pPr algn="just"/>
            <a:r>
              <a:rPr lang="en-US" sz="2400">
                <a:latin typeface="NimbusRomNo9L-Regu"/>
              </a:rPr>
              <a:t>Two prototype matrices are developed to encode the global patterns of normal and abnormal sequences.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D731A3-63EA-1E41-9E61-65462CD1C402}"/>
              </a:ext>
            </a:extLst>
          </p:cNvPr>
          <p:cNvCxnSpPr>
            <a:cxnSpLocks/>
          </p:cNvCxnSpPr>
          <p:nvPr/>
        </p:nvCxnSpPr>
        <p:spPr>
          <a:xfrm>
            <a:off x="838200" y="1515909"/>
            <a:ext cx="10515600" cy="0"/>
          </a:xfrm>
          <a:prstGeom prst="line">
            <a:avLst/>
          </a:prstGeom>
          <a:ln w="19050">
            <a:solidFill>
              <a:srgbClr val="3773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80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41"/>
    </mc:Choice>
    <mc:Fallback xmlns="">
      <p:transition spd="slow" advTm="3964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019A-3E83-8E4A-A454-D07479C0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C5BC2-D9B4-1F4F-A10F-912339638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NimbusRomNo9L-Regu"/>
              </a:rPr>
              <a:t>Email: he.cheng@usu.edu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D731A3-63EA-1E41-9E61-65462CD1C402}"/>
              </a:ext>
            </a:extLst>
          </p:cNvPr>
          <p:cNvCxnSpPr>
            <a:cxnSpLocks/>
          </p:cNvCxnSpPr>
          <p:nvPr/>
        </p:nvCxnSpPr>
        <p:spPr>
          <a:xfrm>
            <a:off x="838200" y="1515909"/>
            <a:ext cx="10515600" cy="0"/>
          </a:xfrm>
          <a:prstGeom prst="line">
            <a:avLst/>
          </a:prstGeom>
          <a:ln w="19050">
            <a:solidFill>
              <a:srgbClr val="3773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7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32"/>
    </mc:Choice>
    <mc:Fallback xmlns="">
      <p:transition spd="slow" advTm="933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019A-3E83-8E4A-A454-D07479C0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Deep Sequential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C5BC2-D9B4-1F4F-A10F-912339638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Deep learning-based methods outperform traditional methods.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Deep sequential anomaly detection methods are black-box models.</a:t>
            </a:r>
          </a:p>
          <a:p>
            <a:endParaRPr lang="en-US" sz="2400"/>
          </a:p>
          <a:p>
            <a:r>
              <a:rPr lang="en-US" sz="2400"/>
              <a:t>Detecting anomalies without explanations is not trustworthy.</a:t>
            </a:r>
          </a:p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D731A3-63EA-1E41-9E61-65462CD1C402}"/>
              </a:ext>
            </a:extLst>
          </p:cNvPr>
          <p:cNvCxnSpPr>
            <a:cxnSpLocks/>
          </p:cNvCxnSpPr>
          <p:nvPr/>
        </p:nvCxnSpPr>
        <p:spPr>
          <a:xfrm>
            <a:off x="838200" y="1515909"/>
            <a:ext cx="10515600" cy="0"/>
          </a:xfrm>
          <a:prstGeom prst="line">
            <a:avLst/>
          </a:prstGeom>
          <a:ln w="19050">
            <a:solidFill>
              <a:srgbClr val="3773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04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76"/>
    </mc:Choice>
    <mc:Fallback xmlns="">
      <p:transition spd="slow" advTm="2447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019A-3E83-8E4A-A454-D07479C0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Detecting Anomalies with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C5BC2-D9B4-1F4F-A10F-912339638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Explanations for anomalies can be conducted at global level and local level.</a:t>
            </a:r>
          </a:p>
          <a:p>
            <a:endParaRPr lang="en-US" sz="2400"/>
          </a:p>
          <a:p>
            <a:r>
              <a:rPr lang="en-US" sz="2400"/>
              <a:t>Global explanation generalize the abnormal patterns over the whole dataset.</a:t>
            </a:r>
          </a:p>
          <a:p>
            <a:endParaRPr lang="en-US" sz="2400"/>
          </a:p>
          <a:p>
            <a:r>
              <a:rPr lang="en-US" sz="2400"/>
              <a:t>Local explanation focuses on each individual sequence and aims to highlight the abnormal entries in the abnormal sequence.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D731A3-63EA-1E41-9E61-65462CD1C402}"/>
              </a:ext>
            </a:extLst>
          </p:cNvPr>
          <p:cNvCxnSpPr>
            <a:cxnSpLocks/>
          </p:cNvCxnSpPr>
          <p:nvPr/>
        </p:nvCxnSpPr>
        <p:spPr>
          <a:xfrm>
            <a:off x="838200" y="1515909"/>
            <a:ext cx="10515600" cy="0"/>
          </a:xfrm>
          <a:prstGeom prst="line">
            <a:avLst/>
          </a:prstGeom>
          <a:ln w="19050">
            <a:solidFill>
              <a:srgbClr val="3773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14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59"/>
    </mc:Choice>
    <mc:Fallback xmlns="">
      <p:transition spd="slow" advTm="2855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A00A-64A9-F345-8DDA-D15E0156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11375"/>
          </a:xfrm>
        </p:spPr>
        <p:txBody>
          <a:bodyPr/>
          <a:lstStyle/>
          <a:p>
            <a:r>
              <a:rPr lang="en-US" b="1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AE7F9-2AA5-0341-8B74-88070B62FF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2000">
                <a:latin typeface="+mj-lt"/>
              </a:rPr>
              <a:t>Globally and Locally Explainable Anomaly Detection (GLEAD)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AF93E8-0C59-1D40-9270-C47D85A06AF3}"/>
              </a:ext>
            </a:extLst>
          </p:cNvPr>
          <p:cNvCxnSpPr>
            <a:cxnSpLocks/>
          </p:cNvCxnSpPr>
          <p:nvPr/>
        </p:nvCxnSpPr>
        <p:spPr>
          <a:xfrm>
            <a:off x="838200" y="3875308"/>
            <a:ext cx="10515600" cy="0"/>
          </a:xfrm>
          <a:prstGeom prst="line">
            <a:avLst/>
          </a:prstGeom>
          <a:ln w="19050">
            <a:solidFill>
              <a:srgbClr val="3773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49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9"/>
    </mc:Choice>
    <mc:Fallback xmlns="">
      <p:transition spd="slow" advTm="155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019A-3E83-8E4A-A454-D07479C0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C5BC2-D9B4-1F4F-A10F-912339638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5110" cy="4351338"/>
          </a:xfrm>
        </p:spPr>
        <p:txBody>
          <a:bodyPr>
            <a:normAutofit/>
          </a:bodyPr>
          <a:lstStyle/>
          <a:p>
            <a:r>
              <a:rPr lang="en-US" sz="2000"/>
              <a:t>We propose a Globally and Locally Explainable Anomaly Detection (GLEAD) framework.</a:t>
            </a:r>
          </a:p>
          <a:p>
            <a:r>
              <a:rPr lang="en-US" sz="2000"/>
              <a:t>GLEAD adopts the multi-head self-attention technique.</a:t>
            </a:r>
          </a:p>
          <a:p>
            <a:r>
              <a:rPr lang="en-US" sz="2000"/>
              <a:t>GLEAD can identify abnormal entries from an abnormal sequence.</a:t>
            </a:r>
          </a:p>
          <a:p>
            <a:r>
              <a:rPr lang="en-US" sz="2000"/>
              <a:t>GLEAD can capture the different normal and abnormal patterns over the whole dataset.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D731A3-63EA-1E41-9E61-65462CD1C402}"/>
              </a:ext>
            </a:extLst>
          </p:cNvPr>
          <p:cNvCxnSpPr>
            <a:cxnSpLocks/>
          </p:cNvCxnSpPr>
          <p:nvPr/>
        </p:nvCxnSpPr>
        <p:spPr>
          <a:xfrm>
            <a:off x="838200" y="1515909"/>
            <a:ext cx="10515600" cy="0"/>
          </a:xfrm>
          <a:prstGeom prst="line">
            <a:avLst/>
          </a:prstGeom>
          <a:ln w="19050">
            <a:solidFill>
              <a:srgbClr val="3773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12" descr="Chart&#10;&#10;Description automatically generated">
            <a:extLst>
              <a:ext uri="{FF2B5EF4-FFF2-40B4-BE49-F238E27FC236}">
                <a16:creationId xmlns:a16="http://schemas.microsoft.com/office/drawing/2014/main" id="{2B78EAF4-06D8-D5E6-CC1D-8A00507C7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310" y="1864026"/>
            <a:ext cx="6240490" cy="402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9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99"/>
    </mc:Choice>
    <mc:Fallback xmlns="">
      <p:transition spd="slow" advTm="2459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019A-3E83-8E4A-A454-D07479C0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C5BC2-D9B4-1F4F-A10F-9123396387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/>
                  <a:t>We adopt a semi-supervised setting by assuming:</a:t>
                </a:r>
              </a:p>
              <a:p>
                <a:endParaRPr lang="en-US" sz="2400"/>
              </a:p>
              <a:p>
                <a:pPr lvl="1"/>
                <a:r>
                  <a:rPr lang="en-US" sz="2000"/>
                  <a:t> the availability of a small set of labeled sequences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/>
                      <m:t>𝓢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/>
                          <m:t>𝓢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∪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/>
                          <m:t>𝓢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2000"/>
                  <a:t> and a large set of unlabeled sequences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/>
                      <m:t>𝓤</m:t>
                    </m:r>
                  </m:oMath>
                </a14:m>
                <a:r>
                  <a:rPr lang="en-US" sz="2000"/>
                  <a:t>.</a:t>
                </a:r>
              </a:p>
              <a:p>
                <a:endParaRPr lang="en-US" sz="240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/>
                          <m:t>𝓢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/>
                  <a:t> denotes the normal sequences, while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/>
                          <m:t>𝓢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/>
                  <a:t>denotes the abnormal sequences.</a:t>
                </a:r>
              </a:p>
              <a:p>
                <a:endParaRPr lang="en-US" sz="2400"/>
              </a:p>
              <a:p>
                <a:pPr lvl="1"/>
                <a:r>
                  <a:rPr lang="en-US" sz="2000"/>
                  <a:t>most sequences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/>
                      <m:t>𝓤</m:t>
                    </m:r>
                  </m:oMath>
                </a14:m>
                <a:r>
                  <a:rPr lang="en-US" sz="2000"/>
                  <a:t> are normal.</a:t>
                </a:r>
              </a:p>
              <a:p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C5BC2-D9B4-1F4F-A10F-912339638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D731A3-63EA-1E41-9E61-65462CD1C402}"/>
              </a:ext>
            </a:extLst>
          </p:cNvPr>
          <p:cNvCxnSpPr>
            <a:cxnSpLocks/>
          </p:cNvCxnSpPr>
          <p:nvPr/>
        </p:nvCxnSpPr>
        <p:spPr>
          <a:xfrm>
            <a:off x="838200" y="1515909"/>
            <a:ext cx="10515600" cy="0"/>
          </a:xfrm>
          <a:prstGeom prst="line">
            <a:avLst/>
          </a:prstGeom>
          <a:ln w="19050">
            <a:solidFill>
              <a:srgbClr val="3773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83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82"/>
    </mc:Choice>
    <mc:Fallback xmlns="">
      <p:transition spd="slow" advTm="3428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019A-3E83-8E4A-A454-D07479C0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Initial Sequence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C5BC2-D9B4-1F4F-A10F-9123396387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6"/>
                <a:ext cx="7188201" cy="157314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1700"/>
                  <a:t>Given a sequence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1700"/>
                      <m:t>𝓢</m:t>
                    </m:r>
                    <m:r>
                      <a:rPr lang="en-US" sz="17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m:rPr>
                        <m:nor/>
                      </m:rPr>
                      <a:rPr lang="en-US" sz="1700"/>
                      <m:t>𝓤</m:t>
                    </m:r>
                  </m:oMath>
                </a14:m>
                <a:r>
                  <a:rPr lang="en-US" sz="1700"/>
                  <a:t> consisting of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700"/>
                  <a:t> entries, we first represent each entry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7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700"/>
                  <a:t> in the sequence as an embedding vector </a:t>
                </a:r>
                <a:r>
                  <a:rPr lang="en-US" altLang="zh-CN" sz="1700"/>
                  <a:t>as: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1" i="1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17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7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17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700" b="1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7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17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lang="en-US" sz="1700" b="1" i="1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17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17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e>
                      </m:d>
                      <m:r>
                        <a:rPr lang="en-US" sz="1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7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7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17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17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7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sup>
                      </m:sSup>
                      <m:r>
                        <a:rPr lang="en-US" sz="17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700" b="1">
                  <a:ea typeface="Cambria Math" panose="020405030504060302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sz="1700"/>
                  <a:t>where d is the hidden dimension of embedding vector. 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C5BC2-D9B4-1F4F-A10F-912339638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6"/>
                <a:ext cx="7188201" cy="1573140"/>
              </a:xfrm>
              <a:blipFill>
                <a:blip r:embed="rId5"/>
                <a:stretch>
                  <a:fillRect l="-508" t="-2703" r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D731A3-63EA-1E41-9E61-65462CD1C402}"/>
              </a:ext>
            </a:extLst>
          </p:cNvPr>
          <p:cNvCxnSpPr>
            <a:cxnSpLocks/>
          </p:cNvCxnSpPr>
          <p:nvPr/>
        </p:nvCxnSpPr>
        <p:spPr>
          <a:xfrm>
            <a:off x="838200" y="1515909"/>
            <a:ext cx="10515600" cy="0"/>
          </a:xfrm>
          <a:prstGeom prst="line">
            <a:avLst/>
          </a:prstGeom>
          <a:ln w="19050">
            <a:solidFill>
              <a:srgbClr val="3773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2C72C0B-42F2-C997-C0F4-9B6E1F6247E1}"/>
              </a:ext>
            </a:extLst>
          </p:cNvPr>
          <p:cNvSpPr/>
          <p:nvPr/>
        </p:nvSpPr>
        <p:spPr>
          <a:xfrm>
            <a:off x="3477653" y="4499192"/>
            <a:ext cx="322118" cy="311727"/>
          </a:xfrm>
          <a:prstGeom prst="rect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48AB8D-02DD-E8AD-6F61-A3253BE76012}"/>
              </a:ext>
            </a:extLst>
          </p:cNvPr>
          <p:cNvSpPr/>
          <p:nvPr/>
        </p:nvSpPr>
        <p:spPr>
          <a:xfrm>
            <a:off x="3801598" y="4497634"/>
            <a:ext cx="322118" cy="311727"/>
          </a:xfrm>
          <a:prstGeom prst="rect">
            <a:avLst/>
          </a:prstGeom>
          <a:ln w="127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692D17-8F28-57EE-7B5A-CA7B03C00B27}"/>
              </a:ext>
            </a:extLst>
          </p:cNvPr>
          <p:cNvSpPr/>
          <p:nvPr/>
        </p:nvSpPr>
        <p:spPr>
          <a:xfrm>
            <a:off x="4125543" y="4497635"/>
            <a:ext cx="322118" cy="311727"/>
          </a:xfrm>
          <a:prstGeom prst="rect">
            <a:avLst/>
          </a:prstGeom>
          <a:ln w="127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238B7C-F7A6-E227-B85B-48F3CF05FFF2}"/>
              </a:ext>
            </a:extLst>
          </p:cNvPr>
          <p:cNvSpPr/>
          <p:nvPr/>
        </p:nvSpPr>
        <p:spPr>
          <a:xfrm>
            <a:off x="4447661" y="4497636"/>
            <a:ext cx="322118" cy="311727"/>
          </a:xfrm>
          <a:prstGeom prst="rect">
            <a:avLst/>
          </a:prstGeom>
          <a:ln w="127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69AD7E-6C3D-2E3E-C103-199087A23877}"/>
              </a:ext>
            </a:extLst>
          </p:cNvPr>
          <p:cNvSpPr/>
          <p:nvPr/>
        </p:nvSpPr>
        <p:spPr>
          <a:xfrm>
            <a:off x="4769779" y="4497636"/>
            <a:ext cx="322118" cy="311727"/>
          </a:xfrm>
          <a:prstGeom prst="rect">
            <a:avLst/>
          </a:prstGeom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2C447C-D220-1192-01DC-552A713DB032}"/>
                  </a:ext>
                </a:extLst>
              </p:cNvPr>
              <p:cNvSpPr txBox="1"/>
              <p:nvPr/>
            </p:nvSpPr>
            <p:spPr>
              <a:xfrm>
                <a:off x="2967613" y="5576934"/>
                <a:ext cx="292937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2C447C-D220-1192-01DC-552A713DB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613" y="5576934"/>
                <a:ext cx="2929372" cy="37555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D09EA4-BE9B-DF37-E6FA-149DE9B514EE}"/>
              </a:ext>
            </a:extLst>
          </p:cNvPr>
          <p:cNvCxnSpPr>
            <a:cxnSpLocks/>
          </p:cNvCxnSpPr>
          <p:nvPr/>
        </p:nvCxnSpPr>
        <p:spPr>
          <a:xfrm>
            <a:off x="5764712" y="4630754"/>
            <a:ext cx="98713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BCE392A-5EF3-C665-157C-69E6FD21753A}"/>
              </a:ext>
            </a:extLst>
          </p:cNvPr>
          <p:cNvSpPr/>
          <p:nvPr/>
        </p:nvSpPr>
        <p:spPr>
          <a:xfrm>
            <a:off x="7103762" y="3990944"/>
            <a:ext cx="322118" cy="31172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5406A1-F905-DDD9-6E98-243F9380B714}"/>
              </a:ext>
            </a:extLst>
          </p:cNvPr>
          <p:cNvSpPr/>
          <p:nvPr/>
        </p:nvSpPr>
        <p:spPr>
          <a:xfrm>
            <a:off x="7103762" y="4302671"/>
            <a:ext cx="322118" cy="31172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E06982-FEFD-CF45-C3C2-B8AEDE041727}"/>
              </a:ext>
            </a:extLst>
          </p:cNvPr>
          <p:cNvSpPr/>
          <p:nvPr/>
        </p:nvSpPr>
        <p:spPr>
          <a:xfrm>
            <a:off x="7103762" y="4593471"/>
            <a:ext cx="322118" cy="31172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7E002F-4EF5-C9C9-85B5-72BFCFCCAD7E}"/>
              </a:ext>
            </a:extLst>
          </p:cNvPr>
          <p:cNvSpPr/>
          <p:nvPr/>
        </p:nvSpPr>
        <p:spPr>
          <a:xfrm>
            <a:off x="7103762" y="4895746"/>
            <a:ext cx="322118" cy="31172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EBA885-5304-F3D8-4DF0-CCDEA7985394}"/>
              </a:ext>
            </a:extLst>
          </p:cNvPr>
          <p:cNvSpPr/>
          <p:nvPr/>
        </p:nvSpPr>
        <p:spPr>
          <a:xfrm>
            <a:off x="7103762" y="5186546"/>
            <a:ext cx="322118" cy="31172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BBEEA9-EA6C-E8C6-AA18-CA3A45E260C3}"/>
              </a:ext>
            </a:extLst>
          </p:cNvPr>
          <p:cNvSpPr/>
          <p:nvPr/>
        </p:nvSpPr>
        <p:spPr>
          <a:xfrm>
            <a:off x="7425880" y="3990944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730F97-D12B-3568-D284-AC60A2751B66}"/>
              </a:ext>
            </a:extLst>
          </p:cNvPr>
          <p:cNvSpPr/>
          <p:nvPr/>
        </p:nvSpPr>
        <p:spPr>
          <a:xfrm>
            <a:off x="7425880" y="4302671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EAB69C2-F624-7D8A-91C3-11C59CF0BB12}"/>
              </a:ext>
            </a:extLst>
          </p:cNvPr>
          <p:cNvSpPr/>
          <p:nvPr/>
        </p:nvSpPr>
        <p:spPr>
          <a:xfrm>
            <a:off x="7425880" y="4593471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CE143D-5F57-2174-4329-EEBB7CBCCF40}"/>
              </a:ext>
            </a:extLst>
          </p:cNvPr>
          <p:cNvSpPr/>
          <p:nvPr/>
        </p:nvSpPr>
        <p:spPr>
          <a:xfrm>
            <a:off x="7425880" y="4895746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C3CFF3-50C9-F71A-BAF4-3C6EE56BF574}"/>
              </a:ext>
            </a:extLst>
          </p:cNvPr>
          <p:cNvSpPr/>
          <p:nvPr/>
        </p:nvSpPr>
        <p:spPr>
          <a:xfrm>
            <a:off x="7425880" y="5186546"/>
            <a:ext cx="322118" cy="3117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E5EF80E-899B-711B-E613-6117C43CC7C0}"/>
              </a:ext>
            </a:extLst>
          </p:cNvPr>
          <p:cNvSpPr/>
          <p:nvPr/>
        </p:nvSpPr>
        <p:spPr>
          <a:xfrm>
            <a:off x="7747998" y="3990944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25B9F86-E9DA-BF44-F4EA-8D3CB890644D}"/>
              </a:ext>
            </a:extLst>
          </p:cNvPr>
          <p:cNvSpPr/>
          <p:nvPr/>
        </p:nvSpPr>
        <p:spPr>
          <a:xfrm>
            <a:off x="7747998" y="4302671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F4D7AE-EDD6-5A72-50F0-DB721719FD19}"/>
              </a:ext>
            </a:extLst>
          </p:cNvPr>
          <p:cNvSpPr/>
          <p:nvPr/>
        </p:nvSpPr>
        <p:spPr>
          <a:xfrm>
            <a:off x="7747998" y="4593471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1FC15E-CBB1-C9E1-CE20-4A0829515346}"/>
              </a:ext>
            </a:extLst>
          </p:cNvPr>
          <p:cNvSpPr/>
          <p:nvPr/>
        </p:nvSpPr>
        <p:spPr>
          <a:xfrm>
            <a:off x="7747998" y="4895746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0EFB96A-F394-476E-8BDA-E16C34C43FEB}"/>
              </a:ext>
            </a:extLst>
          </p:cNvPr>
          <p:cNvSpPr/>
          <p:nvPr/>
        </p:nvSpPr>
        <p:spPr>
          <a:xfrm>
            <a:off x="7747998" y="5186546"/>
            <a:ext cx="322118" cy="31172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0E496D-8DD5-E130-C469-824F30DF1D0E}"/>
              </a:ext>
            </a:extLst>
          </p:cNvPr>
          <p:cNvSpPr/>
          <p:nvPr/>
        </p:nvSpPr>
        <p:spPr>
          <a:xfrm>
            <a:off x="8070116" y="3990944"/>
            <a:ext cx="322118" cy="31172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B668C0-2553-9DB2-1D59-7E248847A702}"/>
              </a:ext>
            </a:extLst>
          </p:cNvPr>
          <p:cNvSpPr/>
          <p:nvPr/>
        </p:nvSpPr>
        <p:spPr>
          <a:xfrm>
            <a:off x="8070116" y="4302671"/>
            <a:ext cx="322118" cy="31172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7B5F277-2D02-E988-40F3-BE3995F43C06}"/>
              </a:ext>
            </a:extLst>
          </p:cNvPr>
          <p:cNvSpPr/>
          <p:nvPr/>
        </p:nvSpPr>
        <p:spPr>
          <a:xfrm>
            <a:off x="8070116" y="4593471"/>
            <a:ext cx="322118" cy="31172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619AD99-EB01-FE55-EDF6-E84D651C5E59}"/>
              </a:ext>
            </a:extLst>
          </p:cNvPr>
          <p:cNvSpPr/>
          <p:nvPr/>
        </p:nvSpPr>
        <p:spPr>
          <a:xfrm>
            <a:off x="8070116" y="4895746"/>
            <a:ext cx="322118" cy="31172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4691D3-1EC9-B9D2-F041-457716DF30CF}"/>
              </a:ext>
            </a:extLst>
          </p:cNvPr>
          <p:cNvSpPr/>
          <p:nvPr/>
        </p:nvSpPr>
        <p:spPr>
          <a:xfrm>
            <a:off x="8070116" y="5186546"/>
            <a:ext cx="322118" cy="31172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EE3B36D-19DC-C714-856F-6C202DC93A2F}"/>
              </a:ext>
            </a:extLst>
          </p:cNvPr>
          <p:cNvSpPr/>
          <p:nvPr/>
        </p:nvSpPr>
        <p:spPr>
          <a:xfrm>
            <a:off x="8392234" y="3990944"/>
            <a:ext cx="322118" cy="31172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BE53A0D-4883-DA95-40D7-FD84BB3D9570}"/>
              </a:ext>
            </a:extLst>
          </p:cNvPr>
          <p:cNvSpPr/>
          <p:nvPr/>
        </p:nvSpPr>
        <p:spPr>
          <a:xfrm>
            <a:off x="8392234" y="4302671"/>
            <a:ext cx="322118" cy="31172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DD1DCE5-68CB-919D-0A5F-66D3D277E4C1}"/>
              </a:ext>
            </a:extLst>
          </p:cNvPr>
          <p:cNvSpPr/>
          <p:nvPr/>
        </p:nvSpPr>
        <p:spPr>
          <a:xfrm>
            <a:off x="8392234" y="4593471"/>
            <a:ext cx="322118" cy="31172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30578D-03BF-6FC5-B0BE-11BB5E7493D3}"/>
              </a:ext>
            </a:extLst>
          </p:cNvPr>
          <p:cNvSpPr/>
          <p:nvPr/>
        </p:nvSpPr>
        <p:spPr>
          <a:xfrm>
            <a:off x="8392234" y="4895746"/>
            <a:ext cx="322118" cy="31172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76AD5B9-32A9-A316-8C38-B46D9C63CB33}"/>
              </a:ext>
            </a:extLst>
          </p:cNvPr>
          <p:cNvSpPr/>
          <p:nvPr/>
        </p:nvSpPr>
        <p:spPr>
          <a:xfrm>
            <a:off x="8392234" y="5186546"/>
            <a:ext cx="322118" cy="31172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3869130-38A6-5D87-DD61-03E9EA5D1652}"/>
                  </a:ext>
                </a:extLst>
              </p:cNvPr>
              <p:cNvSpPr txBox="1"/>
              <p:nvPr/>
            </p:nvSpPr>
            <p:spPr>
              <a:xfrm>
                <a:off x="6851492" y="6163899"/>
                <a:ext cx="3081483" cy="379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3869130-38A6-5D87-DD61-03E9EA5D1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492" y="6163899"/>
                <a:ext cx="3081483" cy="379784"/>
              </a:xfrm>
              <a:prstGeom prst="rect">
                <a:avLst/>
              </a:prstGeom>
              <a:blipFill>
                <a:blip r:embed="rId7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Left Brace 63">
            <a:extLst>
              <a:ext uri="{FF2B5EF4-FFF2-40B4-BE49-F238E27FC236}">
                <a16:creationId xmlns:a16="http://schemas.microsoft.com/office/drawing/2014/main" id="{B8C435F6-EAD8-042D-130C-84EF58C10AE1}"/>
              </a:ext>
            </a:extLst>
          </p:cNvPr>
          <p:cNvSpPr/>
          <p:nvPr/>
        </p:nvSpPr>
        <p:spPr>
          <a:xfrm rot="16200000">
            <a:off x="4169550" y="4247501"/>
            <a:ext cx="232279" cy="1612418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192791C-8DA4-EE82-B3FA-406FF367E5D6}"/>
                  </a:ext>
                </a:extLst>
              </p:cNvPr>
              <p:cNvSpPr txBox="1"/>
              <p:nvPr/>
            </p:nvSpPr>
            <p:spPr>
              <a:xfrm>
                <a:off x="4110840" y="5188726"/>
                <a:ext cx="720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192791C-8DA4-EE82-B3FA-406FF367E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840" y="5188726"/>
                <a:ext cx="7202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Left Brace 66">
            <a:extLst>
              <a:ext uri="{FF2B5EF4-FFF2-40B4-BE49-F238E27FC236}">
                <a16:creationId xmlns:a16="http://schemas.microsoft.com/office/drawing/2014/main" id="{4B5B1470-AD96-D21C-7802-BBA04943A89E}"/>
              </a:ext>
            </a:extLst>
          </p:cNvPr>
          <p:cNvSpPr/>
          <p:nvPr/>
        </p:nvSpPr>
        <p:spPr>
          <a:xfrm rot="16200000">
            <a:off x="7799033" y="4936854"/>
            <a:ext cx="220050" cy="1610589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103B930-ED23-5953-4370-A95E410E556E}"/>
                  </a:ext>
                </a:extLst>
              </p:cNvPr>
              <p:cNvSpPr txBox="1"/>
              <p:nvPr/>
            </p:nvSpPr>
            <p:spPr>
              <a:xfrm>
                <a:off x="7747998" y="5854694"/>
                <a:ext cx="720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103B930-ED23-5953-4370-A95E410E5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998" y="5854694"/>
                <a:ext cx="7202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Left Brace 68">
            <a:extLst>
              <a:ext uri="{FF2B5EF4-FFF2-40B4-BE49-F238E27FC236}">
                <a16:creationId xmlns:a16="http://schemas.microsoft.com/office/drawing/2014/main" id="{B2F40156-1B1D-640B-558E-6171A53E7F65}"/>
              </a:ext>
            </a:extLst>
          </p:cNvPr>
          <p:cNvSpPr/>
          <p:nvPr/>
        </p:nvSpPr>
        <p:spPr>
          <a:xfrm rot="10800000">
            <a:off x="8883348" y="4012900"/>
            <a:ext cx="232279" cy="1507329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E914456-2F24-AA65-6C0A-BE8EC62E7D06}"/>
                  </a:ext>
                </a:extLst>
              </p:cNvPr>
              <p:cNvSpPr txBox="1"/>
              <p:nvPr/>
            </p:nvSpPr>
            <p:spPr>
              <a:xfrm>
                <a:off x="9030950" y="4560577"/>
                <a:ext cx="465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E914456-2F24-AA65-6C0A-BE8EC62E7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950" y="4560577"/>
                <a:ext cx="46564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87A92173-B0DF-AE5B-91EB-0ED46E6ECE5F}"/>
              </a:ext>
            </a:extLst>
          </p:cNvPr>
          <p:cNvSpPr txBox="1"/>
          <p:nvPr/>
        </p:nvSpPr>
        <p:spPr>
          <a:xfrm>
            <a:off x="3377762" y="4009225"/>
            <a:ext cx="185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original sequence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AF088E-8705-F568-EF2A-0A12B78D5B66}"/>
              </a:ext>
            </a:extLst>
          </p:cNvPr>
          <p:cNvSpPr txBox="1"/>
          <p:nvPr/>
        </p:nvSpPr>
        <p:spPr>
          <a:xfrm>
            <a:off x="6626492" y="3530611"/>
            <a:ext cx="322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initial sequence representation</a:t>
            </a:r>
          </a:p>
        </p:txBody>
      </p:sp>
      <p:pic>
        <p:nvPicPr>
          <p:cNvPr id="74" name="Content Placeholder 12" descr="Chart">
            <a:extLst>
              <a:ext uri="{FF2B5EF4-FFF2-40B4-BE49-F238E27FC236}">
                <a16:creationId xmlns:a16="http://schemas.microsoft.com/office/drawing/2014/main" id="{CF4F82C7-2CC2-ED61-BA3A-A053B5C4754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683" t="-2850" r="37203" b="83478"/>
          <a:stretch/>
        </p:blipFill>
        <p:spPr>
          <a:xfrm>
            <a:off x="8125382" y="1825626"/>
            <a:ext cx="3426537" cy="75846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589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14"/>
    </mc:Choice>
    <mc:Fallback xmlns="">
      <p:transition spd="slow" advTm="24414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72854"/>
      </a:dk1>
      <a:lt1>
        <a:srgbClr val="FFFFFF"/>
      </a:lt1>
      <a:dk2>
        <a:srgbClr val="3CA5D9"/>
      </a:dk2>
      <a:lt2>
        <a:srgbClr val="E7E6E6"/>
      </a:lt2>
      <a:accent1>
        <a:srgbClr val="29E0C1"/>
      </a:accent1>
      <a:accent2>
        <a:srgbClr val="FFD403"/>
      </a:accent2>
      <a:accent3>
        <a:srgbClr val="EFA101"/>
      </a:accent3>
      <a:accent4>
        <a:srgbClr val="28BE11"/>
      </a:accent4>
      <a:accent5>
        <a:srgbClr val="F06449"/>
      </a:accent5>
      <a:accent6>
        <a:srgbClr val="786DC4"/>
      </a:accent6>
      <a:hlink>
        <a:srgbClr val="FE9BB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EE6F0B5-C6CA-4821-91A9-77FB1DBC6915}">
  <we:reference id="wa104381909" version="3.3.0.0" store="en-US" storeType="OMEX"/>
  <we:alternateReferences>
    <we:reference id="WA104381909" version="3.3.0.0" store="WA104381909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o&gt;\\\\&lt;/mo&gt;&lt;mi&gt;m&lt;/mi&gt;&lt;mi&gt;a&lt;/mi&gt;&lt;mi&gt;t&lt;/mi&gt;&lt;mi&gt;h&lt;/mi&gt;&lt;mi&gt;c&lt;/mi&gt;&lt;mi&gt;a&lt;/mi&gt;&lt;mi&gt;l&lt;/mi&gt;&lt;mfenced open=\\\&quot;{\\\&quot; close=\\\&quot;}\\\&quot;&gt;&lt;mi&gt;s&lt;/mi&gt;&lt;/mfenced&gt;&lt;/mstyle&gt;&lt;/math&gt;\&quot;,\&quot;base64Image\&quot;:\&quot;iVBORw0KGgoAAAANSUhEUgAAAfMAAABYCAYAAADhox7SAAAACXBIWXMAAA7EAAAOxAGVKw4bAAAABGJhU0UAAABFxpIngQAAGhlJREFUeNrtXQ9kV90bf8xMMpFJZhJJkmQkk5lEJpNMJJlMxiRJJuaVySSSJEkkSZKR5PVKIjN5JZHMJBkzkyRjJjPzGv2+5925727f3/c+zznnPufec++eD4es7dxzn/Pc5995zvMACAQCWzQJCQQpUSckEHDjZWX8qjHmhOEEAmiojK7KuFAZI5XxVX8fA0IagQUPdVbG+cp4onloVuSrgBunE5T5L82AAsFaEbjtlXG8Mq5WxtPKmEG+jSNCMkENb3tnZXRXxqA2/iYrY7kG/3wIYL0b9Vqv6rUqx+5HZSxUxpJetwDHsqbVgjbQXmlaXquMY5WxKesNXU4QWPdlrwQlxTntJb2ujJ+I0q41/qmMeiHhmsd5LSOfa8Nv2YKHrudotPZXxt/I2sYr46I2TAQ4dmpajSP0fF8ZZzXtveM1SKhdsLbwwlKBx8eokE+Qgn/yiuwchtVjolrjDaxEpwRu2K9pmERfRXvv0e5+ZAGHZI8EJYcyWFu1t/SPgSAeFJIJKujQQ8nIo5VxqTK+QJiRnXPEevpkO9nQR8iR0z4fruL6EmoXCFbOuShhvE/IJEDwDMKK7Bwk1tMlW+YlCoLR3GsEZBQk1C4QAPERzgl5BASOEjw0lOFalOyehPDO7tcCriF0/+zzwWdAQu0CQQMhiEeERAICPQQPdWS4FizSpELBG2S7vKERVjLdM4+ISKhdIFgxXDFB3CskEhAYQfhnEbKNdD4VwzRYXvBK/7GEh0qBA8FawUVCmbcIiQQEviP88zzjtWCeYY9slXecROi/4PPBWKj9oOyLYA3gT+Qb+CLkERDYSRiDFzJcyw5iLa2yXd6xm9iDrb4evBl56D3ZF0HJUUd4MreFRAIC5wjhvSfDtXQTa5Foq3/UQ471BpJC7T9kXwQlRwfx4XULiQQEsMhO1jchTgF+di/IBtid85M+H3wWJNQuCBsHtNDkzgq+jPC+Sg5tENILEFCRnawTzrBiYD9luzIDVi7aawGZZpBQuyBcbKmMec2PZ5jnxkoxjgnpBQZGJhbZybrK2llR5sErc+/dF5OEmoTaBXl7Pm9j/Libce56wBtlDAn5BQSGCWW+TZS5KPOqccf3w8+DhNoF4eGeR8OSShbaL+QXEMA6kU3nsB5R5qLM0VD7HdkbQQ6ovv/9iHn+W5DTfVBBKbAe8MjOoxzWJMpclPm/eAsSaheEgVpC6QTzM7B+xFIpS0CBiuycCOS7EWW+BpX5BZBQuyB/DCTwYBPjM5oIQdwv2yAgcIfgoaYc1iTKXJT5v2gBCbUL8sXNBP77yPycE4Qg3iJbISCA9TH/lNOaRJmLMv8PEmoX5IGNlfECsmvb+BB51pRsh4BAM2EM5lU5UJS5KPP/MIAs4oDskcADVNb4NCEcO5mfOYM8665siYAA1fI0r8qBosxFmf+HLSB1qgXZQPX+vUkIxagHM2dN6e0gJVwF6YC1uVQZ7utEmYsyhwCOrD8kLOJ7ToRp1gJWFfF4qr0421Z+SnGopKZnsFJNTCkIVatYnW3dgPSdbJSyOaE/cuX1LelnTOr5mwNgMNUxaVDT8It+/4gOE9ojbavxd7tgpae3YsLHlfGXfkf1d4cd1rFJr2PWQJH/0s/jRB/wl3Bt1YbJe02XJf1Bv4SVqnUhNLjYqfdRHTG80PSPeECtV9URVyVzVSGU3cKvKH4gPPQ2R5oVWZk362/zsdZBPzVfLuu9+6B5V8nZjcg8USGfzaLM8f7OHR6fW6c/TlWIXhULeQ0r933TtJFTFvJlZJ54E4JuxzUPAN7POGq40J4DU6mM2kuwcg78y3A8rfpYsEYSpvugFPgV/UEuW6zFZAwzelVvLOdqA7wkbDQmcjLoVEvMa0AfYyTRonWN8iuGPcR6rooyt46UjVjKBfW7Y1q2H4WVI+BOzeu/tBEgnrlmeN+h9g2V0aUV4RMt7Ew3c9LwGR2WQmxJW/Wm2A94Rmsthd6UoVC8po2U6o/gmbZuW2Ie4xZtxM3GvIt6/X+LCe8zbriWLYQnk3Z0M35oQxb8+8BynRMZeuiKN18lRNeUMDmmPZdoPSoacUSvsZpf+tcYv1I4D9nmd5RZmZ+B2h3GvuqozO7Yntdrvh42cJ7Gc36vYJQ5gP9Q+1IK4W1iUPzhOPd9w/Vfdpz/SkYfyFzCu7UYKN6v+vfVO+6F9BnmJz0q8l+WBlgrpC/h2gZ4Ah02znje++0JnqkyOnsMjInNCevuXUP8SgHz/LnzO8qszIcS1qnou57420YiwpZ30aeglLnvUPst/VJq3NPW96KhQKSau9t6TPExQ8zdoNfqOr9Pi1GFcUcTrFybPTsQiyScz8ADwc7ObzHTCLutYdLvuSelIfrK4/4P1Fjbsg5bmyqYHQhtWoRf/6Uj1qv6dc5KpCjKvCthjZ/BLnkw6YrpDVHmq9gG2We1q3Ovj0BnNtcn/L36efVd5adaMNRpr2PUYP4krKvx9yq8d1w/W1mTj4E+m/cBJahqhbJVI4hNDvNFpU5nPXsg1PnjEWY6vUhhzQ9W/f43rUAjJbdBe5O/MhaoTQl8rfjBNk9jALK5619Ufj1I7O+gKHMjgygpJ8K213eDNgBCKKUbrDIHRLH6zGrvJT6WF4bhr5kEQbbNUdnWw+9nkGqzTiUYJK7GgivOI16C6xWZByn2gWPtkVdZzyxEMK8KOxu+XEOxrU8w+LLc/1aoHfL/rr1sW4yB/6pmReZXquVp3p32iqDMjwBvCdzOGvMczvkdg1Pmg5B9VvtZ4mO5kPB3cY94FPCrC9j8HxL+5gn8XiFsu+P8s8z0ugHJmcjrPO09tg+2eI48Y4yZVofArff0UNX+UX0KsGdwdmPrTBAa6md7HT18LAl1SfgVbXm6CPkDk5/zgShzrPqiK6oTN9fl/I7BKXOsuMYtT898BPbJTnFreYQIp1ENNh4SXtl7wnpsIOb/k5FWSY0evhDGjAmoBL89TJ4ylidxmZm3roB9Cde+qt/ZavBOGN3eM73LUSTK4Ho0QSUqLq5xfqVanj4LXJnPQhjAuhW6HoVcZDY602I2NGWukBRq/+bpedid3RlCAD02mJ9qW9iLhITU+XgjMf9+4L0TbevhzCMepg3uZiAUOghacZcPxryqWrcY4kk6SgCZnOVuJd6Jo8d1F6JUrqWY9xSx9pdrnF+PQb43FdIYTJyGZFpgBrxrLY6dgb3neIjK/BJkF2qnzjQfVP1+a4wxTK1iyoKPh8/VtZfoysyEoffQR8zPQTOsVS1XKVIsQjKSAW8tAu8VH8qrqqbb7lio7DOYJ2VRAr8v5Xu0A36POg3NthI0alvj/HoX+K5I+sI9ZH3PA1HmGA3TJFnOQxjX0hT+Qt7xXl6L2gHZhdqpO8DxD38jrCb+KG/eNFEKO6OdrjIs3sWiEKalAUc8K6gusDsicAV2l/YU0zNGMxQ8WERmuSrionhrKsYTNmUhqR7Xe1O8w1YkfKfegSOUXOvseSnFnpeJX7ECUaF0lRyB9DU08vTMZw2in5RsvxrAO2ZhXDphArIJtfeAefOC6ONV1eBsMiAXDD3/azEFbCOAf3rcxO3I/N8h/bljHFjlPI77xvVEFOYCM2/dBvNa2i9jgsU2BPwF/Jw5NxChO87rou1a8KukzyFwL4FaJn6lWp4+CURRvgPzI8S8MAZ+CmvdgjCupQHgEdpcjwGGIJurGNgd7Xhm8xlYzdq1uX6zy9Dzb4/9zKahyz5i/jRlMesIYX6KcR/qITncOsn0jMMErbgbfXwCszyGP2LG40HLZ1ACP02CFObxL0B2ZYLXKr9SV2Z7AqA5RofqI8Q8cQ3ouusuUaYD2mHaE8A77oTsrtyyLewm43M+A12MYXssTNPN+EH+o70fdbY6BbXP6ClQJWS3ePoA3jHv9wHwf95zDbLLut0MZol2bTFheNbhOafBz/UoqlDJFQgPZePXEWIPWgKgea9F9ClPtIFZ/41GKDY+hmr8JYXavzLNvwHos0Zl7Uc1428xf5BRm80oyUWFS23vKo5C+uYwtUDlErQx7zVWyOUY0zPeQ3ZnSieAzmNojBlxTz0JfJcEqQbAO4gpI3RTYEKsjPyKXTWaCoTuWCTkYGA8YtKg6hkUG1hxnFwbwVz2/HFiWcA/qjzfCccwxTfAz5MOxcIgtolK1BnwXU8f6QsPe40lCXKcczYS4UDus73HBgLjfkwwb3B8zhzyHNeqiZcIgfcgQCFWNn6ljJMQEsuwSMhwgDxyzkCZ+6g1kTWuQzblka3gO9SOnQk+0s9XytK2TWmELYR30xzzgP5wmL8LeNt0RqAq4u1l3uc6SG4kwmVNUte3tjC/E9Yu8UyVEedqmO4F+2JEFJQi+glhlw9dC/w6QLzTsRzpvQ6SS9kq3umDMNFAOFe+8ivygJIxSYnX9yCnanVJZ9ocofYJZDNVmDQKr190nB8riKFC7FEmpGum4U3AEx4aHOZcTyiiMQ973An+ryJihht3yHIHISj2wWoLzTRnzxc9GHOUVz4VmNAqK7++IL7tjTnQuk5HsKYTnJM72kEJXcmZKPNlyLdHPAeatY6opdTVHp6GjFvn+gq1byA2MirXmiZx5gkRWYju0+5wnH/cgxCjFMQhD3uMdf06yvQM7LyMO2TZD3hdgejKmjJU02SYvgI6udJWWP8g9v9mYAKrjPxKFbL6mDGNVcj/ag2vVsnJUa0gN0JxMGGo0FWUYTcUH0oOqKqlIzWibl/13rZmsZBdngQLlqA0o196GdJVWPqOCNpJ/e8hx7k3AX9bxHpCmE962F/1zHnm6EI1qMxy7pAl1nv+U5WHnoZumMB3KYN61EDAheStlJVfqeY8WRtUzVqeTML/J3IqBdHD9N5ZYS+YKfNIF2yCYkM5rme1g1edN/RF721mEZUvYF433RQPDDYyTbP5HQbzT6fwzE4AHcq1BVUW9qKHvcUabXBdbTmRcchywWDv00YDqDvzLjW7nwLdSrUuICFVVn69SrzXkRxprr6lWjcdFrS8DD3MHuEamCv0MSgmWnQUsJbRPwU5FbrB+vm6htpniA2cA/cMYxNBo8bxFPM/JtbugreE0tvsYW+xJjdcmZcYrbhDlvsM9l15dmkLrtwE3jvIVGg3RKFWVn59RxhU9TnTXXnhSfXYQ06Aq34H03C7GpcKpsj7AU+Ayy2Ssoc55LQzg82jvJyJlPNjST8ud6apSMKoh32lrt9weSDfIburGoMGvDXI8BwsX8Ilz+Mg+I8mcKKs/EpdoQzJoMK82yJc79oB9M2NuHFYlPNzLM/sWggL5Ay1nzfwytNWAqKYJE2iDGWM9DAzgGt1sjQeM1f5QUroc4csXxHPU4ZF2mshTR6MhT+gWNd1ysqv1BXK0JQkVnHsEISPLjD3zj8W4H0OFGH92DmS7fnwC/BbqpIqHfgl5fxU8QOXc6sPkO09bErJcp0/Ypnl3CFLKimNyyun8iVc6mGPGAizroCEVln59T6YlQEOBaeYI0R5YNhCoZ8I/F2wI5qToSwSC3HZJKpRAneZQRBQd3XTeg1Y9SmXohVUWVsfd4upY4gbGTyHOxTbSbzTIqTLw4jwiHn/KSEQjW2ByIIy8+sk+G1nzI2iNFqhMAZmyvxLwO+wLYPIERuSGH3aYg7q+g1H6cdR4oNME2atA7w3r0vRCiq09zhDw4z7fjl23DHE/F5UFvJdpudgOQDDHugUjXWByIGy8msL8Yy/CugN9kIxoKKZc4YKvSPQd+jJIHKUibA0DbXfA793jilLNW0SUQex/sMOc14h5uTOTv0IdLLJeobnUJnl+zMUalxlRal8Cde768sGQiwUlJVffXXA8w3siOYhFAe9YKbMbwS6/ofImp+Etljssr9plh7m1cwxhLG6PVt12PmO6z3g5x4MhCREyYeq2EdS8Y0JpmcNQHYhSyoLmeudsHyJHynmLZIyLyu/UnkLeyFMYA7SnxmtoU3TL20DLpPjpr8D3Yc/wX9bXlYktWY0CbVTlX/uMKwPqwE+wzD/38B/RDBO0IWrqIo6P4vCuWczYDws0fE5M19Sod9LGXywacLLSwVS5mXl1zngrx2RBTCZ9z6jNfQzfWf7Db6DhUD34aNn3cYOrL0bFWIcAv9nIVgCS9oyjOsJD8o1DEdVLOPwYBtiQlglcB0HP8V0IlBFUM4x8+VdgoY7MninNNmq8wZCLJQEmjLyK3Uub1I7Iq+cBszQmc1oDdEtgKcMc70H+lglRMwWTZlj56BUqB0LoXxjWBt1fSXtGS0VwqfqyCtj5oCDV8aB6DxHGTuNRGiOql5mUgPgYApaqWxpVdvcpg451siFqy0mlS9B0e0uEoYcNVDmoRTNKCO/Ui1P+w09ZFWhLuta4pgyn89oDdHRC0c3Terq71Kgyvxn0ZS5wjTYh9qpQhscrQsvgJ/zTJNw1nfib3tj4brqUn6+w6sDsY9gj/7ZhCOd+rThRXm6wyn2Igplm55RNhP0G2bieyyyRB3hRJXpku7+PjbgAx89tBv1mm5aeJZl5NeXkK52wBFmw5FLmf/MaA3xEHPaq8W7gS78JMqcCTfAPtR+ktiggwzrwqp/PWCY/xO4nZe2w2p4tlbRg0WCNmnqiJ+o4V2sR56Fhcmic+lFA0WL1dDGMjujSmhXLd6xB/xkmNt4z9g7dQHdbpfKpObs1R1X5NE+2ZQpLRu/UrUvKENtszYq0nZ5LLIyX7KMYmCoI/jrOYSJQipzl1A7linKca5DfZDdKeen2ngmMfBWWG0TmXQt7iv4KXl6NEaTu1U/t+10dTg21zGDvcByC3oIpfcZ7BoRjHiOyEQCBuOvs4iXEX3kWCe1bQbKfJrxG1ZJam9j89oo4LLxK9Xy9BHx96/BT92EoijzBkjf/tcm+jMIYaKQyhwguevZVIIgXPDsNWPn2RxlQ4+DfZnHjVoxqf//gIQxqas+tx3WG/f0RuH3pCSsXkCtkqEHYt6YicCi2oO2IEpvORZaNcX3FILYFFQOQK3IUnNM8ZncM6USf7hKum6OhUXnHLzJsvErVWwI67UQVZvM87pU3sq8HXireDaA/2RWUeYxYC0gWy0FIUezDaym8muG+als6WpPUiVxvYt5hy0GAgG7imHaTrJeh2Pjxf03WAjj6mShjhiTmipG7Gx5PkHpfdP/P2C5L1QRF65azn9Y7v/GmML8BGZJWNRxQRS1SGOYtsVovQhuN0jKxq9UKdG9RCRpDvhr0RdJmddypNL01zjoWZaLMq8hFJIWftVC8S8Bz1WWbw6hOBtQH3yS56MEG3Vma1Ku8o2BQmiH38/1VYb3JsswaXwvjsU8nFELJYLdLx+rocijTHSXe/pY5usy8N15fgbm17GaYoacEvQ2NdU/GfCCaxXDS7B6/KG+u07HecrGry5X7fbH/u5wzrI4b2V+LsGga3acz8ZRFGXOhKSPbLLq97BrQxz3EncRH+MehmdQST87tXfWD6tn5P9YCMyPYHZmqj6crbG/U/8+Bf9fzGYckq/IYFeLHmlL+2GVt9TIRKsoCUwJSHV0EYXIpxwVL6ZkObtGTRN70xvzKiZj72rr+e4Fs2pwT8G8aUw3rB73RAI+bcJpmfiVone1Mj8cE9wDAcjhvJX5Q0bZ3gTJxXuGIWwUWpmbWFDbgb/3dzUugv+iCSYCtlpp2ZxvHrKcHxujhGK0mesz2N2b3eSw3llw6whGNb25ysjryw7v5dr8o89w/h86nNlR5YWqPTii37/aCJlhMm7Lwq8mhvplzWvKELkN4dUIz1uZY8cgtslqSVG9UDPYS6PM2w0E6fkMwqBYCHyE6V1/WConl77H9xkEo0mN/CXDuSYcBGOb5XqVFe56dYwq/diZ0YdaK+Ey7e2JM4zKMl6nm7OgSRn4FcCsHnjIzT7yVuaTBntMHaUqjzzpavFdKAYKrcwVks6qo1A7dvd7jOH5VInV055DSbVCu67JMMq7eukoFD+BeYU7k6zpN46GVr2BpxP3EtPcy70E/E1v0u7/D+Br0XgA6PC+yVDHYSc9fPtl4FeA1YI+phG3M4HJ4LyV+VIVfeZrGGDqqFUducQz0Rt0BEklQNbKW1C65TgUB4VX5rcBzwLFFC1HYhp1ZYwry3Q7sVnKwxxgUiBDgN9prhaKpy2fS0VLrqR8j3MG637AEJXBiri8YObzrQbRmcfAX8qzQfPVjKPCPAf+a7oXnV8bDL1zlUm9M0AZnKcyb4Tfe1PE96FF7/UbS76d0rphPRQLhVfm7doKqzWGoVxQXuRzvWnq/VTy1jPNsA3Mz9qsPYbXsectamv1uRagaVoyXtDRk2jeTzp0uI1p/Ue0Qo3WrixvlfR0NVCBaAJlGKrQ8mzVO13J6J3a9L4/03u3EPvW1L9VEtmI3tusK5EVnV/V96uuH37Q8y/p9xjVPLsnYL7MU5kf0rS6Tvyeot9NHWVJ4ltltLZCcVF4ZS4QCASCtanMBaLMBQKBQCDKXJS5QCAQCASizEWZCwQCgUCUuUCUuUAgEAhEmQswZT4o5BEIBAIBhj5R5sEr8z4hj0AgEAgwYN32loQ8mQGrtdAj5BEIBAIBhiNg3/VNwIt68N/mWyAQCAQlxlZCkbQKibxjN7EH24VEAoFAIKCAnddKiNc/TiL0XxTyCAQCgcAET8B/50hBMkaE/gKBQCBIi07AOwg2CYm8YQPgyW/dQiKBQCAQmOITolCuC3m84TpC90khj0AgEAhssA/wJKyjQiJ2dBE0PyAkEggEAoEtTgEebu8XErGhH/DwutBaIBAIBM5QPcanESXzpjLahUzOaNc0TKLvlN4DgUAgEAhSQRWK6dNKZzlB6YxXxsXK2CPkIrFL02o8gZaKxmOV0QtSpEcgEAgEHtAIK+fll2DlCttf2nOfh5U70FLylcaSptW89rwVDR/BSgMVVd1tXVYL+R+8KzX+zPKPxgAAAOB0RVh0TWF0aE1MADxtYXRoIHhtbG5zPSJodHRwOi8vd3d3LnczLm9yZy8xOTk4L01hdGgvTWF0aE1MIj48bXN0eWxlIG1hdGhzaXplPSIxNnB4Ij48bW8+XDwvbW8+PG1pPm08L21pPjxtaT5hPC9taT48bWk+dDwvbWk+PG1pPmg8L21pPjxtaT5jPC9taT48bWk+YTwvbWk+PG1pPmw8L21pPjxtZmVuY2VkIGNsb3NlPSJ9IiBvcGVuPSJ7Ij48bWk+czwvbWk+PC9tZmVuY2VkPjwvbXN0eWxlPjwvbWF0aD5jJpCfAAAAAElFTkSuQmCC\&quot;,\&quot;slideId\&quot;:276,\&quot;accessibleText\&quot;:\&quot;backslash m a t h c a l open curly brackets s close curly brackets\&quot;,\&quot;imageHeight\&quot;:9.513513513513514},{\&quot;mathml\&quot;:\&quot;&lt;math style=\\\&quot;font-family:stix;font-size:16px;\\\&quot; xmlns=\\\&quot;http://www.w3.org/1998/Math/MathML\\\&quot;&gt;&lt;mstyle mathsize=\\\&quot;16px\\\&quot;&gt;&lt;mo&gt;$&lt;/mo&gt;&lt;mo&gt;\\\\&lt;/mo&gt;&lt;mi&gt;m&lt;/mi&gt;&lt;mi&gt;a&lt;/mi&gt;&lt;mi&gt;t&lt;/mi&gt;&lt;mi&gt;h&lt;/mi&gt;&lt;mi&gt;c&lt;/mi&gt;&lt;mi&gt;a&lt;/mi&gt;&lt;mi&gt;l&lt;/mi&gt;&lt;mfenced open=\\\&quot;{\\\&quot; close=\\\&quot;}\\\&quot;&gt;&lt;mi&gt;s&lt;/mi&gt;&lt;/mfenced&gt;&lt;mo&gt;$&lt;/mo&gt;&lt;/mstyle&gt;&lt;/math&gt;\&quot;,\&quot;base64Image\&quot;:\&quot;iVBORw0KGgoAAAANSUhEUgAAAqgAAABcCAYAAACiJEd6AAAACXBIWXMAAA7EAAAOxAGVKw4bAAAABGJhU0UAAABJzyRrqgAAH1FJREFUeNrtXQFkVt0bf8xMMpH5ZJKRJJOMZDKTSJJJ4pNMkpEkycQkk0kkSZJIkkkiSZJEZpIkkplkRmaSZExmZjL6v+e/c79ub+99nnPPPffec+/7+3H49O0999znPPec33me5zwPkV+4EWqdBAAAAAAAAIAz5YxfoXYY4gAAAAAAAABngrABAAAAAADAmQAIGwAAAAAAAJwJwgYAwHe0QARAQjRABAA4EwBh83he9X5Bm8UiCgDUVGl7K+10pT2otC/6++iHaIAYOrS70k5V2n2tQzNYXwFwJgDC5nE0gqD+0osqANQLieiqtH8r7WKlPay0aebb6IHIgCoowrmp0vZX2oA+0ExW2lIN/XnvwXhX67Fe1GNVxorvlTZfaYt63ACPJS2reX3oeKFleanSDlTaP+BMIKgusEmTtWH9oSoL4kKl/awSdlgh1d+8rrRHlXa90g7qfoqE1RELqGq3oRZASXGSlq1ZLyttjiGitZpaExohwrrHKb1GPtaHmaUYOnQ5x4PYMb1vRY1trNLOFHAvy4s3nNEyi5Lnu0o7oWUPzlR8zpQZ1lTaoD7l/nLYvmrhdxREDi8Jbn6gvvAswfc9AvEBCfeIPCzwe+h3iEqt9oqWvQiAHbZrGUbJV8m+6F5JcKYMsEqfYH8KQlussZG90YRu0VDw6rSwzXN5HGPGvwvqApQcDXphNFkTVBuAyIAKunVTa+S+SjtXaRPkpwX+pDCePkynM/QJ68hRcKbCc6bUsFuzde5jVW6bnfTbehgVT9ERY1G6Rv66BVWcDNz8ALAcNyZ9y9sgJoDBI/LLAr9TGM9eTJlz7BFkXiRLNThTRjjHCEMRtKtUO6jZJOBXKeS4IPDRSmv2VDYjBDc/AJDwDc9CPICAfYIODWY4FrV2c+7Yy5iu1HCJkfsncKbCcyanGCQ+/mGb4YYl3UgbID5Y3tcF4TjBzQ8ATcKC+QAiAgT0CjrUneFYOI+AsnytwnSlBkWsOLe275ZrcKaMsF8Q9NoYFhWTlAmK0EXdDL7hqYzg5geA5W+XIxdHICJAwANGf9Qt5yw9Ug9x2PJWF3yWPzhThqeYGYo2UXca9GGT06sr4vTks7BHI+SEpNJAveCMQFDXQkSAgG+M/jzOeCycBa8XU5U6DjHynwdnKjxnSozzjIKYWgZtk872FUzYnJt/J9YaoA7whPkGJiAeQMAm4YBzOsOxbBTGgpQ+6WOzMAdt4EyF5kyJ0CCcZjenLGyFpwUS9hpGVrew1gAlRwPxFqfrEBEg4KRASLZkOJb9wljgFUsfjeRfPlxwJk/QTXzSXMpA2OqE9LNAwo5y83/HWgOUHN3CZrIfIgIEcBb4rDNAHCY+FhbIBlzu0EPgTIXnTNY4S25igZLWlb1RIGGfILj5Ab+xQxMB17ehOdeWir1qgugBBpIFPutLMVwBljlMV2bgSin7lrQfnClDcDfohjMU9sYCCbuV4OYH/MW6Svuh9fG44765MoWjED1gcHDiLPBZV2s6AYLqPUHtB2cqPGeyxlNG2HczFLbC6wIJO2qjhpsfyBPKQvWG4sdDmUDFinG5+AYhfkDAkEBQ14OggqCS3/GV4EwZ4hm5cbe4EPapAgn7FMHND/iHWykelqQLJdshfsBwQ63VpnIYDwgqCCo4U0EJ6nTGwt5YIGG3FuiDAuoD1flJhx33f42Kl68Q8AcribfAD+cwJhBUEFRwJo/xmNyk/HAhbAWVAHdFQWT3huDmB/xArY32oONnjBEq7gD2kCzwBz35bkBQQVDBmTzBsCDshxkLu0g4TXDzA/mjP0IHWxw+o0VYJ45hGgABNwQdaslhTCCoIKjgTB7jiCBs1fZB2DWxluDmB/LF1Qj9++D4OQeFNWIdpgIQMMHoz8ecxgSCCoIKzuQxNhkIWylPJ4RdE3DzA3lgNfGxUJcdP+8u86zPmA5AQKuwx+RVgQwEFQQVnKnAJ9twhY9uCPsv9DMy2wHVAlKAui0/JXyvux0/c5p51k1MCSCgl/ysQAaCCoIKzuQ5zhgIW7VFvdBA2L+xjlCXHMgGKhj+qsF3qkrguawhvoFQ3hRIBi65ubrZn9clDxBUEFRwJs+h0n98MxT4L71JNkDY/+F9hJy+5TSeVk0aVOJ0FbA9xXwkHBlSF18e0XJVIkV6VG1qFSt2hZZrASeB0p+DeuOa1h+yesak7r/Vg3ntqLQBLcMJ/f6BHMZp2XJYy43TTstxSmphvUfLiZ2n9e/2WIzjHz2OGcPv86ljOfSR+/KmHXodeaflsqg3qee0XP2qwYP536TnUYU3PNPyD3RgUVtIVDlZlXx+M/SVxXdGh97kKLMiE9RW/W3e03vQnNbLJT1377XuqnV2NdNPUDxhDQgqOJOv6I0hbNXe0p8XI+pZ2NxpqjvF5zboDecQLSdof0nL+ShrjcOUUCpLxnmmn6AtWFrO1Jj7DT5utfl35TCX6ibxOVqOqzT9Fh5WbQBPmL81nQdFSi/oTWYp5rcptSGH1q9XMfvqJL5catDGczqkqLyCl0gOoYiSRUed6iuHLcJ4LoKgxsIG/U3GWRfU347qtV1d4FHhZ7u1rgeWvjxRNIIKzpQD7scU+Cz9zl1Xz8Juo/Td/Ksqba8md/f1Bm66QE0aPqM75sa8qK0vpthOZrE7Yf3KKvVMi16sF2os7I+0nq8NnYLX6YPJTMgK1Kj/30LE+4wZjmWdYHFK2uIeLLjNYzCG/t6JOc7xDC2pSjdfUG0viNogD2gLUzAeZTXu0WOs1pdjdaavEk5RtvHSZSaoyrvws8ZYv9Cy9XxzaM4btV4PGRgExnJ+ryISVHCmjLHC0LpR3e5B2Km7+RcTEBITknzWsu/bhuM/b9n/hYwW/dmId1trQCa/6L9X77iVkt+sP5QiOf0V81DRQcnLmyqr6bTlWI9nYI2qZUGc0BYSiSCviRj3kTrSVwmchdZ1vHSZCepgxDiVfFcKv20m3hOSd6GNohJUcKaMoRR5JOEGWI/CTtvNf01/qKrd0laSBcP56BH6vpNgrqXSbk16rLb9p3myb43Q9S8x52xH6HR8KgNLEReLes2xjLgsFQsGv+9NeLh6keL899cYm7JAnotBmjYyslkLff2/HH8yz3iZ87pdFIK6N2KMnyjeBbOodHFXQFDBmYoC5RoYpmSbyoY6k9l6yv42v4oj+0Dyje5GZp6rc2k+1Jtdg7YOjRj0z50uq3+vXIv/6mevrHGStCFBNlCbby03+mtajv+Mi6AM6EzKliIpnq/HsZyeJbC6DFT9/VdNCgPitkpb/aR8gq7REqHXSh/ixj33Uza5aIuqrzuF+R0AQTUi+VExxkdj9tWkSa0PZWbLQlDBmXLCSbK/oLGkrTktdSSvKLKY5m1+qarFM+a3YdfbdMTmvN6SQDbSnzF9cxGnxNUJCLAtTjHWHNt0N3cSzIOLsQffXKPjjZGzfnGxludrkLWVEYeYLOe/g2qHG6hvdKNFf6OUfnWkIuvrECUPEal3gtpDbsvD7q7Rz56c37HoBBWcKSeo+LEpsj8ZzOlTclMdyGqAsr/Nf0KQ/+mI34UtlyPEpyHh+n8f8Ztw8Phn4XTI9T/jWF5XKPoG9oqU5p6bh7h4zDxj1LGsdgnvtD7id4NV87dTeA73jHnHVsi5iDVqq0V/LcJmtAh9/b+FN2vviKv184cn+wpXxc0W1Zf7VuT8jmUhqOBMOUDFWNyiZDEWiqTsK7mcuITm11J6puRWaBesGg+Id+W1CP3fFaxn74QTYZPQ/xOHsroR8YwJgaCbQLoEtsXB+BuIjzs+71i3LlD88qZ9VX/TZvBOnNzeOXoXtfZEWYNtwyKky2wLda6vKwUC/8hzgjpDfmCMGaNtGMYZxweppJgpEUEFZ8oJuxKeDFR7TuWOtYhy839N6XncDcJpYVO9Z9D/fmE+q28rh91Rb/SHymE7uc3ZGdcS9YOxBMbBzQw2um5BVq5L63LWr1rZG8IXOdSmahIb2Sa807CD99jLEKVLCfo9bLDW1bO+HqB8MzQkOQS4PBwlBXcotc0Vvcmz9xwrGUEFZ8oJK/XimSR5uDqxDZIf1WJc4xxl5+aXYgTvVP19R2ixM7VeSJaW8IejUtgE6W/GDa08fUL/LmR2mtIv08lZsh9koFsLjr8nyfpVLTeVfzFw030i84s7EonpS/geXcTn+UwiszZBRp11rq83yV26s7TAWbkee7KncDJMchHvB/mRYkrhKfOOt8CZSs2ZUkG7YGExTcS9uWRy2UjZufmlHJXhzUyRxeByiLK6ml6m4WIep6rI8lv6bS02LZv3IGXStZfihSfYgsv16CqFyEiGmylnOVcLbXOVbn0O6USckok3BB3emuAd2ijadajewYUbeyBiMzkMfWWLcnz3ZL3m1p/bnoyRs6DOkOylktb2ix68YxYHJnCmOsQhTUiSnAz6SiaTccrGzd8rkIgVNTYkVVUqzi1BruRp2EJ7KUQq45CKuRQXpg1M/98oeRxfGJwbx0U+THWg4Kzlpx3r1nUyr53+PLRZxnU/T1A6MZwqtplzG7pM/dalycx9beVog77+P2crt+7f92Stfkvm4Ut5YZTSKWZyjfxIMUXEe9J8CbUAZyooVlCyU4FqV0skj0HKJq0Kl0M0fKP7OP2+HRgnlU47mVlou0L/1huj/21C/0lKRjYIBMVlYuRGinbfTDp6xh5BVq5P1R/JLC74bOhAtDPmMyQSk+QSDWeZnSf/UrmUTV+l9He9Hsick0N1+FKeuERyeiIbb8AObQTY4sE7bqLs0ueBM9UhqhXKRuDDJZHFpoyU6hPJCbA30G8XUdz4NW6T+amtVCq+JnDv3onZv1RedV1Ki/pbx/O9g9KPn+Lex/Vt4zVkdhmrM/Stn7B4zlFKJ9WRlBz+godrRtn09YEwB2s9kDm3vr3xSDc6DfZOdbBopmLjg+cHGnCmkgj7uF5wbYR+rSTyiHLzf3HU/yqSY/eUVeZ9Arlym8xT/TfBRYgJip9Lb0RYcG0hxeZ2Op5rLnn+AUfPeEfZxWgdJDkuuDl0MHmYEomxuUTTRNFVd4KD1T+erRVl1FcubdBnT+TOWax3eqYjEwZ75yMqNriCBGNUPoAz5STswB3VLmysPqcfSYrzKW843O3n4AJCYKFUZNnGRcLFySjrw67Q6S/uZRYppvJmShvPsxTmmrtI5iJusFlYuFzHyt0z2ARvh8jGKsvnzDLPsa2+dk5YW+54uFaUTV8lwu3D5SPOYj3koY6cNNw7z1OxcZmyKR0MzgSC+h8GBDJSy8pR9Jtqabv5uRi7Yf18JcdFS0vUOmF+WkOWqrMW/e8l8wwEcSBV1trqeJ4btIzTPPVLqZjWOX6nb8JCGD6Y2B62tlL8AhASFLmaI79La9aDvvYL73QgR3mvoOgyr0p3fL180kTmF2sOU7Gh1pioy7m3KP+qV+BMJRO2ggrEno4h8DKY9KNiRF24+ccZ2SkXbeDaP2PZP5eEXLn3gxugtjcsrxIfFG9T5m2lQK5GU5jj3ZS+64U7jLh2l24UvsttWn+TxnKeSeGAIllPP3u2PpRVX58J3/bqHGStiLnyNExFbO439KHbd+JmWtN9d8H3zla9R9QiqmoOj1Lxc4KCM3kk7MDCMRJD4EcKLpO03PyrhMUpKGWa5HLFfeItwEG6i42W/Y+lsDFLpGdXCnN8m3meqzJ1XPyZa3fpMeLz3gbpp9ThK8nN2hckX8CLS0C+U7FuvZZRX6XiIR8ylrEKN1B5Pr/WWCdHNOlbTcXBuOHeOVcSi5paB1Rapgf0t3fki57bDnCm0nCmXIVNelN7bCjstwWXSXtKmyV3iWVaf8hLlKxSyzeGPEzq/x607PsfYd4HLPpsFAjKZArzq575g9xagash3ah37S59xDwrnHpqW0K5cSTGpkToPoP1xCerUln1dZdnh4RWvZ5M0t+X/RTp6XX03llhK5mTlWny70KgjTHmhDZaVMfhT+i5bS3ou4EzeSjsQOCmp4LWgstlglk8bHHHQG5XEvS/0aD/qQQWtIMku5HjQiqZeiaFuT1E6aep4WSVhrt03mDuk1ptpZyuNgH/D0mO0fLJJVhWfb0ovFdPjjJX31KtDA/zer0syl5zicxJ6igVEyoN2fWIg+xn8qO4ADhTSYUdWIZmDYT9b8HlMkTu3fxSXMos2d+sNtk8k87LPWHsNngjELk1KcztK0r/xiknK9fu0m0G864scEmT3F8ltzkyJbeyjxt1WfX1rXBIyDvhurKW3qLiXZKqfgdTV79q5wq2Zx4j/pJUE5UD4EweC1thgNK1BPqALeTW3bUpgwVJskaNJ+yfuxhik9NTsviOpDCvUiodV5aib5Rd2hWT73HAwXO4+GMbF9VOSt/q6xJl1VcpHZpPhwTOClmEVE0bSc5YET7wFCUelbu3cQmcqS44kzfCbjawfNwvgWxcuvlPkWw9TVpRRFr4klymkAh2r+NFzbbKkYR7lH5pPonIuHaXvhCep8hy0hQvLSkQYKkimW+pd8qqr1I6NN+IH1e5aBf5j71kbkX9UID32VHw8YMzOYZalJpyFLaCFPz7pARy5uKy4sZbPqN0yzhKZfUmEvYvJZy2iZ95T9nmCZWIo6t4Pu5GvWt3aaPBwufCeirFH9vUP5cqUv3Sm7kvKKu+3iazErm+gEulV5TLJkMxSKrvcZtceMghcKa64kz/LSiuTs+2wj4tCPtZCeTMudeuxPw4fgqWkKSbm5RLMql1h/u4bPK4SSVf08h9KYVAXMngOa7dwLuFd1qgZHHNAYbJfR6/twab83pP1oIy6+skySVyfTPQLDk+LOWBUUOCOuHxO6yn9C384EwFJKiurAu2wt5fJ8KOWrynYvSxLwNZjQibTBIXb4Puw2WicMmteC/Dw4br/KdcqMWg4/eSbl/fdPQcLqZ2KAU5Bc2X6jNl1de1wjOeFtBqV5ScksrrZHJ5RrVuT9+hl9K38IMzFZSgXstR2JLl5mlJZO3CzX+L0s2JKVkUkl406RbGv8eizwtCn65v5X4g+ULCSgfPkW7Uuy7ZKVkhXZTclOKPbXOrLhlszL6grPp6VHjOaU/XZS485C4VB0cMCaqvF2juUjFiKsGZchD2lxyFLSV2flASWXMJlk1vJ3LWJ3WCTupCk05mSU/fXLyUbZ5KKR5nj8M5DC6oqQTrUQnPxx09i6tn7tpdKt2+dvVOXPzx9wT9FomgllVfpTjgreQnuEN/VrF8nVp+nQn7MQl1ee3pPDxhxnwLnKkuOdMfQe27chK2lLT7GpUHn8nezS9VELnhYHxczfdpB/2/JvduiTFBLq4S2at4tMCVfCKDxZS7DPfYsV5KbmdXeRS5TSiJa3uxQAS1rPo6S+5zG2cBbs17l9EYjjn6zrYbfAfzns7Dh5T3NnCmghPUFzkJW7LalSnp7GWyd28OUvqxRdwlh6QlClcKli5bF6BU+ciFpbEpRCyGtU6mqa9S4vmTjvXypiDDjRm8U5Jbuj8MNmZfLlmUUV+lOFcTi05eMcIceZ/JeB9+6KCvdySHdPiImQISVHCmDIWd1A1jK+x+cltVxmdwcYWSm59z33x1MDYpFU3SmEfpo2o3IOg7LKxnLhDERykC30y8W1DSV5MctTsTyErdEle17OPUnZ8g9zfrq9Gd8DtXJDrKBWpSAtCXROVl1FdpDT9m0IciIarSVda14zmC+iOjMQRhHy7cxlIav0VP98a5AhJUcKaMhf0uB2Fzbr+3VD5MUXw3v5Tc3IVJn0td8d1B/5wr7Zvw2+ACwCz9nYMubdduf2hh36L/bdxSTn36MCFZJIcSzMWTmAtnqyC/IUd6z3kApPCRAWE9uGegBwdS+Jab9ZiuxrAAllFfn1Oy3LY9jg9DrgjqXEZjCLu3k6YJ3ExysQ0QVHCmQhJU1U5lKGypKsIRKh+uUHw3/yFh0dnpYFxcFaE7Dvr/SHbxh10hHamVaHpBkE2SuvEHa1iBVjLP4lx0QZznggF55Gqmczdag4pKF2O8Yy+lc7O+GiOW77Q3RLiiiJJ0gzyNuKzm0DzFKeFZNn2VcjNLh481migr13N7DuuxDwR1keJZmzk0CPr1mPxEUQkqOFPGwl7UpCALYXNWlU9UTti4+bkbsi7ipKRNZn/C/teQnQuwTW9eXIqrL5ROOdB9IZncrPr3qGediehrT6ivAwZzwcXq9gpETn03cSqdcLr13ZHOS/GnJxhrULBxHWf6X29AUKccfsPqItObUL9xSGXZ9FW6UTws/P4lpZPXtygEtanqmc8d9Jl2NTgQVHCm3IQdbEztKQu7nbEmqA16O5UX02ReRUZt7vMpWze5+FAXJTX/pfglEFfrD079f1UaMsqFKqXtuW4x3rBFboT+vLjC5bOtlbx5R0jPTTZh6YbmWobIqe9mS8x3/ZaAXJhCiqmt5QFoDZE5kzyI0uUQV8m11WErcMnOWqyTZdNXqcBDL/PboGpdnqmP8iaoXeS2GmATpX/hEQQVnClXYQcC70pJ2OsFS0IflRtXmXfviLm596SsBy8d9C/dEq+2+KmLPm9DerjWYJPj0qqsMRynIuLXQr/9QH+X9+QIRvWFku7QwmtK9rgT8o8IIvdV///+mPMiJc53Vbv7bMz5Xx0igR/J7KKOFKoQWBiSHLY6Q7JeILvMGWXTV6nMZlR4wN4QyV+X41qcN0GtZRy4kNJh8CX5i6ITVHCmjIUdsPKzZJb6xFTYhyk6Z95SHZDTYKOLkvnFGGR2kdykpflK8d2AcSBtYlEWKrVZSzGQJqUcXxmQnC76M05W3WyvdaOYWyTCc3EgdNodiUGMuPynozXIaXAD3yaP7Enh23eVk/MRmadWagkdTmb1wmyKjwa6YFsN7Rz9Dr1Q391uy37Kpq82abO2h363J+e1OG+CejLikNKagfEDBBWcyWusNhB4YHk4lEDYarKUm/e98IxtVD+I2jgmq/6OSwHkIm9euzD3Wxw8Q7oYsklb0Y7R75jTnzFIwAcyi0FUm0Fb6HdtWlerCwiMUXS6Gy5N0LC2iNytsmo1O5JVcFEo+J4C9/xnSzLJEUeXt0GnhLk5ErL+TIbeNa6FciuZVZV6WMPSyFm4PlWRlqSXEsukr5K8qzfqPSEy0u/BOpw3Qb3rcG1vYYjMEPmNohBUcKYcsJX4Kj/hfJvKpbSvxiJWLexG/Xe3QqQjyizeT25LNxYBJifdDWQf32WKM5R+omoT0lBNxOLEC+6K2T/XRgSyF6evTxQvr+M/FuOdiWllDC+AHBm+6FDXlyzea5/ls/oM+1frzgVNghur5qBHv381sZ52dGAri76aHD7Pa11T5Po6+VcTPm+CyoVgxL3QFOV98fXmfhEJKjhTjlCL9csYC9qCXrSr8+B9M9iUxvTi0ET1iS4DcnCK0nfBcu53VzV9v8ckXDssnnGbkm/2lwyes2jY17jFZt8Zc7yzCU7QUlnE3Q51fS7GO/2k5FkjjjskgOG67C6TyJdBXxXeWoz7ikfrcN4EddJgjiUioiynUWkCbxZkPywaQQVnyhEb9Mn3A7lb4Jf0ieO8IytEGRAV+xm4+bncpKMOni+VHz3q6D3vGuqI2uxsL0w0kpwwPKp9JPMbkCa3xV9ZHh4aDSxSYWtekryR5wSS6PJ0bjr/38lNyV7Sh5wpB+uWCsU5lMK3XwZ9JfpdRMHUM3LcszU4b4K6WCWfHzUOFSrMS4V7hG/gK5LSo61z8xGWuyKVvCwqQQVnyhkqVkuZnZVJWcUsPdWn7R96M12sQXIWNdtXFriz+kNqgij/wnXib79y5NHF5SUp/dM6hx/vnGAJdOWyGCQ+52b1Rn805nMlq/aFhO9x0mDcdyi59ZxLnP/MsZ6H89lyxRpcl7ls0no1bUkCT1LyFGtl19cmQyuqsjJt8nANzpOgNoeedbpqHtbquX4VU28/671hZcH2wqITVHAmz2Fbtque0aUVs1YbKtm7KmvfY70QqfdTLo1HehF2/SGu0Zadl6HnLWirwmNNCpLUUFabyWSoX0UclNtyvaPx92iSGIx9Xp+kL3q6yZtAHXaUW3um6p0uZPROnXreH+m5mw99a/OhzeE0ZV/RqOj62qQ31fehDXhOH4Iuem79yZOg7tKyuiz8nZKfurPwjtFbRYY6qLgoE0EFZ4KwAQAAAKCwBBUAQQVngrABAAAAAAQVBBWcCQQVAAAAAEBQARBUcCYIGwAAAABAUEFQwZkACBsAAAAAQQXSIagDJX1ncCYIGwAAAABqog8E1XuCWtZa8+BMEDYAAAAA1EQv8YUFgGzA5QLuLek7gzNlfBIN2gaIAwAAAPAcPcQnvm+AiFJHozAHPeBMAAAAAADUE9oEctQBEaWOzcIcgLwBAAAAAFB34OIfeyGe1HGIkf8CxAMAAAAAQD3iPkOQHkA8qeMB5A8AAAAAAPAndjMESV3eaYGIUsMq4i9I7YeIAAAAAACoV3xkSNJliCc1XGbkPgnxAAAAAABQz9hG/EWdfRCRc+wVZL4DIgIAAAAAoN5xmHhX/zGIyBmOEe/ah6wBAAAAAAA0dlXaFEOcXlVaF8RkjS4twyj5ftZzAAAAAAAAAISgkvP3aSK1FEGkxirtTKVtgbhEtGtZjUXIUsl4tNKOEAojAAAAAAAAiGim5fjTc7ScjuopLVtYf9Byjk6UQ5WxqGWlZPZZy3C40gZouUrUCoiofPgfABHKNgZy3KUAAAD0dEVYdE1hdGhNTAA8bWF0aCB4bWxucz0iaHR0cDovL3d3dy53My5vcmcvMTk5OC9NYXRoL01hdGhNTCI+PG1zdHlsZSBtYXRoc2l6ZT0iMTZweCI+PG1vPiQ8L21vPjxtbz5cPC9tbz48bWk+bTwvbWk+PG1pPmE8L21pPjxtaT50PC9taT48bWk+aDwvbWk+PG1pPmM8L21pPjxtaT5hPC9taT48bWk+bDwvbWk+PG1mZW5jZWQgY2xvc2U9In0iIG9wZW49InsiPjxtaT5zPC9taT48L21mZW5jZWQ+PG1vPiQ8L21vPjwvbXN0eWxlPjwvbWF0aD7j8cU+AAAAAElFTkSuQmCC\&quot;,\&quot;slideId\&quot;:276,\&quot;accessibleText\&quot;:\&quot;$ backslash m a t h c a l open curly brackets s close curly brackets $\&quot;,\&quot;imageHeight\&quot;:9.945945945945946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1785</Words>
  <Application>Microsoft Office PowerPoint</Application>
  <PresentationFormat>Widescreen</PresentationFormat>
  <Paragraphs>412</Paragraphs>
  <Slides>33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NimbusRomNo9L-Medi</vt:lpstr>
      <vt:lpstr>NimbusRomNo9L-Regu</vt:lpstr>
      <vt:lpstr>Arial</vt:lpstr>
      <vt:lpstr>Calibri</vt:lpstr>
      <vt:lpstr>Calibri Light</vt:lpstr>
      <vt:lpstr>Cambria Math</vt:lpstr>
      <vt:lpstr>Office Theme</vt:lpstr>
      <vt:lpstr>Sequential Anomaly Detection with Local and Global Explanations</vt:lpstr>
      <vt:lpstr>Introduction</vt:lpstr>
      <vt:lpstr>Sequential Anomaly Detection</vt:lpstr>
      <vt:lpstr>Deep Sequential Anomaly Detection</vt:lpstr>
      <vt:lpstr>Detecting Anomalies with Explanations</vt:lpstr>
      <vt:lpstr>Methodology</vt:lpstr>
      <vt:lpstr>Overview</vt:lpstr>
      <vt:lpstr>Setup</vt:lpstr>
      <vt:lpstr>Initial Sequence Representation</vt:lpstr>
      <vt:lpstr>Transformed Sequence Representation</vt:lpstr>
      <vt:lpstr>Transformed Sequence Representation</vt:lpstr>
      <vt:lpstr>Prototype Matrices</vt:lpstr>
      <vt:lpstr>Objective Functions</vt:lpstr>
      <vt:lpstr>Objective Functions</vt:lpstr>
      <vt:lpstr>Objective Functions</vt:lpstr>
      <vt:lpstr>Training Objectives</vt:lpstr>
      <vt:lpstr>Training Objectives</vt:lpstr>
      <vt:lpstr>Abnormal Sequence Detection</vt:lpstr>
      <vt:lpstr>Explanation</vt:lpstr>
      <vt:lpstr>Local Explanation/Abnormal Entry Detection</vt:lpstr>
      <vt:lpstr>Global Explanation</vt:lpstr>
      <vt:lpstr>Global Explanation</vt:lpstr>
      <vt:lpstr>Experiments</vt:lpstr>
      <vt:lpstr>Datasets</vt:lpstr>
      <vt:lpstr>Statistics of Training set</vt:lpstr>
      <vt:lpstr>Baselines (Abnormal Sequence Detection)</vt:lpstr>
      <vt:lpstr>Results (Abnormal Sequence Detection)</vt:lpstr>
      <vt:lpstr>Baselines (Abnormal Entry Detection)</vt:lpstr>
      <vt:lpstr>Results (Abnormal Entry Detection)</vt:lpstr>
      <vt:lpstr>Global Explanation</vt:lpstr>
      <vt:lpstr>Conclusion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Oral Presentation Template</dc:title>
  <dc:creator>Amelia Ashby</dc:creator>
  <cp:lastModifiedBy>He Cheng</cp:lastModifiedBy>
  <cp:revision>2</cp:revision>
  <dcterms:created xsi:type="dcterms:W3CDTF">2020-08-06T18:10:38Z</dcterms:created>
  <dcterms:modified xsi:type="dcterms:W3CDTF">2023-08-20T06:12:38Z</dcterms:modified>
</cp:coreProperties>
</file>