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4"/>
  </p:sldMasterIdLst>
  <p:notesMasterIdLst>
    <p:notesMasterId r:id="rId28"/>
  </p:notesMasterIdLst>
  <p:sldIdLst>
    <p:sldId id="342" r:id="rId5"/>
    <p:sldId id="343" r:id="rId6"/>
    <p:sldId id="344" r:id="rId7"/>
    <p:sldId id="345" r:id="rId8"/>
    <p:sldId id="346" r:id="rId9"/>
    <p:sldId id="264" r:id="rId10"/>
    <p:sldId id="273" r:id="rId11"/>
    <p:sldId id="272" r:id="rId12"/>
    <p:sldId id="270" r:id="rId13"/>
    <p:sldId id="268" r:id="rId14"/>
    <p:sldId id="259" r:id="rId15"/>
    <p:sldId id="274" r:id="rId16"/>
    <p:sldId id="260" r:id="rId17"/>
    <p:sldId id="354" r:id="rId18"/>
    <p:sldId id="353" r:id="rId19"/>
    <p:sldId id="358" r:id="rId20"/>
    <p:sldId id="265" r:id="rId21"/>
    <p:sldId id="357" r:id="rId22"/>
    <p:sldId id="359" r:id="rId23"/>
    <p:sldId id="360" r:id="rId24"/>
    <p:sldId id="275" r:id="rId25"/>
    <p:sldId id="278" r:id="rId26"/>
    <p:sldId id="315" r:id="rId27"/>
  </p:sldIdLst>
  <p:sldSz cx="9144000" cy="5143500" type="screen16x9"/>
  <p:notesSz cx="6858000" cy="9144000"/>
  <p:embeddedFontLst>
    <p:embeddedFont>
      <p:font typeface="Anonymous Pro" panose="020B0604020202020204" charset="0"/>
      <p:regular r:id="rId29"/>
      <p:bold r:id="rId30"/>
      <p:italic r:id="rId31"/>
      <p:boldItalic r:id="rId32"/>
    </p:embeddedFont>
    <p:embeddedFont>
      <p:font typeface="Patua One" panose="020B0604020202020204" charset="0"/>
      <p:regular r:id="rId33"/>
    </p:embeddedFont>
    <p:embeddedFont>
      <p:font typeface="Anaheim" panose="020B0604020202020204" charset="0"/>
      <p:regular r:id="rId34"/>
    </p:embeddedFont>
    <p:embeddedFont>
      <p:font typeface="Cardo" panose="020B0604020202020204" charset="-79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7F73A-D299-4364-A8F8-59124D0E7E8A}" v="42" dt="2022-05-16T17:18:52.395"/>
  </p1510:revLst>
</p1510:revInfo>
</file>

<file path=ppt/tableStyles.xml><?xml version="1.0" encoding="utf-8"?>
<a:tblStyleLst xmlns:a="http://schemas.openxmlformats.org/drawingml/2006/main" def="{61695FC6-0200-4CE2-A731-383F215E6A61}">
  <a:tblStyle styleId="{61695FC6-0200-4CE2-A731-383F215E6A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71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11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11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HUY HOÀNG" userId="b6711e45-64fc-4b07-8398-19cc1edfbd36" providerId="ADAL" clId="{72B7F73A-D299-4364-A8F8-59124D0E7E8A}"/>
    <pc:docChg chg="undo custSel modSld sldOrd">
      <pc:chgData name="NGUYỄN HUY HOÀNG" userId="b6711e45-64fc-4b07-8398-19cc1edfbd36" providerId="ADAL" clId="{72B7F73A-D299-4364-A8F8-59124D0E7E8A}" dt="2022-05-16T17:18:52.395" v="206" actId="166"/>
      <pc:docMkLst>
        <pc:docMk/>
      </pc:docMkLst>
      <pc:sldChg chg="modSp mod">
        <pc:chgData name="NGUYỄN HUY HOÀNG" userId="b6711e45-64fc-4b07-8398-19cc1edfbd36" providerId="ADAL" clId="{72B7F73A-D299-4364-A8F8-59124D0E7E8A}" dt="2022-05-16T17:14:28.646" v="191" actId="20577"/>
        <pc:sldMkLst>
          <pc:docMk/>
          <pc:sldMk cId="0" sldId="259"/>
        </pc:sldMkLst>
        <pc:spChg chg="mod">
          <ac:chgData name="NGUYỄN HUY HOÀNG" userId="b6711e45-64fc-4b07-8398-19cc1edfbd36" providerId="ADAL" clId="{72B7F73A-D299-4364-A8F8-59124D0E7E8A}" dt="2022-05-16T17:14:28.646" v="191" actId="20577"/>
          <ac:spMkLst>
            <pc:docMk/>
            <pc:sldMk cId="0" sldId="259"/>
            <ac:spMk id="7281" creationId="{00000000-0000-0000-0000-000000000000}"/>
          </ac:spMkLst>
        </pc:spChg>
      </pc:sldChg>
      <pc:sldChg chg="addSp delSp modSp mod ord delAnim">
        <pc:chgData name="NGUYỄN HUY HOÀNG" userId="b6711e45-64fc-4b07-8398-19cc1edfbd36" providerId="ADAL" clId="{72B7F73A-D299-4364-A8F8-59124D0E7E8A}" dt="2022-05-16T17:10:18.340" v="187" actId="1076"/>
        <pc:sldMkLst>
          <pc:docMk/>
          <pc:sldMk cId="0" sldId="270"/>
        </pc:sldMkLst>
        <pc:spChg chg="add del mod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181" creationId="{00000000-0000-0000-0000-000000000000}"/>
          </ac:spMkLst>
        </pc:spChg>
        <pc:spChg chg="mod">
          <ac:chgData name="NGUYỄN HUY HOÀNG" userId="b6711e45-64fc-4b07-8398-19cc1edfbd36" providerId="ADAL" clId="{72B7F73A-D299-4364-A8F8-59124D0E7E8A}" dt="2022-05-16T17:09:54.332" v="179" actId="1076"/>
          <ac:spMkLst>
            <pc:docMk/>
            <pc:sldMk cId="0" sldId="270"/>
            <ac:spMk id="8182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198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199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0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1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2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3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4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5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6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7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8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09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10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11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12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13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14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15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16" creationId="{00000000-0000-0000-0000-000000000000}"/>
          </ac:spMkLst>
        </pc:spChg>
        <pc:spChg chg="del">
          <ac:chgData name="NGUYỄN HUY HOÀNG" userId="b6711e45-64fc-4b07-8398-19cc1edfbd36" providerId="ADAL" clId="{72B7F73A-D299-4364-A8F8-59124D0E7E8A}" dt="2022-05-16T17:10:07.447" v="184" actId="478"/>
          <ac:spMkLst>
            <pc:docMk/>
            <pc:sldMk cId="0" sldId="270"/>
            <ac:spMk id="8217" creationId="{00000000-0000-0000-0000-000000000000}"/>
          </ac:spMkLst>
        </pc:spChg>
        <pc:picChg chg="add mod">
          <ac:chgData name="NGUYỄN HUY HOÀNG" userId="b6711e45-64fc-4b07-8398-19cc1edfbd36" providerId="ADAL" clId="{72B7F73A-D299-4364-A8F8-59124D0E7E8A}" dt="2022-05-16T17:10:18.340" v="187" actId="1076"/>
          <ac:picMkLst>
            <pc:docMk/>
            <pc:sldMk cId="0" sldId="270"/>
            <ac:picMk id="3" creationId="{576FE31E-2914-616D-2385-2940F8840D96}"/>
          </ac:picMkLst>
        </pc:picChg>
      </pc:sldChg>
      <pc:sldChg chg="addSp delSp modSp mod">
        <pc:chgData name="NGUYỄN HUY HOÀNG" userId="b6711e45-64fc-4b07-8398-19cc1edfbd36" providerId="ADAL" clId="{72B7F73A-D299-4364-A8F8-59124D0E7E8A}" dt="2022-05-16T17:09:47.549" v="178" actId="1076"/>
        <pc:sldMkLst>
          <pc:docMk/>
          <pc:sldMk cId="0" sldId="272"/>
        </pc:sldMkLst>
        <pc:spChg chg="del mod">
          <ac:chgData name="NGUYỄN HUY HOÀNG" userId="b6711e45-64fc-4b07-8398-19cc1edfbd36" providerId="ADAL" clId="{72B7F73A-D299-4364-A8F8-59124D0E7E8A}" dt="2022-05-16T17:09:38.706" v="176" actId="478"/>
          <ac:spMkLst>
            <pc:docMk/>
            <pc:sldMk cId="0" sldId="272"/>
            <ac:spMk id="8298" creationId="{00000000-0000-0000-0000-000000000000}"/>
          </ac:spMkLst>
        </pc:spChg>
        <pc:picChg chg="del">
          <ac:chgData name="NGUYỄN HUY HOÀNG" userId="b6711e45-64fc-4b07-8398-19cc1edfbd36" providerId="ADAL" clId="{72B7F73A-D299-4364-A8F8-59124D0E7E8A}" dt="2022-05-16T17:05:44.617" v="156" actId="478"/>
          <ac:picMkLst>
            <pc:docMk/>
            <pc:sldMk cId="0" sldId="272"/>
            <ac:picMk id="2" creationId="{00000000-0000-0000-0000-000000000000}"/>
          </ac:picMkLst>
        </pc:picChg>
        <pc:picChg chg="add mod">
          <ac:chgData name="NGUYỄN HUY HOÀNG" userId="b6711e45-64fc-4b07-8398-19cc1edfbd36" providerId="ADAL" clId="{72B7F73A-D299-4364-A8F8-59124D0E7E8A}" dt="2022-05-16T17:09:47.549" v="178" actId="1076"/>
          <ac:picMkLst>
            <pc:docMk/>
            <pc:sldMk cId="0" sldId="272"/>
            <ac:picMk id="4" creationId="{B7706826-2296-46ED-4FEA-DEA537FCF920}"/>
          </ac:picMkLst>
        </pc:picChg>
      </pc:sldChg>
      <pc:sldChg chg="addSp delSp modSp mod">
        <pc:chgData name="NGUYỄN HUY HOÀNG" userId="b6711e45-64fc-4b07-8398-19cc1edfbd36" providerId="ADAL" clId="{72B7F73A-D299-4364-A8F8-59124D0E7E8A}" dt="2022-05-16T17:18:52.395" v="206" actId="166"/>
        <pc:sldMkLst>
          <pc:docMk/>
          <pc:sldMk cId="0" sldId="306"/>
        </pc:sldMkLst>
        <pc:spChg chg="mod">
          <ac:chgData name="NGUYỄN HUY HOÀNG" userId="b6711e45-64fc-4b07-8398-19cc1edfbd36" providerId="ADAL" clId="{72B7F73A-D299-4364-A8F8-59124D0E7E8A}" dt="2022-05-16T17:17:06.211" v="199" actId="1076"/>
          <ac:spMkLst>
            <pc:docMk/>
            <pc:sldMk cId="0" sldId="306"/>
            <ac:spMk id="12400" creationId="{00000000-0000-0000-0000-000000000000}"/>
          </ac:spMkLst>
        </pc:spChg>
        <pc:spChg chg="mod">
          <ac:chgData name="NGUYỄN HUY HOÀNG" userId="b6711e45-64fc-4b07-8398-19cc1edfbd36" providerId="ADAL" clId="{72B7F73A-D299-4364-A8F8-59124D0E7E8A}" dt="2022-05-16T17:17:13.362" v="201" actId="1076"/>
          <ac:spMkLst>
            <pc:docMk/>
            <pc:sldMk cId="0" sldId="306"/>
            <ac:spMk id="12401" creationId="{00000000-0000-0000-0000-000000000000}"/>
          </ac:spMkLst>
        </pc:spChg>
        <pc:grpChg chg="del">
          <ac:chgData name="NGUYỄN HUY HOÀNG" userId="b6711e45-64fc-4b07-8398-19cc1edfbd36" providerId="ADAL" clId="{72B7F73A-D299-4364-A8F8-59124D0E7E8A}" dt="2022-05-16T17:16:49.143" v="196" actId="478"/>
          <ac:grpSpMkLst>
            <pc:docMk/>
            <pc:sldMk cId="0" sldId="306"/>
            <ac:grpSpMk id="12389" creationId="{00000000-0000-0000-0000-000000000000}"/>
          </ac:grpSpMkLst>
        </pc:grpChg>
        <pc:grpChg chg="mod ord">
          <ac:chgData name="NGUYỄN HUY HOÀNG" userId="b6711e45-64fc-4b07-8398-19cc1edfbd36" providerId="ADAL" clId="{72B7F73A-D299-4364-A8F8-59124D0E7E8A}" dt="2022-05-16T17:18:52.395" v="206" actId="166"/>
          <ac:grpSpMkLst>
            <pc:docMk/>
            <pc:sldMk cId="0" sldId="306"/>
            <ac:grpSpMk id="12402" creationId="{00000000-0000-0000-0000-000000000000}"/>
          </ac:grpSpMkLst>
        </pc:grpChg>
        <pc:picChg chg="add mod">
          <ac:chgData name="NGUYỄN HUY HOÀNG" userId="b6711e45-64fc-4b07-8398-19cc1edfbd36" providerId="ADAL" clId="{72B7F73A-D299-4364-A8F8-59124D0E7E8A}" dt="2022-05-16T17:17:27.600" v="203" actId="1076"/>
          <ac:picMkLst>
            <pc:docMk/>
            <pc:sldMk cId="0" sldId="306"/>
            <ac:picMk id="3" creationId="{39F098CD-BB77-AAC3-ED22-09474B4032B0}"/>
          </ac:picMkLst>
        </pc:picChg>
      </pc:sldChg>
      <pc:sldChg chg="modSp mod">
        <pc:chgData name="NGUYỄN HUY HOÀNG" userId="b6711e45-64fc-4b07-8398-19cc1edfbd36" providerId="ADAL" clId="{72B7F73A-D299-4364-A8F8-59124D0E7E8A}" dt="2022-05-16T17:02:29.613" v="152" actId="2711"/>
        <pc:sldMkLst>
          <pc:docMk/>
          <pc:sldMk cId="1998519316" sldId="342"/>
        </pc:sldMkLst>
        <pc:spChg chg="mod">
          <ac:chgData name="NGUYỄN HUY HOÀNG" userId="b6711e45-64fc-4b07-8398-19cc1edfbd36" providerId="ADAL" clId="{72B7F73A-D299-4364-A8F8-59124D0E7E8A}" dt="2022-05-16T17:02:29.613" v="152" actId="2711"/>
          <ac:spMkLst>
            <pc:docMk/>
            <pc:sldMk cId="1998519316" sldId="342"/>
            <ac:spMk id="5230" creationId="{00000000-0000-0000-0000-000000000000}"/>
          </ac:spMkLst>
        </pc:spChg>
      </pc:sldChg>
      <pc:sldChg chg="modSp mod ord">
        <pc:chgData name="NGUYỄN HUY HOÀNG" userId="b6711e45-64fc-4b07-8398-19cc1edfbd36" providerId="ADAL" clId="{72B7F73A-D299-4364-A8F8-59124D0E7E8A}" dt="2022-05-16T17:02:40.703" v="153" actId="2711"/>
        <pc:sldMkLst>
          <pc:docMk/>
          <pc:sldMk cId="1005415771" sldId="343"/>
        </pc:sldMkLst>
        <pc:spChg chg="mod">
          <ac:chgData name="NGUYỄN HUY HOÀNG" userId="b6711e45-64fc-4b07-8398-19cc1edfbd36" providerId="ADAL" clId="{72B7F73A-D299-4364-A8F8-59124D0E7E8A}" dt="2022-05-16T17:02:40.703" v="153" actId="2711"/>
          <ac:spMkLst>
            <pc:docMk/>
            <pc:sldMk cId="1005415771" sldId="343"/>
            <ac:spMk id="5724" creationId="{00000000-0000-0000-0000-000000000000}"/>
          </ac:spMkLst>
        </pc:spChg>
      </pc:sldChg>
      <pc:sldChg chg="modSp mod">
        <pc:chgData name="NGUYỄN HUY HOÀNG" userId="b6711e45-64fc-4b07-8398-19cc1edfbd36" providerId="ADAL" clId="{72B7F73A-D299-4364-A8F8-59124D0E7E8A}" dt="2022-05-16T17:03:10.423" v="155" actId="255"/>
        <pc:sldMkLst>
          <pc:docMk/>
          <pc:sldMk cId="3857394265" sldId="346"/>
        </pc:sldMkLst>
        <pc:spChg chg="mod">
          <ac:chgData name="NGUYỄN HUY HOÀNG" userId="b6711e45-64fc-4b07-8398-19cc1edfbd36" providerId="ADAL" clId="{72B7F73A-D299-4364-A8F8-59124D0E7E8A}" dt="2022-05-16T17:03:10.423" v="155" actId="255"/>
          <ac:spMkLst>
            <pc:docMk/>
            <pc:sldMk cId="3857394265" sldId="346"/>
            <ac:spMk id="5631" creationId="{00000000-0000-0000-0000-000000000000}"/>
          </ac:spMkLst>
        </pc:spChg>
      </pc:sldChg>
    </pc:docChg>
  </pc:docChgLst>
  <pc:docChgLst>
    <pc:chgData name="Guest User" userId="S::urn:spo:anon#70067981dd7ccde53aa666090fe598921cb4ff8c8b0eb0c73c00c4d8a1b0092f::" providerId="AD" clId="Web-{8EEFEBB2-9734-6CE9-5732-A7A59A8EA4F8}"/>
    <pc:docChg chg="modSld">
      <pc:chgData name="Guest User" userId="S::urn:spo:anon#70067981dd7ccde53aa666090fe598921cb4ff8c8b0eb0c73c00c4d8a1b0092f::" providerId="AD" clId="Web-{8EEFEBB2-9734-6CE9-5732-A7A59A8EA4F8}" dt="2022-05-15T15:56:24.004" v="1" actId="1076"/>
      <pc:docMkLst>
        <pc:docMk/>
      </pc:docMkLst>
      <pc:sldChg chg="modSp">
        <pc:chgData name="Guest User" userId="S::urn:spo:anon#70067981dd7ccde53aa666090fe598921cb4ff8c8b0eb0c73c00c4d8a1b0092f::" providerId="AD" clId="Web-{8EEFEBB2-9734-6CE9-5732-A7A59A8EA4F8}" dt="2022-05-15T15:56:24.004" v="1" actId="1076"/>
        <pc:sldMkLst>
          <pc:docMk/>
          <pc:sldMk cId="1005415771" sldId="343"/>
        </pc:sldMkLst>
        <pc:spChg chg="mod">
          <ac:chgData name="Guest User" userId="S::urn:spo:anon#70067981dd7ccde53aa666090fe598921cb4ff8c8b0eb0c73c00c4d8a1b0092f::" providerId="AD" clId="Web-{8EEFEBB2-9734-6CE9-5732-A7A59A8EA4F8}" dt="2022-05-15T15:56:24.004" v="1" actId="1076"/>
          <ac:spMkLst>
            <pc:docMk/>
            <pc:sldMk cId="1005415771" sldId="343"/>
            <ac:spMk id="57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5" name="Google Shape;52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6" name="Google Shape;52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208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" name="Google Shape;8058;g10ef9effa9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9" name="Google Shape;8059;g10ef9effa9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Google Shape;7269;g10f4749ab8e_1_6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0" name="Google Shape;7270;g10f4749ab8e_1_6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0" name="Google Shape;8420;g10fd61f71ed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1" name="Google Shape;8421;g10fd61f71ed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3" name="Google Shape;7343;gf4b673f2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4" name="Google Shape;7344;gf4b673f2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8" name="Google Shape;8178;g10ef9effa9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9" name="Google Shape;8179;g10ef9effa9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40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8" name="Google Shape;8178;g10ef9effa9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9" name="Google Shape;8179;g10ef9effa9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397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8" name="Google Shape;8178;g10ef9effa9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9" name="Google Shape;8179;g10ef9effa9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36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4" name="Google Shape;7824;gf2445b907f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5" name="Google Shape;7825;gf2445b907f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8" name="Google Shape;8178;g10ef9effa9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9" name="Google Shape;8179;g10ef9effa9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985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8" name="Google Shape;8178;g10ef9effa9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9" name="Google Shape;8179;g10ef9effa9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9434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8" name="Google Shape;5718;gf2445b907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9" name="Google Shape;5719;gf2445b907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4284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8" name="Google Shape;8178;g10ef9effa9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9" name="Google Shape;8179;g10ef9effa9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2853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1" name="Google Shape;8531;gf2ee5f746f_1_3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2" name="Google Shape;8532;gf2ee5f746f_1_3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6" name="Google Shape;8976;g10f4749ab8e_1_1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7" name="Google Shape;8977;g10f4749ab8e_1_1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2" name="Google Shape;13032;gf2ee5f746f_1_5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3" name="Google Shape;13033;gf2ee5f746f_1_5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gf2ee5f746f_1_5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9" name="Google Shape;7339;gf2ee5f746f_1_5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428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8" name="Google Shape;5548;gf2445b907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9" name="Google Shape;5549;gf2445b907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216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4" name="Google Shape;5624;gf2445b907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5" name="Google Shape;5625;gf2445b907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424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1" name="Google Shape;7691;gf2445b907f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2" name="Google Shape;7692;gf2445b907f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9" name="Google Shape;8389;g10f7050981f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0" name="Google Shape;8390;g10f7050981f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7" name="Google Shape;8287;g10f4749ab8e_1_3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8" name="Google Shape;8288;g10f4749ab8e_1_3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8" name="Google Shape;8178;g10ef9effa99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9" name="Google Shape;8179;g10ef9effa99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895462" y="1730555"/>
            <a:ext cx="1877408" cy="2124431"/>
            <a:chOff x="5778850" y="2553575"/>
            <a:chExt cx="606300" cy="686075"/>
          </a:xfrm>
        </p:grpSpPr>
        <p:sp>
          <p:nvSpPr>
            <p:cNvPr id="10" name="Google Shape;10;p2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2"/>
          <p:cNvGrpSpPr/>
          <p:nvPr/>
        </p:nvGrpSpPr>
        <p:grpSpPr>
          <a:xfrm>
            <a:off x="284438" y="308085"/>
            <a:ext cx="3131271" cy="3127968"/>
            <a:chOff x="1401800" y="-3687275"/>
            <a:chExt cx="1816072" cy="1814156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" name="Google Shape;165;p2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2"/>
          <p:cNvSpPr txBox="1">
            <a:spLocks noGrp="1"/>
          </p:cNvSpPr>
          <p:nvPr>
            <p:ph type="ctrTitle"/>
          </p:nvPr>
        </p:nvSpPr>
        <p:spPr>
          <a:xfrm>
            <a:off x="1953450" y="1376410"/>
            <a:ext cx="5237100" cy="24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subTitle" idx="1"/>
          </p:nvPr>
        </p:nvSpPr>
        <p:spPr>
          <a:xfrm>
            <a:off x="2077200" y="4150565"/>
            <a:ext cx="49896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Anonymous Pro"/>
                <a:ea typeface="Anonymous Pro"/>
                <a:cs typeface="Anonymous Pro"/>
                <a:sym typeface="Anonymou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8" name="Google Shape;168;p2"/>
          <p:cNvSpPr/>
          <p:nvPr/>
        </p:nvSpPr>
        <p:spPr>
          <a:xfrm>
            <a:off x="4548800" y="439453"/>
            <a:ext cx="1289978" cy="1292631"/>
          </a:xfrm>
          <a:custGeom>
            <a:avLst/>
            <a:gdLst/>
            <a:ahLst/>
            <a:cxnLst/>
            <a:rect l="l" t="t" r="r" b="b"/>
            <a:pathLst>
              <a:path w="16046" h="16079" extrusionOk="0">
                <a:moveTo>
                  <a:pt x="8040" y="1"/>
                </a:moveTo>
                <a:cubicBezTo>
                  <a:pt x="3603" y="1"/>
                  <a:pt x="1" y="3603"/>
                  <a:pt x="1" y="8040"/>
                </a:cubicBezTo>
                <a:cubicBezTo>
                  <a:pt x="1" y="12476"/>
                  <a:pt x="3603" y="16079"/>
                  <a:pt x="8040" y="16079"/>
                </a:cubicBezTo>
                <a:cubicBezTo>
                  <a:pt x="12476" y="16079"/>
                  <a:pt x="16045" y="12476"/>
                  <a:pt x="16045" y="8040"/>
                </a:cubicBezTo>
                <a:cubicBezTo>
                  <a:pt x="16045" y="3603"/>
                  <a:pt x="12476" y="1"/>
                  <a:pt x="8040" y="1"/>
                </a:cubicBez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"/>
          <p:cNvSpPr/>
          <p:nvPr/>
        </p:nvSpPr>
        <p:spPr>
          <a:xfrm>
            <a:off x="7742174" y="1425700"/>
            <a:ext cx="946871" cy="892726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7507212" y="421383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7507212" y="764021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9">
    <p:spTree>
      <p:nvGrpSpPr>
        <p:cNvPr id="1" name="Shape 3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1" name="Google Shape;3101;p25"/>
          <p:cNvSpPr txBox="1">
            <a:spLocks noGrp="1"/>
          </p:cNvSpPr>
          <p:nvPr>
            <p:ph type="title"/>
          </p:nvPr>
        </p:nvSpPr>
        <p:spPr>
          <a:xfrm flipH="1">
            <a:off x="2919150" y="2634713"/>
            <a:ext cx="33057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2" name="Google Shape;3102;p25"/>
          <p:cNvSpPr txBox="1">
            <a:spLocks noGrp="1"/>
          </p:cNvSpPr>
          <p:nvPr>
            <p:ph type="title" idx="2" hasCustomPrompt="1"/>
          </p:nvPr>
        </p:nvSpPr>
        <p:spPr>
          <a:xfrm>
            <a:off x="3496800" y="996500"/>
            <a:ext cx="21504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03" name="Google Shape;3103;p25"/>
          <p:cNvSpPr txBox="1">
            <a:spLocks noGrp="1"/>
          </p:cNvSpPr>
          <p:nvPr>
            <p:ph type="subTitle" idx="1"/>
          </p:nvPr>
        </p:nvSpPr>
        <p:spPr>
          <a:xfrm flipH="1">
            <a:off x="2990700" y="3835241"/>
            <a:ext cx="3162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104" name="Google Shape;3104;p25"/>
          <p:cNvGrpSpPr/>
          <p:nvPr/>
        </p:nvGrpSpPr>
        <p:grpSpPr>
          <a:xfrm>
            <a:off x="5466888" y="141123"/>
            <a:ext cx="3131271" cy="3127968"/>
            <a:chOff x="1401800" y="-3687275"/>
            <a:chExt cx="1816072" cy="1814156"/>
          </a:xfrm>
        </p:grpSpPr>
        <p:grpSp>
          <p:nvGrpSpPr>
            <p:cNvPr id="3105" name="Google Shape;3105;p25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3106" name="Google Shape;3106;p25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7" name="Google Shape;3107;p25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8" name="Google Shape;3108;p25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9" name="Google Shape;3109;p25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0" name="Google Shape;3110;p25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1" name="Google Shape;3111;p25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2" name="Google Shape;3112;p25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3" name="Google Shape;3113;p25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4" name="Google Shape;3114;p25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5" name="Google Shape;3115;p25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6" name="Google Shape;3116;p25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7" name="Google Shape;3117;p25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8" name="Google Shape;3118;p25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19" name="Google Shape;3119;p25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0" name="Google Shape;3120;p25"/>
          <p:cNvGrpSpPr/>
          <p:nvPr/>
        </p:nvGrpSpPr>
        <p:grpSpPr>
          <a:xfrm>
            <a:off x="713237" y="1144667"/>
            <a:ext cx="1877408" cy="2124431"/>
            <a:chOff x="5778850" y="2553575"/>
            <a:chExt cx="606300" cy="686075"/>
          </a:xfrm>
        </p:grpSpPr>
        <p:sp>
          <p:nvSpPr>
            <p:cNvPr id="3121" name="Google Shape;3121;p25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5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5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5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5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5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5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5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5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5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5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5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5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5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5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5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5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5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5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5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5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5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5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5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5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5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5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5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5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5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5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5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5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5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5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5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5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5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5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5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5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5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5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5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5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5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5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5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5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5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5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5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5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5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5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5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5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5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5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5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5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5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5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5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5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5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5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5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5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5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5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5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5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5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5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5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5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5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5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5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5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5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5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5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5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5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5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5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5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5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5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5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5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5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5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5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5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5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5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5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5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5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5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5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5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5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5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5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5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5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5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5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5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5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5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5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5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5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5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25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25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25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25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25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25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25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25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25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25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5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5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5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5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5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5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5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5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25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5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5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1" name="Google Shape;3261;p25"/>
          <p:cNvSpPr/>
          <p:nvPr/>
        </p:nvSpPr>
        <p:spPr>
          <a:xfrm rot="10800000">
            <a:off x="746322" y="2571739"/>
            <a:ext cx="1483558" cy="1270918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2" name="Google Shape;3262;p25"/>
          <p:cNvSpPr/>
          <p:nvPr/>
        </p:nvSpPr>
        <p:spPr>
          <a:xfrm>
            <a:off x="1074011" y="576080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3" name="Google Shape;3263;p25"/>
          <p:cNvSpPr/>
          <p:nvPr/>
        </p:nvSpPr>
        <p:spPr>
          <a:xfrm flipH="1">
            <a:off x="2484695" y="1369925"/>
            <a:ext cx="621904" cy="1264798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4" name="Google Shape;3264;p25"/>
          <p:cNvSpPr/>
          <p:nvPr/>
        </p:nvSpPr>
        <p:spPr>
          <a:xfrm>
            <a:off x="6991686" y="3842830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3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3" name="Google Shape;3903;p30"/>
          <p:cNvSpPr txBox="1">
            <a:spLocks noGrp="1"/>
          </p:cNvSpPr>
          <p:nvPr>
            <p:ph type="title"/>
          </p:nvPr>
        </p:nvSpPr>
        <p:spPr>
          <a:xfrm flipH="1">
            <a:off x="4246675" y="1499075"/>
            <a:ext cx="4058700" cy="12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3904" name="Google Shape;3904;p30"/>
          <p:cNvSpPr txBox="1">
            <a:spLocks noGrp="1"/>
          </p:cNvSpPr>
          <p:nvPr>
            <p:ph type="subTitle" idx="1"/>
          </p:nvPr>
        </p:nvSpPr>
        <p:spPr>
          <a:xfrm flipH="1">
            <a:off x="4246750" y="3039350"/>
            <a:ext cx="4086900" cy="8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05" name="Google Shape;3905;p30"/>
          <p:cNvGrpSpPr/>
          <p:nvPr/>
        </p:nvGrpSpPr>
        <p:grpSpPr>
          <a:xfrm>
            <a:off x="6760937" y="395067"/>
            <a:ext cx="1877408" cy="2124431"/>
            <a:chOff x="5778850" y="2553575"/>
            <a:chExt cx="606300" cy="686075"/>
          </a:xfrm>
        </p:grpSpPr>
        <p:sp>
          <p:nvSpPr>
            <p:cNvPr id="3906" name="Google Shape;3906;p30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30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30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30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30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30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30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30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30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30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30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30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30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30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30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30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30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30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30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30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30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30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30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30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30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30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30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30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30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30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30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30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30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30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30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30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30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30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30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30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30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30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30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30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30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30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30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30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0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0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0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0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0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0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0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0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0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0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0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0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0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0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0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0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0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0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0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0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0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0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0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0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0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0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0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0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0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0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0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0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0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0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0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0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0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0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0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0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0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0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0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0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0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0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0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0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0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0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0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0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0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0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0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0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0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0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0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0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0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0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0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0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0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0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0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0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0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0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0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0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0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0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0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0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0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0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0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0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0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0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0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0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0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0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0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0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0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0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0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0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30"/>
          <p:cNvGrpSpPr/>
          <p:nvPr/>
        </p:nvGrpSpPr>
        <p:grpSpPr>
          <a:xfrm>
            <a:off x="284438" y="308085"/>
            <a:ext cx="3131271" cy="3127968"/>
            <a:chOff x="1401800" y="-3687275"/>
            <a:chExt cx="1816072" cy="1814156"/>
          </a:xfrm>
        </p:grpSpPr>
        <p:grpSp>
          <p:nvGrpSpPr>
            <p:cNvPr id="4047" name="Google Shape;4047;p30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4048" name="Google Shape;4048;p30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9" name="Google Shape;4049;p30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0" name="Google Shape;4050;p30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1" name="Google Shape;4051;p30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2" name="Google Shape;4052;p30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3" name="Google Shape;4053;p30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4" name="Google Shape;4054;p30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5" name="Google Shape;4055;p30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6" name="Google Shape;4056;p30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7" name="Google Shape;4057;p30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8" name="Google Shape;4058;p30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9" name="Google Shape;4059;p30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0" name="Google Shape;4060;p30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61" name="Google Shape;4061;p30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2" name="Google Shape;4062;p30"/>
          <p:cNvSpPr/>
          <p:nvPr/>
        </p:nvSpPr>
        <p:spPr>
          <a:xfrm rot="10800000">
            <a:off x="370267" y="3852196"/>
            <a:ext cx="884706" cy="757881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3" name="Google Shape;4063;p30"/>
          <p:cNvSpPr/>
          <p:nvPr/>
        </p:nvSpPr>
        <p:spPr>
          <a:xfrm flipH="1">
            <a:off x="3463830" y="385220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4" name="Google Shape;4064;p30"/>
          <p:cNvSpPr/>
          <p:nvPr/>
        </p:nvSpPr>
        <p:spPr>
          <a:xfrm flipH="1">
            <a:off x="3877205" y="537492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5"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Google Shape;4669;p35"/>
          <p:cNvSpPr txBox="1">
            <a:spLocks noGrp="1"/>
          </p:cNvSpPr>
          <p:nvPr>
            <p:ph type="title"/>
          </p:nvPr>
        </p:nvSpPr>
        <p:spPr>
          <a:xfrm>
            <a:off x="711725" y="435639"/>
            <a:ext cx="7720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70" name="Google Shape;4670;p35"/>
          <p:cNvSpPr txBox="1">
            <a:spLocks noGrp="1"/>
          </p:cNvSpPr>
          <p:nvPr>
            <p:ph type="subTitle" idx="1"/>
          </p:nvPr>
        </p:nvSpPr>
        <p:spPr>
          <a:xfrm flipH="1">
            <a:off x="711625" y="1633625"/>
            <a:ext cx="4405200" cy="18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671" name="Google Shape;4671;p35"/>
          <p:cNvGrpSpPr/>
          <p:nvPr/>
        </p:nvGrpSpPr>
        <p:grpSpPr>
          <a:xfrm>
            <a:off x="6269212" y="1573417"/>
            <a:ext cx="1877408" cy="2124431"/>
            <a:chOff x="5778850" y="2553575"/>
            <a:chExt cx="606300" cy="686075"/>
          </a:xfrm>
        </p:grpSpPr>
        <p:sp>
          <p:nvSpPr>
            <p:cNvPr id="4672" name="Google Shape;4672;p35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35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35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35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35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5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35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35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35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5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35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35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35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35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35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35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35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35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35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5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35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35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35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5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35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35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35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35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35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35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35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35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35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5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35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35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35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5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35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35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35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35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35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35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35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35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35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35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35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35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35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5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5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5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5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5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35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35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5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5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5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35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35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5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5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35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35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5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35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35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35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5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35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35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35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35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35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35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35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35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35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35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35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35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35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35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35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35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35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35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5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35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35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35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35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35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35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35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5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35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35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35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35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5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35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35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35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35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35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35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35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35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5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35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35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35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5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35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35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35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35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35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35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35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35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35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35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35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35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35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35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35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35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35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35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35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35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35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35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35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12" name="Google Shape;4812;p35"/>
          <p:cNvSpPr/>
          <p:nvPr/>
        </p:nvSpPr>
        <p:spPr>
          <a:xfrm rot="10800000">
            <a:off x="7085189" y="1056967"/>
            <a:ext cx="1390137" cy="1190857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3" name="Google Shape;4813;p35"/>
          <p:cNvSpPr/>
          <p:nvPr/>
        </p:nvSpPr>
        <p:spPr>
          <a:xfrm flipH="1">
            <a:off x="7524068" y="400260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4" name="Google Shape;4814;p35"/>
          <p:cNvSpPr/>
          <p:nvPr/>
        </p:nvSpPr>
        <p:spPr>
          <a:xfrm rot="-5400000">
            <a:off x="795250" y="3336849"/>
            <a:ext cx="620182" cy="1261295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5" name="Google Shape;4815;p35"/>
          <p:cNvSpPr/>
          <p:nvPr/>
        </p:nvSpPr>
        <p:spPr>
          <a:xfrm flipH="1">
            <a:off x="414030" y="1238092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4">
    <p:spTree>
      <p:nvGrpSpPr>
        <p:cNvPr id="1" name="Shape 4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" name="Google Shape;4817;p36"/>
          <p:cNvSpPr txBox="1">
            <a:spLocks noGrp="1"/>
          </p:cNvSpPr>
          <p:nvPr>
            <p:ph type="title"/>
          </p:nvPr>
        </p:nvSpPr>
        <p:spPr>
          <a:xfrm>
            <a:off x="974000" y="1696900"/>
            <a:ext cx="4429200" cy="62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18" name="Google Shape;4818;p36"/>
          <p:cNvSpPr txBox="1">
            <a:spLocks noGrp="1"/>
          </p:cNvSpPr>
          <p:nvPr>
            <p:ph type="subTitle" idx="1"/>
          </p:nvPr>
        </p:nvSpPr>
        <p:spPr>
          <a:xfrm flipH="1">
            <a:off x="973750" y="2297300"/>
            <a:ext cx="4429200" cy="15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819" name="Google Shape;4819;p36"/>
          <p:cNvGrpSpPr/>
          <p:nvPr/>
        </p:nvGrpSpPr>
        <p:grpSpPr>
          <a:xfrm>
            <a:off x="4485163" y="636285"/>
            <a:ext cx="3131271" cy="3127968"/>
            <a:chOff x="1401800" y="-3687275"/>
            <a:chExt cx="1816072" cy="1814156"/>
          </a:xfrm>
        </p:grpSpPr>
        <p:grpSp>
          <p:nvGrpSpPr>
            <p:cNvPr id="4820" name="Google Shape;4820;p36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4821" name="Google Shape;4821;p36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2" name="Google Shape;4822;p36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3" name="Google Shape;4823;p36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4" name="Google Shape;4824;p36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5" name="Google Shape;4825;p36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6" name="Google Shape;4826;p36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7" name="Google Shape;4827;p36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8" name="Google Shape;4828;p36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9" name="Google Shape;4829;p36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0" name="Google Shape;4830;p36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1" name="Google Shape;4831;p36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2" name="Google Shape;4832;p36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3" name="Google Shape;4833;p36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34" name="Google Shape;4834;p36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5" name="Google Shape;4835;p36"/>
          <p:cNvGrpSpPr/>
          <p:nvPr/>
        </p:nvGrpSpPr>
        <p:grpSpPr>
          <a:xfrm>
            <a:off x="835762" y="371217"/>
            <a:ext cx="1877408" cy="2124431"/>
            <a:chOff x="5778850" y="2553575"/>
            <a:chExt cx="606300" cy="686075"/>
          </a:xfrm>
        </p:grpSpPr>
        <p:sp>
          <p:nvSpPr>
            <p:cNvPr id="4836" name="Google Shape;4836;p36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36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36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36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36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36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36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36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36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36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36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36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36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36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36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36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36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36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36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36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36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36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36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36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36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36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36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36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36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36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36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36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36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36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36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36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36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36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36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36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36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36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36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36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36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36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36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36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36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36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36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36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36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36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36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36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36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36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36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36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36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36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36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36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36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36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36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36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36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36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36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36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36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36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36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36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36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36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36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36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36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36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36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36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36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36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36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36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36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36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36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36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36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36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36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36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36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36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36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36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36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36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36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36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36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36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36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36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36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36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36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36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36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36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36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36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36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36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36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36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36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36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36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36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36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36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36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36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36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36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36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36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36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36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36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36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36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36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36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36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6" name="Google Shape;4976;p36"/>
          <p:cNvSpPr/>
          <p:nvPr/>
        </p:nvSpPr>
        <p:spPr>
          <a:xfrm flipH="1">
            <a:off x="7664530" y="422215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"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p38"/>
          <p:cNvSpPr txBox="1">
            <a:spLocks noGrp="1"/>
          </p:cNvSpPr>
          <p:nvPr>
            <p:ph type="title"/>
          </p:nvPr>
        </p:nvSpPr>
        <p:spPr>
          <a:xfrm>
            <a:off x="711725" y="435639"/>
            <a:ext cx="7720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127" name="Google Shape;5127;p38"/>
          <p:cNvGrpSpPr/>
          <p:nvPr/>
        </p:nvGrpSpPr>
        <p:grpSpPr>
          <a:xfrm>
            <a:off x="6838437" y="747092"/>
            <a:ext cx="1877408" cy="2124431"/>
            <a:chOff x="5778850" y="2553575"/>
            <a:chExt cx="606300" cy="686075"/>
          </a:xfrm>
        </p:grpSpPr>
        <p:sp>
          <p:nvSpPr>
            <p:cNvPr id="5128" name="Google Shape;5128;p38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38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38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38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38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38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38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38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38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38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38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38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38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38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38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38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38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38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38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38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38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38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38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38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38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38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38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38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38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38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38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38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38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38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38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38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38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38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38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38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38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38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38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38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38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38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38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38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38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38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38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38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38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38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38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38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38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38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38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38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38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38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38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38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38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38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38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38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38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38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38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38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38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38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38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38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38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38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38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38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38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38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38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38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38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38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38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38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38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38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38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38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38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38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38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38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38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38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38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38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38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38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38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38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38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38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38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38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38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38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38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38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38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38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38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38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38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38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38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38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38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38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38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38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38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38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38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38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38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38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38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38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38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38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38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38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38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38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38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38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8" name="Google Shape;5268;p38"/>
          <p:cNvSpPr/>
          <p:nvPr/>
        </p:nvSpPr>
        <p:spPr>
          <a:xfrm rot="10800000">
            <a:off x="285368" y="4439156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9" name="Google Shape;5269;p38"/>
          <p:cNvSpPr/>
          <p:nvPr/>
        </p:nvSpPr>
        <p:spPr>
          <a:xfrm rot="5400000" flipH="1">
            <a:off x="7863118" y="96341"/>
            <a:ext cx="594038" cy="1208125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_1_1">
    <p:spTree>
      <p:nvGrpSpPr>
        <p:cNvPr id="1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1" name="Google Shape;5271;p39"/>
          <p:cNvSpPr txBox="1">
            <a:spLocks noGrp="1"/>
          </p:cNvSpPr>
          <p:nvPr>
            <p:ph type="title"/>
          </p:nvPr>
        </p:nvSpPr>
        <p:spPr>
          <a:xfrm>
            <a:off x="711725" y="435639"/>
            <a:ext cx="7720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72" name="Google Shape;5272;p39"/>
          <p:cNvGrpSpPr/>
          <p:nvPr/>
        </p:nvGrpSpPr>
        <p:grpSpPr>
          <a:xfrm>
            <a:off x="382587" y="2683267"/>
            <a:ext cx="1877408" cy="2124431"/>
            <a:chOff x="5778850" y="2553575"/>
            <a:chExt cx="606300" cy="686075"/>
          </a:xfrm>
        </p:grpSpPr>
        <p:sp>
          <p:nvSpPr>
            <p:cNvPr id="5273" name="Google Shape;5273;p39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9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9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9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9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9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9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9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9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9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9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9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9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9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9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9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9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9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9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9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9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9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9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9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9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9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9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9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9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9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9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9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9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9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9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9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9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9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9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9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9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9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9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9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9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9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9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9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9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9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9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9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9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9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9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9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9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9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9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9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9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9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9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9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9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9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9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9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9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9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9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9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9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9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9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9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9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9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9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9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9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9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9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9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9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9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9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9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9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9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9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9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9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9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9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9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9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9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9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9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9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9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9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9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9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9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9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9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9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9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9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9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9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9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9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9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9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9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9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9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9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9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9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9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9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9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9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9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9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9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9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9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9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9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9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9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9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9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9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9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3" name="Google Shape;5413;p39"/>
          <p:cNvSpPr/>
          <p:nvPr/>
        </p:nvSpPr>
        <p:spPr>
          <a:xfrm rot="10800000">
            <a:off x="387608" y="3486349"/>
            <a:ext cx="1177917" cy="1110451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4" name="Google Shape;5414;p39"/>
          <p:cNvSpPr/>
          <p:nvPr/>
        </p:nvSpPr>
        <p:spPr>
          <a:xfrm rot="10800000">
            <a:off x="6906939" y="492792"/>
            <a:ext cx="1390137" cy="1190857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5" name="Google Shape;5415;p39"/>
          <p:cNvSpPr/>
          <p:nvPr/>
        </p:nvSpPr>
        <p:spPr>
          <a:xfrm flipH="1">
            <a:off x="3116943" y="1263780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6" name="Google Shape;5416;p39"/>
          <p:cNvSpPr/>
          <p:nvPr/>
        </p:nvSpPr>
        <p:spPr>
          <a:xfrm>
            <a:off x="8146125" y="2225049"/>
            <a:ext cx="620182" cy="1261295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4_1_1_1_1">
    <p:spTree>
      <p:nvGrpSpPr>
        <p:cNvPr id="1" name="Shape 5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5" name="Google Shape;5565;p41"/>
          <p:cNvSpPr txBox="1">
            <a:spLocks noGrp="1"/>
          </p:cNvSpPr>
          <p:nvPr>
            <p:ph type="title"/>
          </p:nvPr>
        </p:nvSpPr>
        <p:spPr>
          <a:xfrm>
            <a:off x="711725" y="435639"/>
            <a:ext cx="7720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566" name="Google Shape;5566;p41"/>
          <p:cNvGrpSpPr/>
          <p:nvPr/>
        </p:nvGrpSpPr>
        <p:grpSpPr>
          <a:xfrm>
            <a:off x="910662" y="2194592"/>
            <a:ext cx="1877408" cy="2124431"/>
            <a:chOff x="5778850" y="2553575"/>
            <a:chExt cx="606300" cy="686075"/>
          </a:xfrm>
        </p:grpSpPr>
        <p:sp>
          <p:nvSpPr>
            <p:cNvPr id="5567" name="Google Shape;5567;p41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41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41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41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41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41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41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41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41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41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41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41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41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41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41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41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41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41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41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41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41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41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41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41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41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41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41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41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41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41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41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41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41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41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41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41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41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41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41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41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41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41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41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41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1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1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41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41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41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41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41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1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1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41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41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41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41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41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41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41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41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41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41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41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41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41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41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41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41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41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41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41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41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41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41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41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41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41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41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41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41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1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1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1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1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1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1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1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1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1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1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1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1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1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1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1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1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1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1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1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1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1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41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41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1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1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1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1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1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1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1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41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41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1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1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1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1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1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1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1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1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1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1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1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41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41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41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41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41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41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41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41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41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41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41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1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41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41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1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1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7" name="Google Shape;5707;p41"/>
          <p:cNvSpPr/>
          <p:nvPr/>
        </p:nvSpPr>
        <p:spPr>
          <a:xfrm rot="10800000">
            <a:off x="151426" y="1019049"/>
            <a:ext cx="849147" cy="800701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8" name="Google Shape;5708;p41"/>
          <p:cNvSpPr/>
          <p:nvPr/>
        </p:nvSpPr>
        <p:spPr>
          <a:xfrm flipH="1">
            <a:off x="6591930" y="56290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9" name="Google Shape;5709;p41"/>
          <p:cNvSpPr/>
          <p:nvPr/>
        </p:nvSpPr>
        <p:spPr>
          <a:xfrm rot="5400000">
            <a:off x="753470" y="3359763"/>
            <a:ext cx="683217" cy="1389491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6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4" name="Google Shape;6294;p46"/>
          <p:cNvSpPr txBox="1">
            <a:spLocks noGrp="1"/>
          </p:cNvSpPr>
          <p:nvPr>
            <p:ph type="title"/>
          </p:nvPr>
        </p:nvSpPr>
        <p:spPr>
          <a:xfrm>
            <a:off x="746225" y="720900"/>
            <a:ext cx="31314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6295" name="Google Shape;6295;p46"/>
          <p:cNvSpPr txBox="1">
            <a:spLocks noGrp="1"/>
          </p:cNvSpPr>
          <p:nvPr>
            <p:ph type="subTitle" idx="1"/>
          </p:nvPr>
        </p:nvSpPr>
        <p:spPr>
          <a:xfrm>
            <a:off x="746225" y="1564000"/>
            <a:ext cx="3458400" cy="10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96" name="Google Shape;6296;p46"/>
          <p:cNvGrpSpPr/>
          <p:nvPr/>
        </p:nvGrpSpPr>
        <p:grpSpPr>
          <a:xfrm flipH="1">
            <a:off x="5507075" y="308085"/>
            <a:ext cx="3131271" cy="3127968"/>
            <a:chOff x="1401800" y="-3687275"/>
            <a:chExt cx="1816072" cy="1814156"/>
          </a:xfrm>
        </p:grpSpPr>
        <p:grpSp>
          <p:nvGrpSpPr>
            <p:cNvPr id="6297" name="Google Shape;6297;p46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6298" name="Google Shape;6298;p46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9" name="Google Shape;6299;p46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0" name="Google Shape;6300;p46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1" name="Google Shape;6301;p46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2" name="Google Shape;6302;p46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3" name="Google Shape;6303;p46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4" name="Google Shape;6304;p46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5" name="Google Shape;6305;p46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6" name="Google Shape;6306;p46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7" name="Google Shape;6307;p46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8" name="Google Shape;6308;p46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9" name="Google Shape;6309;p46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0" name="Google Shape;6310;p46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1" name="Google Shape;6311;p46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2" name="Google Shape;6312;p46"/>
          <p:cNvGrpSpPr/>
          <p:nvPr/>
        </p:nvGrpSpPr>
        <p:grpSpPr>
          <a:xfrm flipH="1">
            <a:off x="320688" y="2557380"/>
            <a:ext cx="1877408" cy="2124431"/>
            <a:chOff x="5778850" y="2553575"/>
            <a:chExt cx="606300" cy="686075"/>
          </a:xfrm>
        </p:grpSpPr>
        <p:sp>
          <p:nvSpPr>
            <p:cNvPr id="6313" name="Google Shape;6313;p46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46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46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46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46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46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46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46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46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46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46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46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46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46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46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46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46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46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46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46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46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46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46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46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46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46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46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46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46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46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46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46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46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46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46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46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46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46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46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46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46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46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46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46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46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46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46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46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46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46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46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46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46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46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46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46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46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46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46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46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46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46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46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46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46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46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46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46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46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46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46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46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46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46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46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46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46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46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46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46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46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46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46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46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46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46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46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46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46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46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46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46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46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46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46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46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46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46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46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46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46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46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46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46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46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46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46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46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46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46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46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46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46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46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46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46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46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46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46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46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46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46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46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46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46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46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46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46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46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46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46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46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5" name="Google Shape;6445;p46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6" name="Google Shape;6446;p46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46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46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46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46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46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46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3" name="Google Shape;6453;p46"/>
          <p:cNvSpPr txBox="1"/>
          <p:nvPr/>
        </p:nvSpPr>
        <p:spPr>
          <a:xfrm>
            <a:off x="720000" y="3515050"/>
            <a:ext cx="36576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5"/>
                </a:solidFill>
                <a:latin typeface="Anonymous Pro"/>
                <a:ea typeface="Anonymous Pro"/>
                <a:cs typeface="Anonymous Pro"/>
                <a:sym typeface="Anonymous Pro"/>
              </a:rPr>
              <a:t>CREDITS</a:t>
            </a:r>
            <a:r>
              <a:rPr lang="en" sz="11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: This presentation template was created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, including icons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 and infographics &amp; images by </a:t>
            </a:r>
            <a:r>
              <a:rPr lang="en" sz="1100" b="1">
                <a:solidFill>
                  <a:schemeClr val="accent5"/>
                </a:solidFill>
                <a:uFill>
                  <a:noFill/>
                </a:uFill>
                <a:latin typeface="Anonymous Pro"/>
                <a:ea typeface="Anonymous Pro"/>
                <a:cs typeface="Anonymous Pro"/>
                <a:sym typeface="Anonymous Pro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endParaRPr sz="600" b="1">
              <a:solidFill>
                <a:schemeClr val="accent5"/>
              </a:solidFill>
              <a:highlight>
                <a:srgbClr val="DFDEFC"/>
              </a:highlight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454" name="Google Shape;6454;p46"/>
          <p:cNvSpPr/>
          <p:nvPr/>
        </p:nvSpPr>
        <p:spPr>
          <a:xfrm rot="10800000">
            <a:off x="4117551" y="397807"/>
            <a:ext cx="908886" cy="910795"/>
          </a:xfrm>
          <a:custGeom>
            <a:avLst/>
            <a:gdLst/>
            <a:ahLst/>
            <a:cxnLst/>
            <a:rect l="l" t="t" r="r" b="b"/>
            <a:pathLst>
              <a:path w="16046" h="16079" extrusionOk="0">
                <a:moveTo>
                  <a:pt x="8040" y="1"/>
                </a:moveTo>
                <a:cubicBezTo>
                  <a:pt x="3603" y="1"/>
                  <a:pt x="1" y="3603"/>
                  <a:pt x="1" y="8040"/>
                </a:cubicBezTo>
                <a:cubicBezTo>
                  <a:pt x="1" y="12476"/>
                  <a:pt x="3603" y="16079"/>
                  <a:pt x="8040" y="16079"/>
                </a:cubicBezTo>
                <a:cubicBezTo>
                  <a:pt x="12476" y="16079"/>
                  <a:pt x="16045" y="12476"/>
                  <a:pt x="16045" y="8040"/>
                </a:cubicBezTo>
                <a:cubicBezTo>
                  <a:pt x="16045" y="3603"/>
                  <a:pt x="12476" y="1"/>
                  <a:pt x="8040" y="1"/>
                </a:cubicBez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5" name="Google Shape;6455;p46"/>
          <p:cNvSpPr/>
          <p:nvPr/>
        </p:nvSpPr>
        <p:spPr>
          <a:xfrm rot="10800000">
            <a:off x="4575317" y="3274997"/>
            <a:ext cx="1133360" cy="1068551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6" name="Google Shape;6456;p46"/>
          <p:cNvSpPr/>
          <p:nvPr/>
        </p:nvSpPr>
        <p:spPr>
          <a:xfrm rot="10800000">
            <a:off x="7434894" y="439443"/>
            <a:ext cx="1572235" cy="1346851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7" name="Google Shape;6457;p46"/>
          <p:cNvSpPr/>
          <p:nvPr/>
        </p:nvSpPr>
        <p:spPr>
          <a:xfrm flipH="1">
            <a:off x="3166793" y="232110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8" name="Google Shape;6458;p46"/>
          <p:cNvSpPr/>
          <p:nvPr/>
        </p:nvSpPr>
        <p:spPr>
          <a:xfrm>
            <a:off x="8085900" y="2587175"/>
            <a:ext cx="689761" cy="1402801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9" name="Google Shape;6459;p46"/>
          <p:cNvSpPr/>
          <p:nvPr/>
        </p:nvSpPr>
        <p:spPr>
          <a:xfrm flipH="1">
            <a:off x="6785280" y="4343542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1" name="Google Shape;6461;p47"/>
          <p:cNvGrpSpPr/>
          <p:nvPr/>
        </p:nvGrpSpPr>
        <p:grpSpPr>
          <a:xfrm>
            <a:off x="6895462" y="1730555"/>
            <a:ext cx="1877408" cy="2124431"/>
            <a:chOff x="5778850" y="2553575"/>
            <a:chExt cx="606300" cy="686075"/>
          </a:xfrm>
        </p:grpSpPr>
        <p:sp>
          <p:nvSpPr>
            <p:cNvPr id="6462" name="Google Shape;6462;p47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3" name="Google Shape;6463;p47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4" name="Google Shape;6464;p47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5" name="Google Shape;6465;p47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6" name="Google Shape;6466;p47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7" name="Google Shape;6467;p47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8" name="Google Shape;6468;p47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9" name="Google Shape;6469;p47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0" name="Google Shape;6470;p47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1" name="Google Shape;6471;p47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2" name="Google Shape;6472;p47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3" name="Google Shape;6473;p47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4" name="Google Shape;6474;p47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5" name="Google Shape;6475;p47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6" name="Google Shape;6476;p47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7" name="Google Shape;6477;p47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8" name="Google Shape;6478;p47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9" name="Google Shape;6479;p47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0" name="Google Shape;6480;p47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1" name="Google Shape;6481;p47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2" name="Google Shape;6482;p47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47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47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47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47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47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47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47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47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47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47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47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47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47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47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47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8" name="Google Shape;6498;p47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9" name="Google Shape;6499;p47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0" name="Google Shape;6500;p47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1" name="Google Shape;6501;p47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47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47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4" name="Google Shape;6504;p47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5" name="Google Shape;6505;p47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47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47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47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47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47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47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47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47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47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47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47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47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47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47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47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1" name="Google Shape;6521;p47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2" name="Google Shape;6522;p47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47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47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47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47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47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47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47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47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47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47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47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47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47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47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47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47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47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47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47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47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47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47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47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47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47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47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47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47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47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47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47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47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47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47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47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47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47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47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47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47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47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47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47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47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47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47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47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47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47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47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47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47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47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47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47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47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47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47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47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47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47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47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47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47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47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47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47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47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47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47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47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47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47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47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47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47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47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47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47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02" name="Google Shape;6602;p47"/>
          <p:cNvGrpSpPr/>
          <p:nvPr/>
        </p:nvGrpSpPr>
        <p:grpSpPr>
          <a:xfrm>
            <a:off x="284438" y="308085"/>
            <a:ext cx="3131271" cy="3127968"/>
            <a:chOff x="1401800" y="-3687275"/>
            <a:chExt cx="1816072" cy="1814156"/>
          </a:xfrm>
        </p:grpSpPr>
        <p:grpSp>
          <p:nvGrpSpPr>
            <p:cNvPr id="6603" name="Google Shape;6603;p47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6604" name="Google Shape;6604;p47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5" name="Google Shape;6605;p47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6" name="Google Shape;6606;p47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7" name="Google Shape;6607;p47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8" name="Google Shape;6608;p47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9" name="Google Shape;6609;p47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0" name="Google Shape;6610;p47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1" name="Google Shape;6611;p47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2" name="Google Shape;6612;p47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3" name="Google Shape;6613;p47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4" name="Google Shape;6614;p47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5" name="Google Shape;6615;p47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6" name="Google Shape;6616;p47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17" name="Google Shape;6617;p47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6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9" name="Google Shape;6619;p48"/>
          <p:cNvGrpSpPr/>
          <p:nvPr/>
        </p:nvGrpSpPr>
        <p:grpSpPr>
          <a:xfrm>
            <a:off x="3931463" y="352735"/>
            <a:ext cx="3131271" cy="3127968"/>
            <a:chOff x="1401800" y="-3687275"/>
            <a:chExt cx="1816072" cy="1814156"/>
          </a:xfrm>
        </p:grpSpPr>
        <p:grpSp>
          <p:nvGrpSpPr>
            <p:cNvPr id="6620" name="Google Shape;6620;p48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6621" name="Google Shape;6621;p48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2" name="Google Shape;6622;p48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3" name="Google Shape;6623;p48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4" name="Google Shape;6624;p48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5" name="Google Shape;6625;p48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6" name="Google Shape;6626;p48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7" name="Google Shape;6627;p48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8" name="Google Shape;6628;p48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9" name="Google Shape;6629;p48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0" name="Google Shape;6630;p48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1" name="Google Shape;6631;p48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2" name="Google Shape;6632;p48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3" name="Google Shape;6633;p48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34" name="Google Shape;6634;p48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35" name="Google Shape;6635;p48"/>
          <p:cNvGrpSpPr/>
          <p:nvPr/>
        </p:nvGrpSpPr>
        <p:grpSpPr>
          <a:xfrm>
            <a:off x="6687162" y="2484317"/>
            <a:ext cx="1877408" cy="2124431"/>
            <a:chOff x="5778850" y="2553575"/>
            <a:chExt cx="606300" cy="686075"/>
          </a:xfrm>
        </p:grpSpPr>
        <p:sp>
          <p:nvSpPr>
            <p:cNvPr id="6636" name="Google Shape;6636;p48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48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8" name="Google Shape;6638;p48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9" name="Google Shape;6639;p48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0" name="Google Shape;6640;p48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48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48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48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48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48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48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48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48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48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48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48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48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48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48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48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48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48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48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48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48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48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48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48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48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48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48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48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48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48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48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48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48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48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48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48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48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48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48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48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48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48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48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48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48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48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48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48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48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48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48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48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48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48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48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48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48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48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48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48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48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48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48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48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48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48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48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48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48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48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48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48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48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48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48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48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48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48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48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48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48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48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48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48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48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48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48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48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48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48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48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48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48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48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48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48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6" name="Google Shape;6736;p48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7" name="Google Shape;6737;p48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8" name="Google Shape;6738;p48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48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48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48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48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48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48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48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48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48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48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48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48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48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48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48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4" name="Google Shape;6754;p48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5" name="Google Shape;6755;p48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6" name="Google Shape;6756;p48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7" name="Google Shape;6757;p48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8" name="Google Shape;6758;p48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9" name="Google Shape;6759;p48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48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48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48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48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48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48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48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48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48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48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48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48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48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48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48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48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864125" y="2674375"/>
            <a:ext cx="33057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1092725" y="979670"/>
            <a:ext cx="18273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864125" y="3874903"/>
            <a:ext cx="3162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3931463" y="352735"/>
            <a:ext cx="3131271" cy="3127968"/>
            <a:chOff x="1401800" y="-3687275"/>
            <a:chExt cx="1816072" cy="1814156"/>
          </a:xfrm>
        </p:grpSpPr>
        <p:grpSp>
          <p:nvGrpSpPr>
            <p:cNvPr id="177" name="Google Shape;177;p3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1" name="Google Shape;191;p3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3"/>
          <p:cNvGrpSpPr/>
          <p:nvPr/>
        </p:nvGrpSpPr>
        <p:grpSpPr>
          <a:xfrm>
            <a:off x="6687162" y="2484317"/>
            <a:ext cx="1877408" cy="2124431"/>
            <a:chOff x="5778850" y="2553575"/>
            <a:chExt cx="606300" cy="686075"/>
          </a:xfrm>
        </p:grpSpPr>
        <p:sp>
          <p:nvSpPr>
            <p:cNvPr id="193" name="Google Shape;193;p3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" name="Google Shape;333;p3"/>
          <p:cNvSpPr/>
          <p:nvPr/>
        </p:nvSpPr>
        <p:spPr>
          <a:xfrm>
            <a:off x="3354427" y="537500"/>
            <a:ext cx="1155929" cy="1089830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"/>
          <p:cNvSpPr/>
          <p:nvPr/>
        </p:nvSpPr>
        <p:spPr>
          <a:xfrm>
            <a:off x="7507800" y="3398525"/>
            <a:ext cx="1079088" cy="924399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"/>
          <p:cNvSpPr/>
          <p:nvPr/>
        </p:nvSpPr>
        <p:spPr>
          <a:xfrm rot="5400000">
            <a:off x="7582252" y="113529"/>
            <a:ext cx="631652" cy="1284693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"/>
          <p:cNvSpPr/>
          <p:nvPr/>
        </p:nvSpPr>
        <p:spPr>
          <a:xfrm flipH="1">
            <a:off x="7706630" y="156845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"/>
          <p:cNvSpPr/>
          <p:nvPr/>
        </p:nvSpPr>
        <p:spPr>
          <a:xfrm flipH="1">
            <a:off x="268705" y="26250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">
    <p:spTree>
      <p:nvGrpSpPr>
        <p:cNvPr id="1" name="Shape 6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7" name="Google Shape;6777;p49"/>
          <p:cNvGrpSpPr/>
          <p:nvPr/>
        </p:nvGrpSpPr>
        <p:grpSpPr>
          <a:xfrm flipH="1">
            <a:off x="284438" y="1538067"/>
            <a:ext cx="1877408" cy="2124431"/>
            <a:chOff x="5778850" y="2553575"/>
            <a:chExt cx="606300" cy="686075"/>
          </a:xfrm>
        </p:grpSpPr>
        <p:sp>
          <p:nvSpPr>
            <p:cNvPr id="6778" name="Google Shape;6778;p49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49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49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49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49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49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49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49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49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49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49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49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49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49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49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49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49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49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49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49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49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49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49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49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49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49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49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49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49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49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49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49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49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49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49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49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49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49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49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49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49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49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49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49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49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49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49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49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49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49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49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49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49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49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49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49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49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49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49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49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49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49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49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49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49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49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49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49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49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49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49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49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49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49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49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49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49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49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49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49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49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49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49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49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49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49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49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49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49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49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49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49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49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49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49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49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49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49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49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49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49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49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49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49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49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49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49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49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49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49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49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49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49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49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49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49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49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49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49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49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49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49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49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49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49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49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49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49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49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49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49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49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49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49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49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49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49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49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49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49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18" name="Google Shape;6918;p49"/>
          <p:cNvGrpSpPr/>
          <p:nvPr/>
        </p:nvGrpSpPr>
        <p:grpSpPr>
          <a:xfrm flipH="1">
            <a:off x="5507075" y="1451085"/>
            <a:ext cx="3131271" cy="3127968"/>
            <a:chOff x="1401800" y="-3687275"/>
            <a:chExt cx="1816072" cy="1814156"/>
          </a:xfrm>
        </p:grpSpPr>
        <p:grpSp>
          <p:nvGrpSpPr>
            <p:cNvPr id="6919" name="Google Shape;6919;p49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6920" name="Google Shape;6920;p49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1" name="Google Shape;6921;p49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2" name="Google Shape;6922;p49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3" name="Google Shape;6923;p49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4" name="Google Shape;6924;p49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5" name="Google Shape;6925;p49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6" name="Google Shape;6926;p49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7" name="Google Shape;6927;p49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8" name="Google Shape;6928;p49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9" name="Google Shape;6929;p49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0" name="Google Shape;6930;p49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1" name="Google Shape;6931;p49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2" name="Google Shape;6932;p49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33" name="Google Shape;6933;p49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_1_1">
    <p:spTree>
      <p:nvGrpSpPr>
        <p:cNvPr id="1" name="Shape 6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35" name="Google Shape;6935;p50"/>
          <p:cNvGrpSpPr/>
          <p:nvPr/>
        </p:nvGrpSpPr>
        <p:grpSpPr>
          <a:xfrm flipH="1">
            <a:off x="2232900" y="352735"/>
            <a:ext cx="3131271" cy="3127968"/>
            <a:chOff x="1401800" y="-3687275"/>
            <a:chExt cx="1816072" cy="1814156"/>
          </a:xfrm>
        </p:grpSpPr>
        <p:grpSp>
          <p:nvGrpSpPr>
            <p:cNvPr id="6936" name="Google Shape;6936;p50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6937" name="Google Shape;6937;p50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8" name="Google Shape;6938;p50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9" name="Google Shape;6939;p50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0" name="Google Shape;6940;p50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1" name="Google Shape;6941;p50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2" name="Google Shape;6942;p50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3" name="Google Shape;6943;p50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4" name="Google Shape;6944;p50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5" name="Google Shape;6945;p50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6" name="Google Shape;6946;p50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7" name="Google Shape;6947;p50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8" name="Google Shape;6948;p50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9" name="Google Shape;6949;p50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50" name="Google Shape;6950;p50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1" name="Google Shape;6951;p50"/>
          <p:cNvGrpSpPr/>
          <p:nvPr/>
        </p:nvGrpSpPr>
        <p:grpSpPr>
          <a:xfrm flipH="1">
            <a:off x="731063" y="2484317"/>
            <a:ext cx="1877408" cy="2124431"/>
            <a:chOff x="5778850" y="2553575"/>
            <a:chExt cx="606300" cy="686075"/>
          </a:xfrm>
        </p:grpSpPr>
        <p:sp>
          <p:nvSpPr>
            <p:cNvPr id="6952" name="Google Shape;6952;p50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50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50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50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50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50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50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50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50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50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50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50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50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50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50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50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50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50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50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50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50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50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50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50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50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50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50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50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50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50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50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50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50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50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50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50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50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50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50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50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50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50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50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50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50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50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50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50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50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50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50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50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50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50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50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50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50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50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50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50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50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50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50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50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50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50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50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50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50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50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50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50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50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50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50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50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50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50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50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50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50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50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50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50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50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50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50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50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50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50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50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50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50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50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50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50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50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50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50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50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50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50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50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50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50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50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50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50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50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50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50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50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50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50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50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50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50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50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50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50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50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50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50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50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50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50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50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50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50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50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50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50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50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50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50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50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50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50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50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50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"/>
          <p:cNvSpPr txBox="1">
            <a:spLocks noGrp="1"/>
          </p:cNvSpPr>
          <p:nvPr>
            <p:ph type="title"/>
          </p:nvPr>
        </p:nvSpPr>
        <p:spPr>
          <a:xfrm>
            <a:off x="1211775" y="1499625"/>
            <a:ext cx="5331900" cy="24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937" name="Google Shape;937;p8"/>
          <p:cNvGrpSpPr/>
          <p:nvPr/>
        </p:nvGrpSpPr>
        <p:grpSpPr>
          <a:xfrm>
            <a:off x="6889837" y="2353492"/>
            <a:ext cx="1877408" cy="2124431"/>
            <a:chOff x="5778850" y="2553575"/>
            <a:chExt cx="606300" cy="686075"/>
          </a:xfrm>
        </p:grpSpPr>
        <p:sp>
          <p:nvSpPr>
            <p:cNvPr id="938" name="Google Shape;938;p8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8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8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8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8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8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8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8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8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8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8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8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8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8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8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8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8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8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8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8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8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8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8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8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8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8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8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8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8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8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8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8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8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8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8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8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8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8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8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8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8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8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8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8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8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8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8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8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8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8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8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8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8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8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8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8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8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8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8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8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8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8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8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8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8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8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8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8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8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8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8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8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8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8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8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8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8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8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8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8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8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8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8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8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8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8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8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8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8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8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8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8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8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8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8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8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8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8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8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8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8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8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8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8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8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8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8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8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8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8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8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8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8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8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8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8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8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8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8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8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8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8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8" name="Google Shape;1078;p8"/>
          <p:cNvSpPr/>
          <p:nvPr/>
        </p:nvSpPr>
        <p:spPr>
          <a:xfrm rot="10800000" flipH="1">
            <a:off x="7683500" y="392956"/>
            <a:ext cx="947569" cy="893494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8"/>
          <p:cNvSpPr/>
          <p:nvPr/>
        </p:nvSpPr>
        <p:spPr>
          <a:xfrm>
            <a:off x="3170311" y="39295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8"/>
          <p:cNvSpPr/>
          <p:nvPr/>
        </p:nvSpPr>
        <p:spPr>
          <a:xfrm>
            <a:off x="468586" y="4433967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"/>
          <p:cNvSpPr txBox="1">
            <a:spLocks noGrp="1"/>
          </p:cNvSpPr>
          <p:nvPr>
            <p:ph type="title"/>
          </p:nvPr>
        </p:nvSpPr>
        <p:spPr>
          <a:xfrm>
            <a:off x="2380200" y="1642835"/>
            <a:ext cx="43836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83" name="Google Shape;1083;p9"/>
          <p:cNvSpPr txBox="1">
            <a:spLocks noGrp="1"/>
          </p:cNvSpPr>
          <p:nvPr>
            <p:ph type="subTitle" idx="1"/>
          </p:nvPr>
        </p:nvSpPr>
        <p:spPr>
          <a:xfrm>
            <a:off x="2188796" y="2436110"/>
            <a:ext cx="47664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84" name="Google Shape;1084;p9"/>
          <p:cNvGrpSpPr/>
          <p:nvPr/>
        </p:nvGrpSpPr>
        <p:grpSpPr>
          <a:xfrm>
            <a:off x="362712" y="1977405"/>
            <a:ext cx="1877408" cy="2124431"/>
            <a:chOff x="5778850" y="2553575"/>
            <a:chExt cx="606300" cy="686075"/>
          </a:xfrm>
        </p:grpSpPr>
        <p:sp>
          <p:nvSpPr>
            <p:cNvPr id="1085" name="Google Shape;1085;p9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9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9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9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9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9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9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9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9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9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9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9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9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9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9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9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9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9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9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9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9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9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9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9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9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9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9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9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9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9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9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9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9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9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9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9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9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9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9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9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9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9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9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9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9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9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9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9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9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9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9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9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9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9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9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9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9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9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9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9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9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9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9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9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9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9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9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9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9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9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9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9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9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9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9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9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9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9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9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9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9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9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9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9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9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9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9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9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9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9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9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9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9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9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9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9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9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9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9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9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9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9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9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9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9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9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9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9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9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9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9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9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9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9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9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9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9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9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9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9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9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9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9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9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9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5" name="Google Shape;1225;p9"/>
          <p:cNvSpPr/>
          <p:nvPr/>
        </p:nvSpPr>
        <p:spPr>
          <a:xfrm rot="10800000">
            <a:off x="7434894" y="439443"/>
            <a:ext cx="1572235" cy="1346851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9"/>
          <p:cNvSpPr/>
          <p:nvPr/>
        </p:nvSpPr>
        <p:spPr>
          <a:xfrm flipH="1">
            <a:off x="4366680" y="61535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9"/>
          <p:cNvSpPr/>
          <p:nvPr/>
        </p:nvSpPr>
        <p:spPr>
          <a:xfrm flipH="1">
            <a:off x="7363855" y="4188592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0" name="Google Shape;1540;p13"/>
          <p:cNvGrpSpPr/>
          <p:nvPr/>
        </p:nvGrpSpPr>
        <p:grpSpPr>
          <a:xfrm>
            <a:off x="382587" y="2683267"/>
            <a:ext cx="1877408" cy="2124431"/>
            <a:chOff x="5778850" y="2553575"/>
            <a:chExt cx="606300" cy="686075"/>
          </a:xfrm>
        </p:grpSpPr>
        <p:sp>
          <p:nvSpPr>
            <p:cNvPr id="1541" name="Google Shape;1541;p13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3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3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3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3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3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3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3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3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3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3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3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3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3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3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3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3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3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3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3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3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3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3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3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3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3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3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3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3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3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3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3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3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3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3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3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3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3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3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3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3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3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3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3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3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3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3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3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3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3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3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3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3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3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3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3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3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3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3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3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3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3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3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3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3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3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3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3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3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3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3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3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3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3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3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3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3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3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3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3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3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3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3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3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3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3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3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3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3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3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3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3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3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3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3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3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3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3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3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3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3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3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3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3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3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3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3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3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3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3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3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3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3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3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3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3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3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3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3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3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3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3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3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3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3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3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3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3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3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3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1" name="Google Shape;1681;p13"/>
          <p:cNvSpPr txBox="1">
            <a:spLocks noGrp="1"/>
          </p:cNvSpPr>
          <p:nvPr>
            <p:ph type="title"/>
          </p:nvPr>
        </p:nvSpPr>
        <p:spPr>
          <a:xfrm>
            <a:off x="711725" y="435639"/>
            <a:ext cx="7720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2" name="Google Shape;1682;p13"/>
          <p:cNvSpPr txBox="1">
            <a:spLocks noGrp="1"/>
          </p:cNvSpPr>
          <p:nvPr>
            <p:ph type="title" idx="2"/>
          </p:nvPr>
        </p:nvSpPr>
        <p:spPr>
          <a:xfrm>
            <a:off x="1639625" y="1445325"/>
            <a:ext cx="25299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1683" name="Google Shape;1683;p13"/>
          <p:cNvSpPr txBox="1">
            <a:spLocks noGrp="1"/>
          </p:cNvSpPr>
          <p:nvPr>
            <p:ph type="subTitle" idx="1"/>
          </p:nvPr>
        </p:nvSpPr>
        <p:spPr>
          <a:xfrm>
            <a:off x="1639624" y="2010775"/>
            <a:ext cx="25920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4" name="Google Shape;1684;p13"/>
          <p:cNvSpPr txBox="1">
            <a:spLocks noGrp="1"/>
          </p:cNvSpPr>
          <p:nvPr>
            <p:ph type="title" idx="3" hasCustomPrompt="1"/>
          </p:nvPr>
        </p:nvSpPr>
        <p:spPr>
          <a:xfrm>
            <a:off x="814251" y="1389242"/>
            <a:ext cx="67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85" name="Google Shape;1685;p13"/>
          <p:cNvSpPr txBox="1">
            <a:spLocks noGrp="1"/>
          </p:cNvSpPr>
          <p:nvPr>
            <p:ph type="title" idx="4"/>
          </p:nvPr>
        </p:nvSpPr>
        <p:spPr>
          <a:xfrm>
            <a:off x="5529850" y="1445325"/>
            <a:ext cx="25299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1686" name="Google Shape;1686;p13"/>
          <p:cNvSpPr txBox="1">
            <a:spLocks noGrp="1"/>
          </p:cNvSpPr>
          <p:nvPr>
            <p:ph type="subTitle" idx="5"/>
          </p:nvPr>
        </p:nvSpPr>
        <p:spPr>
          <a:xfrm>
            <a:off x="5529849" y="2010775"/>
            <a:ext cx="25920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7" name="Google Shape;1687;p13"/>
          <p:cNvSpPr txBox="1">
            <a:spLocks noGrp="1"/>
          </p:cNvSpPr>
          <p:nvPr>
            <p:ph type="title" idx="6" hasCustomPrompt="1"/>
          </p:nvPr>
        </p:nvSpPr>
        <p:spPr>
          <a:xfrm>
            <a:off x="4704526" y="1389242"/>
            <a:ext cx="67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88" name="Google Shape;1688;p13"/>
          <p:cNvSpPr txBox="1">
            <a:spLocks noGrp="1"/>
          </p:cNvSpPr>
          <p:nvPr>
            <p:ph type="title" idx="7"/>
          </p:nvPr>
        </p:nvSpPr>
        <p:spPr>
          <a:xfrm>
            <a:off x="1639626" y="3011675"/>
            <a:ext cx="25299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1689" name="Google Shape;1689;p13"/>
          <p:cNvSpPr txBox="1">
            <a:spLocks noGrp="1"/>
          </p:cNvSpPr>
          <p:nvPr>
            <p:ph type="subTitle" idx="8"/>
          </p:nvPr>
        </p:nvSpPr>
        <p:spPr>
          <a:xfrm>
            <a:off x="1639624" y="3577125"/>
            <a:ext cx="25920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13"/>
          <p:cNvSpPr txBox="1">
            <a:spLocks noGrp="1"/>
          </p:cNvSpPr>
          <p:nvPr>
            <p:ph type="title" idx="9" hasCustomPrompt="1"/>
          </p:nvPr>
        </p:nvSpPr>
        <p:spPr>
          <a:xfrm>
            <a:off x="814251" y="2959292"/>
            <a:ext cx="67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91" name="Google Shape;1691;p13"/>
          <p:cNvSpPr txBox="1">
            <a:spLocks noGrp="1"/>
          </p:cNvSpPr>
          <p:nvPr>
            <p:ph type="title" idx="13"/>
          </p:nvPr>
        </p:nvSpPr>
        <p:spPr>
          <a:xfrm>
            <a:off x="5529850" y="3011675"/>
            <a:ext cx="25299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1692" name="Google Shape;1692;p13"/>
          <p:cNvSpPr txBox="1">
            <a:spLocks noGrp="1"/>
          </p:cNvSpPr>
          <p:nvPr>
            <p:ph type="subTitle" idx="14"/>
          </p:nvPr>
        </p:nvSpPr>
        <p:spPr>
          <a:xfrm>
            <a:off x="5529849" y="3577125"/>
            <a:ext cx="2592000" cy="7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3" name="Google Shape;1693;p13"/>
          <p:cNvSpPr txBox="1">
            <a:spLocks noGrp="1"/>
          </p:cNvSpPr>
          <p:nvPr>
            <p:ph type="title" idx="15" hasCustomPrompt="1"/>
          </p:nvPr>
        </p:nvSpPr>
        <p:spPr>
          <a:xfrm>
            <a:off x="4704526" y="2959292"/>
            <a:ext cx="67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694" name="Google Shape;1694;p13"/>
          <p:cNvSpPr/>
          <p:nvPr/>
        </p:nvSpPr>
        <p:spPr>
          <a:xfrm rot="5400000">
            <a:off x="7361627" y="163952"/>
            <a:ext cx="662240" cy="1346829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13"/>
          <p:cNvSpPr/>
          <p:nvPr/>
        </p:nvSpPr>
        <p:spPr>
          <a:xfrm flipH="1">
            <a:off x="5453655" y="893480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7" name="Google Shape;2157;p18"/>
          <p:cNvSpPr txBox="1">
            <a:spLocks noGrp="1"/>
          </p:cNvSpPr>
          <p:nvPr>
            <p:ph type="title"/>
          </p:nvPr>
        </p:nvSpPr>
        <p:spPr>
          <a:xfrm>
            <a:off x="771643" y="2631730"/>
            <a:ext cx="2383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2158" name="Google Shape;2158;p18"/>
          <p:cNvSpPr txBox="1">
            <a:spLocks noGrp="1"/>
          </p:cNvSpPr>
          <p:nvPr>
            <p:ph type="subTitle" idx="1"/>
          </p:nvPr>
        </p:nvSpPr>
        <p:spPr>
          <a:xfrm>
            <a:off x="855943" y="3240655"/>
            <a:ext cx="22146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9" name="Google Shape;2159;p18"/>
          <p:cNvSpPr txBox="1">
            <a:spLocks noGrp="1"/>
          </p:cNvSpPr>
          <p:nvPr>
            <p:ph type="title" idx="2"/>
          </p:nvPr>
        </p:nvSpPr>
        <p:spPr>
          <a:xfrm>
            <a:off x="3393356" y="2631730"/>
            <a:ext cx="2383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2160" name="Google Shape;2160;p18"/>
          <p:cNvSpPr txBox="1">
            <a:spLocks noGrp="1"/>
          </p:cNvSpPr>
          <p:nvPr>
            <p:ph type="subTitle" idx="3"/>
          </p:nvPr>
        </p:nvSpPr>
        <p:spPr>
          <a:xfrm>
            <a:off x="3477656" y="3240655"/>
            <a:ext cx="22146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1" name="Google Shape;2161;p18"/>
          <p:cNvSpPr txBox="1">
            <a:spLocks noGrp="1"/>
          </p:cNvSpPr>
          <p:nvPr>
            <p:ph type="title" idx="4"/>
          </p:nvPr>
        </p:nvSpPr>
        <p:spPr>
          <a:xfrm>
            <a:off x="6015056" y="2631730"/>
            <a:ext cx="2383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2162" name="Google Shape;2162;p18"/>
          <p:cNvSpPr txBox="1">
            <a:spLocks noGrp="1"/>
          </p:cNvSpPr>
          <p:nvPr>
            <p:ph type="subTitle" idx="5"/>
          </p:nvPr>
        </p:nvSpPr>
        <p:spPr>
          <a:xfrm>
            <a:off x="6099356" y="3240655"/>
            <a:ext cx="2214600" cy="9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3" name="Google Shape;2163;p18"/>
          <p:cNvSpPr txBox="1">
            <a:spLocks noGrp="1"/>
          </p:cNvSpPr>
          <p:nvPr>
            <p:ph type="title" idx="6"/>
          </p:nvPr>
        </p:nvSpPr>
        <p:spPr>
          <a:xfrm>
            <a:off x="711725" y="435639"/>
            <a:ext cx="7720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2164" name="Google Shape;2164;p18"/>
          <p:cNvGrpSpPr/>
          <p:nvPr/>
        </p:nvGrpSpPr>
        <p:grpSpPr>
          <a:xfrm>
            <a:off x="6748437" y="1100217"/>
            <a:ext cx="1877408" cy="2124431"/>
            <a:chOff x="5778850" y="2553575"/>
            <a:chExt cx="606300" cy="686075"/>
          </a:xfrm>
        </p:grpSpPr>
        <p:sp>
          <p:nvSpPr>
            <p:cNvPr id="2165" name="Google Shape;2165;p18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8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8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8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8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8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8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8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8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8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8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8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8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8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8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8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8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8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8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8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8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8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8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8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8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8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8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8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8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8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8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8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8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8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8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8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8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8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8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8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8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8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8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8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8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8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8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8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8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8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8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8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8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8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8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8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8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8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8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8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8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8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8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8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8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8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8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8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8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8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8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8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8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8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8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8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8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8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8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8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8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8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8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8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8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8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8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8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8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8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8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8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8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8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8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8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8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8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8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8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8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8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8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8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8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8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8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8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8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8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8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8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8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8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8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8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8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8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8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8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8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8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8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8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8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8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8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8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8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8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8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8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8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8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8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8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8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8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8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8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5" name="Google Shape;2305;p18"/>
          <p:cNvSpPr/>
          <p:nvPr/>
        </p:nvSpPr>
        <p:spPr>
          <a:xfrm rot="10800000" flipH="1">
            <a:off x="5517315" y="965146"/>
            <a:ext cx="647376" cy="648707"/>
          </a:xfrm>
          <a:custGeom>
            <a:avLst/>
            <a:gdLst/>
            <a:ahLst/>
            <a:cxnLst/>
            <a:rect l="l" t="t" r="r" b="b"/>
            <a:pathLst>
              <a:path w="16046" h="16079" extrusionOk="0">
                <a:moveTo>
                  <a:pt x="8040" y="1"/>
                </a:moveTo>
                <a:cubicBezTo>
                  <a:pt x="3603" y="1"/>
                  <a:pt x="1" y="3603"/>
                  <a:pt x="1" y="8040"/>
                </a:cubicBezTo>
                <a:cubicBezTo>
                  <a:pt x="1" y="12476"/>
                  <a:pt x="3603" y="16079"/>
                  <a:pt x="8040" y="16079"/>
                </a:cubicBezTo>
                <a:cubicBezTo>
                  <a:pt x="12476" y="16079"/>
                  <a:pt x="16045" y="12476"/>
                  <a:pt x="16045" y="8040"/>
                </a:cubicBezTo>
                <a:cubicBezTo>
                  <a:pt x="16045" y="3603"/>
                  <a:pt x="12476" y="1"/>
                  <a:pt x="8040" y="1"/>
                </a:cubicBezTo>
                <a:close/>
              </a:path>
            </a:pathLst>
          </a:custGeom>
          <a:solidFill>
            <a:schemeClr val="accent2"/>
          </a:solidFill>
          <a:ln w="95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18"/>
          <p:cNvSpPr/>
          <p:nvPr/>
        </p:nvSpPr>
        <p:spPr>
          <a:xfrm rot="10800000" flipH="1">
            <a:off x="273769" y="1228721"/>
            <a:ext cx="875905" cy="825818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18"/>
          <p:cNvSpPr/>
          <p:nvPr/>
        </p:nvSpPr>
        <p:spPr>
          <a:xfrm rot="10800000" flipH="1">
            <a:off x="7260050" y="285816"/>
            <a:ext cx="1476901" cy="1265184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18"/>
          <p:cNvSpPr/>
          <p:nvPr/>
        </p:nvSpPr>
        <p:spPr>
          <a:xfrm>
            <a:off x="2594662" y="144610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6" name="Google Shape;2786;p23"/>
          <p:cNvSpPr txBox="1">
            <a:spLocks noGrp="1"/>
          </p:cNvSpPr>
          <p:nvPr>
            <p:ph type="title"/>
          </p:nvPr>
        </p:nvSpPr>
        <p:spPr>
          <a:xfrm flipH="1">
            <a:off x="804614" y="3444764"/>
            <a:ext cx="2961900" cy="42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  <p:sp>
        <p:nvSpPr>
          <p:cNvPr id="2787" name="Google Shape;2787;p23"/>
          <p:cNvSpPr txBox="1">
            <a:spLocks noGrp="1"/>
          </p:cNvSpPr>
          <p:nvPr>
            <p:ph type="subTitle" idx="1"/>
          </p:nvPr>
        </p:nvSpPr>
        <p:spPr>
          <a:xfrm flipH="1">
            <a:off x="713200" y="1172650"/>
            <a:ext cx="5433000" cy="18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88" name="Google Shape;2788;p23"/>
          <p:cNvGrpSpPr/>
          <p:nvPr/>
        </p:nvGrpSpPr>
        <p:grpSpPr>
          <a:xfrm>
            <a:off x="6195537" y="439442"/>
            <a:ext cx="1877408" cy="2124431"/>
            <a:chOff x="5778850" y="2553575"/>
            <a:chExt cx="606300" cy="686075"/>
          </a:xfrm>
        </p:grpSpPr>
        <p:sp>
          <p:nvSpPr>
            <p:cNvPr id="2789" name="Google Shape;2789;p23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3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3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3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3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3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3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3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23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23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23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3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3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3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3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3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3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3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3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3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3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3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23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23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3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23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23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3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3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3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3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3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3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3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3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3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3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3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3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23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23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3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23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23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23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23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23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23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23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23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23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23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23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23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23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23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23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23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23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23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23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23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23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23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23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23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23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23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23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23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23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23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23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23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23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23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23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23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23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23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23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23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23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23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23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23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3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3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3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3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3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3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23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23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23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23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23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23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23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23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23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23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23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23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23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23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23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23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23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23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23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23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23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23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23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23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23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23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23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23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23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23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23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23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23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23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23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23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23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23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23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23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23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23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23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23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23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23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23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23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9" name="Google Shape;2929;p23"/>
          <p:cNvSpPr/>
          <p:nvPr/>
        </p:nvSpPr>
        <p:spPr>
          <a:xfrm flipH="1">
            <a:off x="3779846" y="324397"/>
            <a:ext cx="799693" cy="801337"/>
          </a:xfrm>
          <a:custGeom>
            <a:avLst/>
            <a:gdLst/>
            <a:ahLst/>
            <a:cxnLst/>
            <a:rect l="l" t="t" r="r" b="b"/>
            <a:pathLst>
              <a:path w="16046" h="16079" extrusionOk="0">
                <a:moveTo>
                  <a:pt x="8040" y="1"/>
                </a:moveTo>
                <a:cubicBezTo>
                  <a:pt x="3603" y="1"/>
                  <a:pt x="1" y="3603"/>
                  <a:pt x="1" y="8040"/>
                </a:cubicBezTo>
                <a:cubicBezTo>
                  <a:pt x="1" y="12476"/>
                  <a:pt x="3603" y="16079"/>
                  <a:pt x="8040" y="16079"/>
                </a:cubicBezTo>
                <a:cubicBezTo>
                  <a:pt x="12476" y="16079"/>
                  <a:pt x="16045" y="12476"/>
                  <a:pt x="16045" y="8040"/>
                </a:cubicBezTo>
                <a:cubicBezTo>
                  <a:pt x="16045" y="3603"/>
                  <a:pt x="12476" y="1"/>
                  <a:pt x="8040" y="1"/>
                </a:cubicBezTo>
                <a:close/>
              </a:path>
            </a:pathLst>
          </a:custGeom>
          <a:solidFill>
            <a:schemeClr val="accent3"/>
          </a:solidFill>
          <a:ln w="95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0" name="Google Shape;2930;p23"/>
          <p:cNvSpPr/>
          <p:nvPr/>
        </p:nvSpPr>
        <p:spPr>
          <a:xfrm flipH="1">
            <a:off x="4571995" y="3324390"/>
            <a:ext cx="799704" cy="753865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1" name="Google Shape;2931;p23"/>
          <p:cNvSpPr/>
          <p:nvPr/>
        </p:nvSpPr>
        <p:spPr>
          <a:xfrm flipH="1">
            <a:off x="7204714" y="539500"/>
            <a:ext cx="624936" cy="1442871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2" name="Google Shape;2932;p23"/>
          <p:cNvGrpSpPr/>
          <p:nvPr/>
        </p:nvGrpSpPr>
        <p:grpSpPr>
          <a:xfrm>
            <a:off x="468730" y="439453"/>
            <a:ext cx="1155867" cy="617631"/>
            <a:chOff x="468730" y="439453"/>
            <a:chExt cx="1155867" cy="617631"/>
          </a:xfrm>
        </p:grpSpPr>
        <p:sp>
          <p:nvSpPr>
            <p:cNvPr id="2933" name="Google Shape;2933;p23"/>
            <p:cNvSpPr/>
            <p:nvPr/>
          </p:nvSpPr>
          <p:spPr>
            <a:xfrm flipH="1">
              <a:off x="468730" y="439453"/>
              <a:ext cx="1155867" cy="274994"/>
            </a:xfrm>
            <a:custGeom>
              <a:avLst/>
              <a:gdLst/>
              <a:ahLst/>
              <a:cxnLst/>
              <a:rect l="l" t="t" r="r" b="b"/>
              <a:pathLst>
                <a:path w="19915" h="4738" extrusionOk="0">
                  <a:moveTo>
                    <a:pt x="5404" y="1"/>
                  </a:moveTo>
                  <a:cubicBezTo>
                    <a:pt x="3903" y="1"/>
                    <a:pt x="3136" y="1102"/>
                    <a:pt x="2569" y="1936"/>
                  </a:cubicBezTo>
                  <a:cubicBezTo>
                    <a:pt x="1968" y="2803"/>
                    <a:pt x="1602" y="3270"/>
                    <a:pt x="901" y="3270"/>
                  </a:cubicBezTo>
                  <a:cubicBezTo>
                    <a:pt x="0" y="3337"/>
                    <a:pt x="0" y="4671"/>
                    <a:pt x="901" y="4738"/>
                  </a:cubicBezTo>
                  <a:cubicBezTo>
                    <a:pt x="2402" y="4738"/>
                    <a:pt x="3169" y="3637"/>
                    <a:pt x="3736" y="2769"/>
                  </a:cubicBezTo>
                  <a:cubicBezTo>
                    <a:pt x="4337" y="1902"/>
                    <a:pt x="4704" y="1435"/>
                    <a:pt x="5404" y="1435"/>
                  </a:cubicBezTo>
                  <a:cubicBezTo>
                    <a:pt x="6138" y="1435"/>
                    <a:pt x="6472" y="1902"/>
                    <a:pt x="7072" y="2769"/>
                  </a:cubicBezTo>
                  <a:cubicBezTo>
                    <a:pt x="7706" y="3637"/>
                    <a:pt x="8440" y="4738"/>
                    <a:pt x="9941" y="4738"/>
                  </a:cubicBezTo>
                  <a:cubicBezTo>
                    <a:pt x="11475" y="4738"/>
                    <a:pt x="12242" y="3637"/>
                    <a:pt x="12810" y="2769"/>
                  </a:cubicBezTo>
                  <a:cubicBezTo>
                    <a:pt x="13410" y="1902"/>
                    <a:pt x="13777" y="1435"/>
                    <a:pt x="14477" y="1435"/>
                  </a:cubicBezTo>
                  <a:cubicBezTo>
                    <a:pt x="15178" y="1435"/>
                    <a:pt x="15545" y="1902"/>
                    <a:pt x="16145" y="2769"/>
                  </a:cubicBezTo>
                  <a:cubicBezTo>
                    <a:pt x="16746" y="3637"/>
                    <a:pt x="17480" y="4738"/>
                    <a:pt x="19014" y="4738"/>
                  </a:cubicBezTo>
                  <a:cubicBezTo>
                    <a:pt x="19915" y="4671"/>
                    <a:pt x="19915" y="3337"/>
                    <a:pt x="19014" y="3270"/>
                  </a:cubicBezTo>
                  <a:cubicBezTo>
                    <a:pt x="18280" y="3270"/>
                    <a:pt x="17947" y="2836"/>
                    <a:pt x="17346" y="1936"/>
                  </a:cubicBezTo>
                  <a:cubicBezTo>
                    <a:pt x="16746" y="1068"/>
                    <a:pt x="15978" y="1"/>
                    <a:pt x="14477" y="1"/>
                  </a:cubicBezTo>
                  <a:cubicBezTo>
                    <a:pt x="12976" y="1"/>
                    <a:pt x="12209" y="1102"/>
                    <a:pt x="11609" y="1936"/>
                  </a:cubicBezTo>
                  <a:cubicBezTo>
                    <a:pt x="11042" y="2803"/>
                    <a:pt x="10675" y="3270"/>
                    <a:pt x="9941" y="3270"/>
                  </a:cubicBezTo>
                  <a:cubicBezTo>
                    <a:pt x="9240" y="3270"/>
                    <a:pt x="8873" y="2836"/>
                    <a:pt x="8273" y="1936"/>
                  </a:cubicBezTo>
                  <a:cubicBezTo>
                    <a:pt x="7673" y="1068"/>
                    <a:pt x="6939" y="1"/>
                    <a:pt x="5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23"/>
            <p:cNvSpPr/>
            <p:nvPr/>
          </p:nvSpPr>
          <p:spPr>
            <a:xfrm flipH="1">
              <a:off x="468730" y="782090"/>
              <a:ext cx="1155867" cy="274994"/>
            </a:xfrm>
            <a:custGeom>
              <a:avLst/>
              <a:gdLst/>
              <a:ahLst/>
              <a:cxnLst/>
              <a:rect l="l" t="t" r="r" b="b"/>
              <a:pathLst>
                <a:path w="19915" h="4738" extrusionOk="0">
                  <a:moveTo>
                    <a:pt x="5404" y="1"/>
                  </a:moveTo>
                  <a:cubicBezTo>
                    <a:pt x="3903" y="1"/>
                    <a:pt x="3136" y="1102"/>
                    <a:pt x="2569" y="1936"/>
                  </a:cubicBezTo>
                  <a:cubicBezTo>
                    <a:pt x="1968" y="2803"/>
                    <a:pt x="1602" y="3270"/>
                    <a:pt x="901" y="3270"/>
                  </a:cubicBezTo>
                  <a:cubicBezTo>
                    <a:pt x="0" y="3337"/>
                    <a:pt x="0" y="4671"/>
                    <a:pt x="901" y="4738"/>
                  </a:cubicBezTo>
                  <a:cubicBezTo>
                    <a:pt x="2402" y="4738"/>
                    <a:pt x="3169" y="3637"/>
                    <a:pt x="3736" y="2769"/>
                  </a:cubicBezTo>
                  <a:cubicBezTo>
                    <a:pt x="4337" y="1902"/>
                    <a:pt x="4704" y="1435"/>
                    <a:pt x="5404" y="1435"/>
                  </a:cubicBezTo>
                  <a:cubicBezTo>
                    <a:pt x="6138" y="1435"/>
                    <a:pt x="6472" y="1902"/>
                    <a:pt x="7072" y="2769"/>
                  </a:cubicBezTo>
                  <a:cubicBezTo>
                    <a:pt x="7706" y="3637"/>
                    <a:pt x="8440" y="4738"/>
                    <a:pt x="9941" y="4738"/>
                  </a:cubicBezTo>
                  <a:cubicBezTo>
                    <a:pt x="11475" y="4738"/>
                    <a:pt x="12242" y="3637"/>
                    <a:pt x="12810" y="2769"/>
                  </a:cubicBezTo>
                  <a:cubicBezTo>
                    <a:pt x="13410" y="1902"/>
                    <a:pt x="13777" y="1435"/>
                    <a:pt x="14477" y="1435"/>
                  </a:cubicBezTo>
                  <a:cubicBezTo>
                    <a:pt x="15178" y="1435"/>
                    <a:pt x="15545" y="1902"/>
                    <a:pt x="16145" y="2769"/>
                  </a:cubicBezTo>
                  <a:cubicBezTo>
                    <a:pt x="16746" y="3637"/>
                    <a:pt x="17480" y="4738"/>
                    <a:pt x="19014" y="4738"/>
                  </a:cubicBezTo>
                  <a:cubicBezTo>
                    <a:pt x="19915" y="4671"/>
                    <a:pt x="19915" y="3337"/>
                    <a:pt x="19014" y="3270"/>
                  </a:cubicBezTo>
                  <a:cubicBezTo>
                    <a:pt x="18280" y="3270"/>
                    <a:pt x="17947" y="2836"/>
                    <a:pt x="17346" y="1936"/>
                  </a:cubicBezTo>
                  <a:cubicBezTo>
                    <a:pt x="16746" y="1068"/>
                    <a:pt x="15978" y="1"/>
                    <a:pt x="14477" y="1"/>
                  </a:cubicBezTo>
                  <a:cubicBezTo>
                    <a:pt x="12976" y="1"/>
                    <a:pt x="12209" y="1102"/>
                    <a:pt x="11609" y="1936"/>
                  </a:cubicBezTo>
                  <a:cubicBezTo>
                    <a:pt x="11042" y="2803"/>
                    <a:pt x="10675" y="3270"/>
                    <a:pt x="9941" y="3270"/>
                  </a:cubicBezTo>
                  <a:cubicBezTo>
                    <a:pt x="9240" y="3270"/>
                    <a:pt x="8873" y="2836"/>
                    <a:pt x="8273" y="1936"/>
                  </a:cubicBezTo>
                  <a:cubicBezTo>
                    <a:pt x="7673" y="1068"/>
                    <a:pt x="6939" y="1"/>
                    <a:pt x="5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24"/>
          <p:cNvSpPr txBox="1">
            <a:spLocks noGrp="1"/>
          </p:cNvSpPr>
          <p:nvPr>
            <p:ph type="title"/>
          </p:nvPr>
        </p:nvSpPr>
        <p:spPr>
          <a:xfrm flipH="1">
            <a:off x="2815275" y="1782938"/>
            <a:ext cx="33057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37" name="Google Shape;2937;p24"/>
          <p:cNvSpPr txBox="1">
            <a:spLocks noGrp="1"/>
          </p:cNvSpPr>
          <p:nvPr>
            <p:ph type="title" idx="2" hasCustomPrompt="1"/>
          </p:nvPr>
        </p:nvSpPr>
        <p:spPr>
          <a:xfrm>
            <a:off x="6280375" y="1953050"/>
            <a:ext cx="21504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38" name="Google Shape;2938;p24"/>
          <p:cNvSpPr txBox="1">
            <a:spLocks noGrp="1"/>
          </p:cNvSpPr>
          <p:nvPr>
            <p:ph type="subTitle" idx="1"/>
          </p:nvPr>
        </p:nvSpPr>
        <p:spPr>
          <a:xfrm flipH="1">
            <a:off x="2958375" y="2983466"/>
            <a:ext cx="3162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939" name="Google Shape;2939;p24"/>
          <p:cNvGrpSpPr/>
          <p:nvPr/>
        </p:nvGrpSpPr>
        <p:grpSpPr>
          <a:xfrm>
            <a:off x="-371487" y="734585"/>
            <a:ext cx="3131271" cy="3127968"/>
            <a:chOff x="1401800" y="-3687275"/>
            <a:chExt cx="1816072" cy="1814156"/>
          </a:xfrm>
        </p:grpSpPr>
        <p:grpSp>
          <p:nvGrpSpPr>
            <p:cNvPr id="2940" name="Google Shape;2940;p24"/>
            <p:cNvGrpSpPr/>
            <p:nvPr/>
          </p:nvGrpSpPr>
          <p:grpSpPr>
            <a:xfrm>
              <a:off x="1401800" y="-3687275"/>
              <a:ext cx="1816072" cy="1814156"/>
              <a:chOff x="1401800" y="-3687275"/>
              <a:chExt cx="1816072" cy="1814156"/>
            </a:xfrm>
          </p:grpSpPr>
          <p:sp>
            <p:nvSpPr>
              <p:cNvPr id="2941" name="Google Shape;2941;p24"/>
              <p:cNvSpPr/>
              <p:nvPr/>
            </p:nvSpPr>
            <p:spPr>
              <a:xfrm>
                <a:off x="1620550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4"/>
              <p:cNvSpPr/>
              <p:nvPr/>
            </p:nvSpPr>
            <p:spPr>
              <a:xfrm>
                <a:off x="1849051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4"/>
              <p:cNvSpPr/>
              <p:nvPr/>
            </p:nvSpPr>
            <p:spPr>
              <a:xfrm>
                <a:off x="2075521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4"/>
              <p:cNvSpPr/>
              <p:nvPr/>
            </p:nvSpPr>
            <p:spPr>
              <a:xfrm>
                <a:off x="2303964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1" y="0"/>
                    </a:moveTo>
                    <a:lnTo>
                      <a:pt x="1" y="31256"/>
                    </a:lnTo>
                    <a:lnTo>
                      <a:pt x="168" y="31256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4"/>
              <p:cNvSpPr/>
              <p:nvPr/>
            </p:nvSpPr>
            <p:spPr>
              <a:xfrm>
                <a:off x="2532465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4"/>
              <p:cNvSpPr/>
              <p:nvPr/>
            </p:nvSpPr>
            <p:spPr>
              <a:xfrm>
                <a:off x="2760908" y="-3687275"/>
                <a:ext cx="9751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4"/>
              <p:cNvSpPr/>
              <p:nvPr/>
            </p:nvSpPr>
            <p:spPr>
              <a:xfrm>
                <a:off x="2987436" y="-3687275"/>
                <a:ext cx="9693" cy="1814156"/>
              </a:xfrm>
              <a:custGeom>
                <a:avLst/>
                <a:gdLst/>
                <a:ahLst/>
                <a:cxnLst/>
                <a:rect l="l" t="t" r="r" b="b"/>
                <a:pathLst>
                  <a:path w="167" h="31257" extrusionOk="0">
                    <a:moveTo>
                      <a:pt x="0" y="0"/>
                    </a:moveTo>
                    <a:lnTo>
                      <a:pt x="0" y="31256"/>
                    </a:lnTo>
                    <a:lnTo>
                      <a:pt x="167" y="31256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4"/>
              <p:cNvSpPr/>
              <p:nvPr/>
            </p:nvSpPr>
            <p:spPr>
              <a:xfrm>
                <a:off x="1401800" y="-2095833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4"/>
              <p:cNvSpPr/>
              <p:nvPr/>
            </p:nvSpPr>
            <p:spPr>
              <a:xfrm>
                <a:off x="1401800" y="-2324334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4"/>
              <p:cNvSpPr/>
              <p:nvPr/>
            </p:nvSpPr>
            <p:spPr>
              <a:xfrm>
                <a:off x="1401800" y="-2550804"/>
                <a:ext cx="1816072" cy="9693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7" extrusionOk="0">
                    <a:moveTo>
                      <a:pt x="1" y="0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4"/>
              <p:cNvSpPr/>
              <p:nvPr/>
            </p:nvSpPr>
            <p:spPr>
              <a:xfrm>
                <a:off x="1401800" y="-2779306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4"/>
              <p:cNvSpPr/>
              <p:nvPr/>
            </p:nvSpPr>
            <p:spPr>
              <a:xfrm>
                <a:off x="1401800" y="-3007749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8"/>
                    </a:lnTo>
                    <a:lnTo>
                      <a:pt x="31290" y="168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4"/>
              <p:cNvSpPr/>
              <p:nvPr/>
            </p:nvSpPr>
            <p:spPr>
              <a:xfrm>
                <a:off x="1401800" y="-3236192"/>
                <a:ext cx="1816072" cy="9751"/>
              </a:xfrm>
              <a:custGeom>
                <a:avLst/>
                <a:gdLst/>
                <a:ahLst/>
                <a:cxnLst/>
                <a:rect l="l" t="t" r="r" b="b"/>
                <a:pathLst>
                  <a:path w="31290" h="168" extrusionOk="0">
                    <a:moveTo>
                      <a:pt x="1" y="1"/>
                    </a:moveTo>
                    <a:lnTo>
                      <a:pt x="1" y="167"/>
                    </a:lnTo>
                    <a:lnTo>
                      <a:pt x="31290" y="167"/>
                    </a:lnTo>
                    <a:lnTo>
                      <a:pt x="3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54" name="Google Shape;2954;p24"/>
            <p:cNvSpPr/>
            <p:nvPr/>
          </p:nvSpPr>
          <p:spPr>
            <a:xfrm>
              <a:off x="1401800" y="-3462720"/>
              <a:ext cx="1816072" cy="9751"/>
            </a:xfrm>
            <a:custGeom>
              <a:avLst/>
              <a:gdLst/>
              <a:ahLst/>
              <a:cxnLst/>
              <a:rect l="l" t="t" r="r" b="b"/>
              <a:pathLst>
                <a:path w="31290" h="168" extrusionOk="0">
                  <a:moveTo>
                    <a:pt x="1" y="1"/>
                  </a:moveTo>
                  <a:lnTo>
                    <a:pt x="1" y="168"/>
                  </a:lnTo>
                  <a:lnTo>
                    <a:pt x="31290" y="168"/>
                  </a:lnTo>
                  <a:lnTo>
                    <a:pt x="3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5" name="Google Shape;2955;p24"/>
          <p:cNvSpPr/>
          <p:nvPr/>
        </p:nvSpPr>
        <p:spPr>
          <a:xfrm rot="10800000">
            <a:off x="6349142" y="401783"/>
            <a:ext cx="884706" cy="757881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6" name="Google Shape;2956;p24"/>
          <p:cNvGrpSpPr/>
          <p:nvPr/>
        </p:nvGrpSpPr>
        <p:grpSpPr>
          <a:xfrm>
            <a:off x="6737362" y="1509530"/>
            <a:ext cx="1877408" cy="2124431"/>
            <a:chOff x="5778850" y="2553575"/>
            <a:chExt cx="606300" cy="686075"/>
          </a:xfrm>
        </p:grpSpPr>
        <p:sp>
          <p:nvSpPr>
            <p:cNvPr id="2957" name="Google Shape;2957;p24"/>
            <p:cNvSpPr/>
            <p:nvPr/>
          </p:nvSpPr>
          <p:spPr>
            <a:xfrm>
              <a:off x="63584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68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24"/>
            <p:cNvSpPr/>
            <p:nvPr/>
          </p:nvSpPr>
          <p:spPr>
            <a:xfrm>
              <a:off x="63584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24"/>
            <p:cNvSpPr/>
            <p:nvPr/>
          </p:nvSpPr>
          <p:spPr>
            <a:xfrm>
              <a:off x="63584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24"/>
            <p:cNvSpPr/>
            <p:nvPr/>
          </p:nvSpPr>
          <p:spPr>
            <a:xfrm>
              <a:off x="63584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24"/>
            <p:cNvSpPr/>
            <p:nvPr/>
          </p:nvSpPr>
          <p:spPr>
            <a:xfrm>
              <a:off x="63584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24"/>
            <p:cNvSpPr/>
            <p:nvPr/>
          </p:nvSpPr>
          <p:spPr>
            <a:xfrm>
              <a:off x="635842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21" y="881"/>
                    <a:pt x="640" y="882"/>
                    <a:pt x="659" y="882"/>
                  </a:cubicBezTo>
                  <a:cubicBezTo>
                    <a:pt x="896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24"/>
            <p:cNvSpPr/>
            <p:nvPr/>
          </p:nvSpPr>
          <p:spPr>
            <a:xfrm>
              <a:off x="63584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24"/>
            <p:cNvSpPr/>
            <p:nvPr/>
          </p:nvSpPr>
          <p:spPr>
            <a:xfrm>
              <a:off x="63584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24"/>
            <p:cNvSpPr/>
            <p:nvPr/>
          </p:nvSpPr>
          <p:spPr>
            <a:xfrm>
              <a:off x="63584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24"/>
            <p:cNvSpPr/>
            <p:nvPr/>
          </p:nvSpPr>
          <p:spPr>
            <a:xfrm>
              <a:off x="63584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24"/>
            <p:cNvSpPr/>
            <p:nvPr/>
          </p:nvSpPr>
          <p:spPr>
            <a:xfrm>
              <a:off x="63142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24"/>
            <p:cNvSpPr/>
            <p:nvPr/>
          </p:nvSpPr>
          <p:spPr>
            <a:xfrm>
              <a:off x="631422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8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24"/>
            <p:cNvSpPr/>
            <p:nvPr/>
          </p:nvSpPr>
          <p:spPr>
            <a:xfrm>
              <a:off x="63142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4"/>
            <p:cNvSpPr/>
            <p:nvPr/>
          </p:nvSpPr>
          <p:spPr>
            <a:xfrm>
              <a:off x="631422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24"/>
            <p:cNvSpPr/>
            <p:nvPr/>
          </p:nvSpPr>
          <p:spPr>
            <a:xfrm>
              <a:off x="63142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24"/>
            <p:cNvSpPr/>
            <p:nvPr/>
          </p:nvSpPr>
          <p:spPr>
            <a:xfrm>
              <a:off x="63142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24"/>
            <p:cNvSpPr/>
            <p:nvPr/>
          </p:nvSpPr>
          <p:spPr>
            <a:xfrm>
              <a:off x="631422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24"/>
            <p:cNvSpPr/>
            <p:nvPr/>
          </p:nvSpPr>
          <p:spPr>
            <a:xfrm>
              <a:off x="63142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24"/>
            <p:cNvSpPr/>
            <p:nvPr/>
          </p:nvSpPr>
          <p:spPr>
            <a:xfrm>
              <a:off x="63142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6" y="1"/>
                    <a:pt x="363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24"/>
            <p:cNvSpPr/>
            <p:nvPr/>
          </p:nvSpPr>
          <p:spPr>
            <a:xfrm>
              <a:off x="631422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8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24"/>
            <p:cNvSpPr/>
            <p:nvPr/>
          </p:nvSpPr>
          <p:spPr>
            <a:xfrm>
              <a:off x="627002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168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24"/>
            <p:cNvSpPr/>
            <p:nvPr/>
          </p:nvSpPr>
          <p:spPr>
            <a:xfrm>
              <a:off x="6270025" y="2627500"/>
              <a:ext cx="29225" cy="22550"/>
            </a:xfrm>
            <a:custGeom>
              <a:avLst/>
              <a:gdLst/>
              <a:ahLst/>
              <a:cxnLst/>
              <a:rect l="l" t="t" r="r" b="b"/>
              <a:pathLst>
                <a:path w="1169" h="902" extrusionOk="0">
                  <a:moveTo>
                    <a:pt x="568" y="1"/>
                  </a:moveTo>
                  <a:cubicBezTo>
                    <a:pt x="1" y="1"/>
                    <a:pt x="1" y="902"/>
                    <a:pt x="568" y="902"/>
                  </a:cubicBezTo>
                  <a:cubicBezTo>
                    <a:pt x="1168" y="902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24"/>
            <p:cNvSpPr/>
            <p:nvPr/>
          </p:nvSpPr>
          <p:spPr>
            <a:xfrm>
              <a:off x="627002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02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24"/>
            <p:cNvSpPr/>
            <p:nvPr/>
          </p:nvSpPr>
          <p:spPr>
            <a:xfrm>
              <a:off x="62733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868" y="667"/>
                    <a:pt x="868" y="434"/>
                  </a:cubicBezTo>
                  <a:cubicBezTo>
                    <a:pt x="868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24"/>
            <p:cNvSpPr/>
            <p:nvPr/>
          </p:nvSpPr>
          <p:spPr>
            <a:xfrm>
              <a:off x="627002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168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24"/>
            <p:cNvSpPr/>
            <p:nvPr/>
          </p:nvSpPr>
          <p:spPr>
            <a:xfrm>
              <a:off x="627002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24"/>
            <p:cNvSpPr/>
            <p:nvPr/>
          </p:nvSpPr>
          <p:spPr>
            <a:xfrm>
              <a:off x="62733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868" y="701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24"/>
            <p:cNvSpPr/>
            <p:nvPr/>
          </p:nvSpPr>
          <p:spPr>
            <a:xfrm>
              <a:off x="627002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168" y="879"/>
                    <a:pt x="568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24"/>
            <p:cNvSpPr/>
            <p:nvPr/>
          </p:nvSpPr>
          <p:spPr>
            <a:xfrm>
              <a:off x="627002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168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24"/>
            <p:cNvSpPr/>
            <p:nvPr/>
          </p:nvSpPr>
          <p:spPr>
            <a:xfrm>
              <a:off x="62733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868" y="668"/>
                    <a:pt x="868" y="434"/>
                  </a:cubicBezTo>
                  <a:cubicBezTo>
                    <a:pt x="868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24"/>
            <p:cNvSpPr/>
            <p:nvPr/>
          </p:nvSpPr>
          <p:spPr>
            <a:xfrm>
              <a:off x="62250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9"/>
                    <a:pt x="267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24"/>
            <p:cNvSpPr/>
            <p:nvPr/>
          </p:nvSpPr>
          <p:spPr>
            <a:xfrm>
              <a:off x="62250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00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1" y="898"/>
                    <a:pt x="601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24"/>
            <p:cNvSpPr/>
            <p:nvPr/>
          </p:nvSpPr>
          <p:spPr>
            <a:xfrm>
              <a:off x="622500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24"/>
            <p:cNvSpPr/>
            <p:nvPr/>
          </p:nvSpPr>
          <p:spPr>
            <a:xfrm>
              <a:off x="62250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24"/>
            <p:cNvSpPr/>
            <p:nvPr/>
          </p:nvSpPr>
          <p:spPr>
            <a:xfrm>
              <a:off x="62250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2" y="38"/>
                    <a:pt x="267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24"/>
            <p:cNvSpPr/>
            <p:nvPr/>
          </p:nvSpPr>
          <p:spPr>
            <a:xfrm>
              <a:off x="62250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24"/>
            <p:cNvSpPr/>
            <p:nvPr/>
          </p:nvSpPr>
          <p:spPr>
            <a:xfrm>
              <a:off x="62250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2" y="38"/>
                    <a:pt x="267" y="122"/>
                  </a:cubicBezTo>
                  <a:cubicBezTo>
                    <a:pt x="0" y="389"/>
                    <a:pt x="201" y="889"/>
                    <a:pt x="601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24"/>
            <p:cNvSpPr/>
            <p:nvPr/>
          </p:nvSpPr>
          <p:spPr>
            <a:xfrm>
              <a:off x="622500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0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0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24"/>
            <p:cNvSpPr/>
            <p:nvPr/>
          </p:nvSpPr>
          <p:spPr>
            <a:xfrm>
              <a:off x="62250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24"/>
            <p:cNvSpPr/>
            <p:nvPr/>
          </p:nvSpPr>
          <p:spPr>
            <a:xfrm>
              <a:off x="62250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0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4"/>
            <p:cNvSpPr/>
            <p:nvPr/>
          </p:nvSpPr>
          <p:spPr>
            <a:xfrm>
              <a:off x="61808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1" y="423"/>
                    <a:pt x="167" y="890"/>
                    <a:pt x="568" y="890"/>
                  </a:cubicBezTo>
                  <a:cubicBezTo>
                    <a:pt x="834" y="890"/>
                    <a:pt x="1001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4"/>
            <p:cNvSpPr/>
            <p:nvPr/>
          </p:nvSpPr>
          <p:spPr>
            <a:xfrm>
              <a:off x="61808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6" y="41"/>
                    <a:pt x="267" y="130"/>
                  </a:cubicBezTo>
                  <a:cubicBezTo>
                    <a:pt x="1" y="397"/>
                    <a:pt x="167" y="898"/>
                    <a:pt x="568" y="898"/>
                  </a:cubicBezTo>
                  <a:cubicBezTo>
                    <a:pt x="834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4"/>
            <p:cNvSpPr/>
            <p:nvPr/>
          </p:nvSpPr>
          <p:spPr>
            <a:xfrm>
              <a:off x="61808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4"/>
            <p:cNvSpPr/>
            <p:nvPr/>
          </p:nvSpPr>
          <p:spPr>
            <a:xfrm>
              <a:off x="618080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4"/>
            <p:cNvSpPr/>
            <p:nvPr/>
          </p:nvSpPr>
          <p:spPr>
            <a:xfrm>
              <a:off x="61808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1" y="422"/>
                    <a:pt x="167" y="889"/>
                    <a:pt x="568" y="889"/>
                  </a:cubicBezTo>
                  <a:cubicBezTo>
                    <a:pt x="834" y="889"/>
                    <a:pt x="1001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4"/>
            <p:cNvSpPr/>
            <p:nvPr/>
          </p:nvSpPr>
          <p:spPr>
            <a:xfrm>
              <a:off x="61808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4"/>
            <p:cNvSpPr/>
            <p:nvPr/>
          </p:nvSpPr>
          <p:spPr>
            <a:xfrm>
              <a:off x="6180800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7" y="122"/>
                  </a:cubicBezTo>
                  <a:cubicBezTo>
                    <a:pt x="1" y="389"/>
                    <a:pt x="167" y="889"/>
                    <a:pt x="568" y="889"/>
                  </a:cubicBezTo>
                  <a:cubicBezTo>
                    <a:pt x="834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4"/>
            <p:cNvSpPr/>
            <p:nvPr/>
          </p:nvSpPr>
          <p:spPr>
            <a:xfrm>
              <a:off x="61808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4"/>
            <p:cNvSpPr/>
            <p:nvPr/>
          </p:nvSpPr>
          <p:spPr>
            <a:xfrm>
              <a:off x="61808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1" y="390"/>
                    <a:pt x="167" y="891"/>
                    <a:pt x="568" y="891"/>
                  </a:cubicBezTo>
                  <a:cubicBezTo>
                    <a:pt x="834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4"/>
            <p:cNvSpPr/>
            <p:nvPr/>
          </p:nvSpPr>
          <p:spPr>
            <a:xfrm>
              <a:off x="618080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1" y="412"/>
                    <a:pt x="167" y="879"/>
                    <a:pt x="568" y="879"/>
                  </a:cubicBezTo>
                  <a:cubicBezTo>
                    <a:pt x="834" y="879"/>
                    <a:pt x="1001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4"/>
            <p:cNvSpPr/>
            <p:nvPr/>
          </p:nvSpPr>
          <p:spPr>
            <a:xfrm>
              <a:off x="61357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9"/>
                    <a:pt x="267" y="123"/>
                  </a:cubicBezTo>
                  <a:cubicBezTo>
                    <a:pt x="0" y="423"/>
                    <a:pt x="200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4"/>
            <p:cNvSpPr/>
            <p:nvPr/>
          </p:nvSpPr>
          <p:spPr>
            <a:xfrm>
              <a:off x="61357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99" y="1"/>
                  </a:moveTo>
                  <a:cubicBezTo>
                    <a:pt x="486" y="1"/>
                    <a:pt x="367" y="41"/>
                    <a:pt x="267" y="130"/>
                  </a:cubicBezTo>
                  <a:cubicBezTo>
                    <a:pt x="0" y="397"/>
                    <a:pt x="200" y="864"/>
                    <a:pt x="601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34" y="164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4"/>
            <p:cNvSpPr/>
            <p:nvPr/>
          </p:nvSpPr>
          <p:spPr>
            <a:xfrm>
              <a:off x="61357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4"/>
            <p:cNvSpPr/>
            <p:nvPr/>
          </p:nvSpPr>
          <p:spPr>
            <a:xfrm>
              <a:off x="61357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6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4"/>
            <p:cNvSpPr/>
            <p:nvPr/>
          </p:nvSpPr>
          <p:spPr>
            <a:xfrm>
              <a:off x="61357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0"/>
                  </a:moveTo>
                  <a:cubicBezTo>
                    <a:pt x="472" y="0"/>
                    <a:pt x="361" y="38"/>
                    <a:pt x="267" y="122"/>
                  </a:cubicBezTo>
                  <a:cubicBezTo>
                    <a:pt x="0" y="422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8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4"/>
            <p:cNvSpPr/>
            <p:nvPr/>
          </p:nvSpPr>
          <p:spPr>
            <a:xfrm>
              <a:off x="6135775" y="2922450"/>
              <a:ext cx="25875" cy="22075"/>
            </a:xfrm>
            <a:custGeom>
              <a:avLst/>
              <a:gdLst/>
              <a:ahLst/>
              <a:cxnLst/>
              <a:rect l="l" t="t" r="r" b="b"/>
              <a:pathLst>
                <a:path w="1035" h="883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618" y="881"/>
                    <a:pt x="635" y="882"/>
                    <a:pt x="651" y="882"/>
                  </a:cubicBezTo>
                  <a:cubicBezTo>
                    <a:pt x="862" y="882"/>
                    <a:pt x="1034" y="692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4"/>
            <p:cNvSpPr/>
            <p:nvPr/>
          </p:nvSpPr>
          <p:spPr>
            <a:xfrm>
              <a:off x="61357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80" y="1"/>
                  </a:moveTo>
                  <a:cubicBezTo>
                    <a:pt x="472" y="1"/>
                    <a:pt x="361" y="38"/>
                    <a:pt x="267" y="122"/>
                  </a:cubicBezTo>
                  <a:cubicBezTo>
                    <a:pt x="0" y="389"/>
                    <a:pt x="200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1"/>
                    <a:pt x="58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4"/>
            <p:cNvSpPr/>
            <p:nvPr/>
          </p:nvSpPr>
          <p:spPr>
            <a:xfrm>
              <a:off x="61357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99" y="0"/>
                  </a:moveTo>
                  <a:cubicBezTo>
                    <a:pt x="486" y="0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59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4"/>
            <p:cNvSpPr/>
            <p:nvPr/>
          </p:nvSpPr>
          <p:spPr>
            <a:xfrm>
              <a:off x="61357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84" y="1"/>
                  </a:moveTo>
                  <a:cubicBezTo>
                    <a:pt x="475" y="1"/>
                    <a:pt x="363" y="38"/>
                    <a:pt x="267" y="123"/>
                  </a:cubicBezTo>
                  <a:cubicBezTo>
                    <a:pt x="0" y="390"/>
                    <a:pt x="200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8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4"/>
            <p:cNvSpPr/>
            <p:nvPr/>
          </p:nvSpPr>
          <p:spPr>
            <a:xfrm>
              <a:off x="61357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99" y="1"/>
                  </a:moveTo>
                  <a:cubicBezTo>
                    <a:pt x="486" y="1"/>
                    <a:pt x="367" y="45"/>
                    <a:pt x="267" y="145"/>
                  </a:cubicBezTo>
                  <a:cubicBezTo>
                    <a:pt x="0" y="412"/>
                    <a:pt x="200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4"/>
            <p:cNvSpPr/>
            <p:nvPr/>
          </p:nvSpPr>
          <p:spPr>
            <a:xfrm>
              <a:off x="609072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9" y="1"/>
                  </a:moveTo>
                  <a:cubicBezTo>
                    <a:pt x="492" y="1"/>
                    <a:pt x="385" y="39"/>
                    <a:pt x="301" y="123"/>
                  </a:cubicBezTo>
                  <a:cubicBezTo>
                    <a:pt x="1" y="423"/>
                    <a:pt x="234" y="890"/>
                    <a:pt x="601" y="890"/>
                  </a:cubicBezTo>
                  <a:cubicBezTo>
                    <a:pt x="868" y="890"/>
                    <a:pt x="1068" y="690"/>
                    <a:pt x="1068" y="456"/>
                  </a:cubicBezTo>
                  <a:cubicBezTo>
                    <a:pt x="1068" y="181"/>
                    <a:pt x="833" y="1"/>
                    <a:pt x="59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4"/>
            <p:cNvSpPr/>
            <p:nvPr/>
          </p:nvSpPr>
          <p:spPr>
            <a:xfrm>
              <a:off x="60915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77" y="1"/>
                  </a:moveTo>
                  <a:cubicBezTo>
                    <a:pt x="467" y="1"/>
                    <a:pt x="356" y="41"/>
                    <a:pt x="267" y="130"/>
                  </a:cubicBezTo>
                  <a:cubicBezTo>
                    <a:pt x="0" y="397"/>
                    <a:pt x="200" y="898"/>
                    <a:pt x="567" y="898"/>
                  </a:cubicBezTo>
                  <a:cubicBezTo>
                    <a:pt x="834" y="898"/>
                    <a:pt x="1034" y="697"/>
                    <a:pt x="1034" y="431"/>
                  </a:cubicBezTo>
                  <a:cubicBezTo>
                    <a:pt x="1012" y="164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4"/>
            <p:cNvSpPr/>
            <p:nvPr/>
          </p:nvSpPr>
          <p:spPr>
            <a:xfrm>
              <a:off x="60915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4"/>
            <p:cNvSpPr/>
            <p:nvPr/>
          </p:nvSpPr>
          <p:spPr>
            <a:xfrm>
              <a:off x="60915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4"/>
            <p:cNvSpPr/>
            <p:nvPr/>
          </p:nvSpPr>
          <p:spPr>
            <a:xfrm>
              <a:off x="60915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0"/>
                  </a:moveTo>
                  <a:cubicBezTo>
                    <a:pt x="454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0"/>
                    <a:pt x="55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4"/>
            <p:cNvSpPr/>
            <p:nvPr/>
          </p:nvSpPr>
          <p:spPr>
            <a:xfrm>
              <a:off x="6090725" y="2922450"/>
              <a:ext cx="26725" cy="21975"/>
            </a:xfrm>
            <a:custGeom>
              <a:avLst/>
              <a:gdLst/>
              <a:ahLst/>
              <a:cxnLst/>
              <a:rect l="l" t="t" r="r" b="b"/>
              <a:pathLst>
                <a:path w="1069" h="879" extrusionOk="0">
                  <a:moveTo>
                    <a:pt x="619" y="0"/>
                  </a:moveTo>
                  <a:cubicBezTo>
                    <a:pt x="505" y="0"/>
                    <a:pt x="390" y="45"/>
                    <a:pt x="301" y="145"/>
                  </a:cubicBezTo>
                  <a:cubicBezTo>
                    <a:pt x="1" y="412"/>
                    <a:pt x="234" y="879"/>
                    <a:pt x="601" y="879"/>
                  </a:cubicBezTo>
                  <a:cubicBezTo>
                    <a:pt x="868" y="879"/>
                    <a:pt x="1068" y="678"/>
                    <a:pt x="1068" y="445"/>
                  </a:cubicBezTo>
                  <a:cubicBezTo>
                    <a:pt x="1068" y="178"/>
                    <a:pt x="846" y="0"/>
                    <a:pt x="61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4"/>
            <p:cNvSpPr/>
            <p:nvPr/>
          </p:nvSpPr>
          <p:spPr>
            <a:xfrm>
              <a:off x="60915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58" y="1"/>
                  </a:moveTo>
                  <a:cubicBezTo>
                    <a:pt x="454" y="1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12" y="181"/>
                    <a:pt x="784" y="1"/>
                    <a:pt x="55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4"/>
            <p:cNvSpPr/>
            <p:nvPr/>
          </p:nvSpPr>
          <p:spPr>
            <a:xfrm>
              <a:off x="60915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77" y="0"/>
                  </a:moveTo>
                  <a:cubicBezTo>
                    <a:pt x="467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8"/>
                    <a:pt x="797" y="0"/>
                    <a:pt x="577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4"/>
            <p:cNvSpPr/>
            <p:nvPr/>
          </p:nvSpPr>
          <p:spPr>
            <a:xfrm>
              <a:off x="60915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2" y="1"/>
                  </a:moveTo>
                  <a:cubicBezTo>
                    <a:pt x="457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12" y="173"/>
                    <a:pt x="787" y="1"/>
                    <a:pt x="562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4"/>
            <p:cNvSpPr/>
            <p:nvPr/>
          </p:nvSpPr>
          <p:spPr>
            <a:xfrm>
              <a:off x="60915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77" y="1"/>
                  </a:moveTo>
                  <a:cubicBezTo>
                    <a:pt x="467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12" y="179"/>
                    <a:pt x="797" y="1"/>
                    <a:pt x="57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4"/>
            <p:cNvSpPr/>
            <p:nvPr/>
          </p:nvSpPr>
          <p:spPr>
            <a:xfrm>
              <a:off x="60465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0" y="123"/>
                  </a:cubicBezTo>
                  <a:cubicBezTo>
                    <a:pt x="0" y="423"/>
                    <a:pt x="200" y="890"/>
                    <a:pt x="600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4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4"/>
            <p:cNvSpPr/>
            <p:nvPr/>
          </p:nvSpPr>
          <p:spPr>
            <a:xfrm>
              <a:off x="6046550" y="26275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2"/>
                    <a:pt x="600" y="902"/>
                  </a:cubicBezTo>
                  <a:cubicBezTo>
                    <a:pt x="1201" y="902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4"/>
            <p:cNvSpPr/>
            <p:nvPr/>
          </p:nvSpPr>
          <p:spPr>
            <a:xfrm>
              <a:off x="60465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4"/>
            <p:cNvSpPr/>
            <p:nvPr/>
          </p:nvSpPr>
          <p:spPr>
            <a:xfrm>
              <a:off x="60465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6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4"/>
            <p:cNvSpPr/>
            <p:nvPr/>
          </p:nvSpPr>
          <p:spPr>
            <a:xfrm>
              <a:off x="60465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0" y="122"/>
                  </a:cubicBezTo>
                  <a:cubicBezTo>
                    <a:pt x="0" y="422"/>
                    <a:pt x="200" y="889"/>
                    <a:pt x="600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4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4"/>
            <p:cNvSpPr/>
            <p:nvPr/>
          </p:nvSpPr>
          <p:spPr>
            <a:xfrm>
              <a:off x="60465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4"/>
            <p:cNvSpPr/>
            <p:nvPr/>
          </p:nvSpPr>
          <p:spPr>
            <a:xfrm>
              <a:off x="6046550" y="2996100"/>
              <a:ext cx="30025" cy="22550"/>
            </a:xfrm>
            <a:custGeom>
              <a:avLst/>
              <a:gdLst/>
              <a:ahLst/>
              <a:cxnLst/>
              <a:rect l="l" t="t" r="r" b="b"/>
              <a:pathLst>
                <a:path w="1201" h="902" extrusionOk="0">
                  <a:moveTo>
                    <a:pt x="600" y="1"/>
                  </a:moveTo>
                  <a:cubicBezTo>
                    <a:pt x="0" y="1"/>
                    <a:pt x="0" y="901"/>
                    <a:pt x="600" y="901"/>
                  </a:cubicBezTo>
                  <a:cubicBezTo>
                    <a:pt x="1201" y="901"/>
                    <a:pt x="1201" y="1"/>
                    <a:pt x="60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4"/>
            <p:cNvSpPr/>
            <p:nvPr/>
          </p:nvSpPr>
          <p:spPr>
            <a:xfrm>
              <a:off x="60465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0" y="0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4"/>
            <p:cNvSpPr/>
            <p:nvPr/>
          </p:nvSpPr>
          <p:spPr>
            <a:xfrm>
              <a:off x="60465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4" y="1"/>
                  </a:moveTo>
                  <a:cubicBezTo>
                    <a:pt x="490" y="1"/>
                    <a:pt x="385" y="38"/>
                    <a:pt x="300" y="123"/>
                  </a:cubicBezTo>
                  <a:cubicBezTo>
                    <a:pt x="0" y="390"/>
                    <a:pt x="200" y="891"/>
                    <a:pt x="600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4"/>
            <p:cNvSpPr/>
            <p:nvPr/>
          </p:nvSpPr>
          <p:spPr>
            <a:xfrm>
              <a:off x="60465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09" y="1"/>
                  </a:moveTo>
                  <a:cubicBezTo>
                    <a:pt x="500" y="1"/>
                    <a:pt x="389" y="45"/>
                    <a:pt x="300" y="145"/>
                  </a:cubicBezTo>
                  <a:cubicBezTo>
                    <a:pt x="0" y="412"/>
                    <a:pt x="200" y="879"/>
                    <a:pt x="600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27" y="1"/>
                    <a:pt x="60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4"/>
            <p:cNvSpPr/>
            <p:nvPr/>
          </p:nvSpPr>
          <p:spPr>
            <a:xfrm>
              <a:off x="60023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7" y="123"/>
                  </a:cubicBezTo>
                  <a:cubicBezTo>
                    <a:pt x="0" y="423"/>
                    <a:pt x="200" y="890"/>
                    <a:pt x="567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4"/>
            <p:cNvSpPr/>
            <p:nvPr/>
          </p:nvSpPr>
          <p:spPr>
            <a:xfrm>
              <a:off x="6002350" y="26275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2"/>
                    <a:pt x="567" y="902"/>
                  </a:cubicBezTo>
                  <a:cubicBezTo>
                    <a:pt x="1168" y="902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4"/>
            <p:cNvSpPr/>
            <p:nvPr/>
          </p:nvSpPr>
          <p:spPr>
            <a:xfrm>
              <a:off x="60023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4"/>
            <p:cNvSpPr/>
            <p:nvPr/>
          </p:nvSpPr>
          <p:spPr>
            <a:xfrm>
              <a:off x="6002350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6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6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4"/>
            <p:cNvSpPr/>
            <p:nvPr/>
          </p:nvSpPr>
          <p:spPr>
            <a:xfrm>
              <a:off x="60023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7" y="122"/>
                  </a:cubicBezTo>
                  <a:cubicBezTo>
                    <a:pt x="0" y="422"/>
                    <a:pt x="200" y="889"/>
                    <a:pt x="567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4"/>
            <p:cNvSpPr/>
            <p:nvPr/>
          </p:nvSpPr>
          <p:spPr>
            <a:xfrm>
              <a:off x="60023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4"/>
            <p:cNvSpPr/>
            <p:nvPr/>
          </p:nvSpPr>
          <p:spPr>
            <a:xfrm>
              <a:off x="6002350" y="2996100"/>
              <a:ext cx="29200" cy="22550"/>
            </a:xfrm>
            <a:custGeom>
              <a:avLst/>
              <a:gdLst/>
              <a:ahLst/>
              <a:cxnLst/>
              <a:rect l="l" t="t" r="r" b="b"/>
              <a:pathLst>
                <a:path w="1168" h="902" extrusionOk="0">
                  <a:moveTo>
                    <a:pt x="567" y="1"/>
                  </a:moveTo>
                  <a:cubicBezTo>
                    <a:pt x="0" y="1"/>
                    <a:pt x="0" y="901"/>
                    <a:pt x="567" y="901"/>
                  </a:cubicBezTo>
                  <a:cubicBezTo>
                    <a:pt x="1168" y="901"/>
                    <a:pt x="1168" y="1"/>
                    <a:pt x="567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4"/>
            <p:cNvSpPr/>
            <p:nvPr/>
          </p:nvSpPr>
          <p:spPr>
            <a:xfrm>
              <a:off x="60023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4"/>
            <p:cNvSpPr/>
            <p:nvPr/>
          </p:nvSpPr>
          <p:spPr>
            <a:xfrm>
              <a:off x="60023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69" y="1"/>
                  </a:moveTo>
                  <a:cubicBezTo>
                    <a:pt x="461" y="1"/>
                    <a:pt x="352" y="38"/>
                    <a:pt x="267" y="123"/>
                  </a:cubicBezTo>
                  <a:cubicBezTo>
                    <a:pt x="0" y="390"/>
                    <a:pt x="200" y="891"/>
                    <a:pt x="567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02" y="1"/>
                    <a:pt x="569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4"/>
            <p:cNvSpPr/>
            <p:nvPr/>
          </p:nvSpPr>
          <p:spPr>
            <a:xfrm>
              <a:off x="6002350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6" y="45"/>
                    <a:pt x="267" y="145"/>
                  </a:cubicBezTo>
                  <a:cubicBezTo>
                    <a:pt x="0" y="412"/>
                    <a:pt x="200" y="879"/>
                    <a:pt x="567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4"/>
            <p:cNvSpPr/>
            <p:nvPr/>
          </p:nvSpPr>
          <p:spPr>
            <a:xfrm>
              <a:off x="59573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4"/>
            <p:cNvSpPr/>
            <p:nvPr/>
          </p:nvSpPr>
          <p:spPr>
            <a:xfrm>
              <a:off x="59573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64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4"/>
            <p:cNvSpPr/>
            <p:nvPr/>
          </p:nvSpPr>
          <p:spPr>
            <a:xfrm>
              <a:off x="5957300" y="2700900"/>
              <a:ext cx="30050" cy="22525"/>
            </a:xfrm>
            <a:custGeom>
              <a:avLst/>
              <a:gdLst/>
              <a:ahLst/>
              <a:cxnLst/>
              <a:rect l="l" t="t" r="r" b="b"/>
              <a:pathLst>
                <a:path w="1202" h="901" extrusionOk="0">
                  <a:moveTo>
                    <a:pt x="601" y="0"/>
                  </a:moveTo>
                  <a:cubicBezTo>
                    <a:pt x="1" y="0"/>
                    <a:pt x="1" y="901"/>
                    <a:pt x="601" y="901"/>
                  </a:cubicBezTo>
                  <a:cubicBezTo>
                    <a:pt x="1202" y="901"/>
                    <a:pt x="1202" y="0"/>
                    <a:pt x="60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4"/>
            <p:cNvSpPr/>
            <p:nvPr/>
          </p:nvSpPr>
          <p:spPr>
            <a:xfrm>
              <a:off x="596147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1" y="0"/>
                    <a:pt x="1" y="200"/>
                    <a:pt x="1" y="434"/>
                  </a:cubicBezTo>
                  <a:cubicBezTo>
                    <a:pt x="1" y="667"/>
                    <a:pt x="201" y="867"/>
                    <a:pt x="434" y="867"/>
                  </a:cubicBezTo>
                  <a:cubicBezTo>
                    <a:pt x="668" y="867"/>
                    <a:pt x="868" y="667"/>
                    <a:pt x="868" y="434"/>
                  </a:cubicBezTo>
                  <a:cubicBezTo>
                    <a:pt x="868" y="200"/>
                    <a:pt x="668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4"/>
            <p:cNvSpPr/>
            <p:nvPr/>
          </p:nvSpPr>
          <p:spPr>
            <a:xfrm>
              <a:off x="59573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4"/>
            <p:cNvSpPr/>
            <p:nvPr/>
          </p:nvSpPr>
          <p:spPr>
            <a:xfrm>
              <a:off x="59573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4"/>
            <p:cNvSpPr/>
            <p:nvPr/>
          </p:nvSpPr>
          <p:spPr>
            <a:xfrm>
              <a:off x="596147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701"/>
                    <a:pt x="201" y="901"/>
                    <a:pt x="434" y="901"/>
                  </a:cubicBezTo>
                  <a:cubicBezTo>
                    <a:pt x="668" y="901"/>
                    <a:pt x="868" y="701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4"/>
            <p:cNvSpPr/>
            <p:nvPr/>
          </p:nvSpPr>
          <p:spPr>
            <a:xfrm>
              <a:off x="5957300" y="3070325"/>
              <a:ext cx="30050" cy="21700"/>
            </a:xfrm>
            <a:custGeom>
              <a:avLst/>
              <a:gdLst/>
              <a:ahLst/>
              <a:cxnLst/>
              <a:rect l="l" t="t" r="r" b="b"/>
              <a:pathLst>
                <a:path w="1202" h="868" extrusionOk="0">
                  <a:moveTo>
                    <a:pt x="601" y="1"/>
                  </a:moveTo>
                  <a:cubicBezTo>
                    <a:pt x="1" y="1"/>
                    <a:pt x="1" y="868"/>
                    <a:pt x="601" y="868"/>
                  </a:cubicBezTo>
                  <a:cubicBezTo>
                    <a:pt x="1202" y="868"/>
                    <a:pt x="1202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4"/>
            <p:cNvSpPr/>
            <p:nvPr/>
          </p:nvSpPr>
          <p:spPr>
            <a:xfrm>
              <a:off x="59573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4"/>
            <p:cNvSpPr/>
            <p:nvPr/>
          </p:nvSpPr>
          <p:spPr>
            <a:xfrm>
              <a:off x="596147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cubicBezTo>
                    <a:pt x="1" y="668"/>
                    <a:pt x="201" y="868"/>
                    <a:pt x="434" y="868"/>
                  </a:cubicBezTo>
                  <a:cubicBezTo>
                    <a:pt x="668" y="868"/>
                    <a:pt x="868" y="668"/>
                    <a:pt x="868" y="434"/>
                  </a:cubicBezTo>
                  <a:cubicBezTo>
                    <a:pt x="868" y="201"/>
                    <a:pt x="668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4"/>
            <p:cNvSpPr/>
            <p:nvPr/>
          </p:nvSpPr>
          <p:spPr>
            <a:xfrm>
              <a:off x="591310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2" y="39"/>
                    <a:pt x="268" y="123"/>
                  </a:cubicBezTo>
                  <a:cubicBezTo>
                    <a:pt x="1" y="423"/>
                    <a:pt x="201" y="890"/>
                    <a:pt x="568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4"/>
            <p:cNvSpPr/>
            <p:nvPr/>
          </p:nvSpPr>
          <p:spPr>
            <a:xfrm>
              <a:off x="5913100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2" y="1"/>
                    <a:pt x="357" y="41"/>
                    <a:pt x="268" y="130"/>
                  </a:cubicBezTo>
                  <a:cubicBezTo>
                    <a:pt x="1" y="397"/>
                    <a:pt x="201" y="864"/>
                    <a:pt x="568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3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4"/>
            <p:cNvSpPr/>
            <p:nvPr/>
          </p:nvSpPr>
          <p:spPr>
            <a:xfrm>
              <a:off x="5913100" y="2700900"/>
              <a:ext cx="29225" cy="22525"/>
            </a:xfrm>
            <a:custGeom>
              <a:avLst/>
              <a:gdLst/>
              <a:ahLst/>
              <a:cxnLst/>
              <a:rect l="l" t="t" r="r" b="b"/>
              <a:pathLst>
                <a:path w="1169" h="901" extrusionOk="0">
                  <a:moveTo>
                    <a:pt x="568" y="0"/>
                  </a:moveTo>
                  <a:cubicBezTo>
                    <a:pt x="1" y="0"/>
                    <a:pt x="1" y="901"/>
                    <a:pt x="568" y="901"/>
                  </a:cubicBezTo>
                  <a:cubicBezTo>
                    <a:pt x="1168" y="901"/>
                    <a:pt x="1168" y="0"/>
                    <a:pt x="568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4"/>
            <p:cNvSpPr/>
            <p:nvPr/>
          </p:nvSpPr>
          <p:spPr>
            <a:xfrm>
              <a:off x="5916450" y="2775125"/>
              <a:ext cx="22525" cy="21700"/>
            </a:xfrm>
            <a:custGeom>
              <a:avLst/>
              <a:gdLst/>
              <a:ahLst/>
              <a:cxnLst/>
              <a:rect l="l" t="t" r="r" b="b"/>
              <a:pathLst>
                <a:path w="901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701" y="867"/>
                    <a:pt x="901" y="667"/>
                    <a:pt x="901" y="434"/>
                  </a:cubicBezTo>
                  <a:cubicBezTo>
                    <a:pt x="901" y="200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4"/>
            <p:cNvSpPr/>
            <p:nvPr/>
          </p:nvSpPr>
          <p:spPr>
            <a:xfrm>
              <a:off x="591310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2" y="38"/>
                    <a:pt x="268" y="122"/>
                  </a:cubicBezTo>
                  <a:cubicBezTo>
                    <a:pt x="1" y="422"/>
                    <a:pt x="201" y="889"/>
                    <a:pt x="568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4"/>
            <p:cNvSpPr/>
            <p:nvPr/>
          </p:nvSpPr>
          <p:spPr>
            <a:xfrm>
              <a:off x="591310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2" y="0"/>
                    <a:pt x="357" y="45"/>
                    <a:pt x="268" y="145"/>
                  </a:cubicBezTo>
                  <a:cubicBezTo>
                    <a:pt x="1" y="412"/>
                    <a:pt x="201" y="879"/>
                    <a:pt x="568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3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4"/>
            <p:cNvSpPr/>
            <p:nvPr/>
          </p:nvSpPr>
          <p:spPr>
            <a:xfrm>
              <a:off x="5916450" y="299610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701" y="901"/>
                    <a:pt x="901" y="701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4"/>
            <p:cNvSpPr/>
            <p:nvPr/>
          </p:nvSpPr>
          <p:spPr>
            <a:xfrm>
              <a:off x="5913100" y="3070325"/>
              <a:ext cx="29225" cy="21700"/>
            </a:xfrm>
            <a:custGeom>
              <a:avLst/>
              <a:gdLst/>
              <a:ahLst/>
              <a:cxnLst/>
              <a:rect l="l" t="t" r="r" b="b"/>
              <a:pathLst>
                <a:path w="1169" h="868" extrusionOk="0">
                  <a:moveTo>
                    <a:pt x="568" y="1"/>
                  </a:moveTo>
                  <a:cubicBezTo>
                    <a:pt x="1" y="1"/>
                    <a:pt x="1" y="868"/>
                    <a:pt x="568" y="868"/>
                  </a:cubicBezTo>
                  <a:cubicBezTo>
                    <a:pt x="1168" y="868"/>
                    <a:pt x="1168" y="1"/>
                    <a:pt x="568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4"/>
            <p:cNvSpPr/>
            <p:nvPr/>
          </p:nvSpPr>
          <p:spPr>
            <a:xfrm>
              <a:off x="591310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3" y="38"/>
                    <a:pt x="268" y="123"/>
                  </a:cubicBezTo>
                  <a:cubicBezTo>
                    <a:pt x="1" y="390"/>
                    <a:pt x="201" y="891"/>
                    <a:pt x="568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4"/>
            <p:cNvSpPr/>
            <p:nvPr/>
          </p:nvSpPr>
          <p:spPr>
            <a:xfrm>
              <a:off x="5916450" y="3217925"/>
              <a:ext cx="22525" cy="21725"/>
            </a:xfrm>
            <a:custGeom>
              <a:avLst/>
              <a:gdLst/>
              <a:ahLst/>
              <a:cxnLst/>
              <a:rect l="l" t="t" r="r" b="b"/>
              <a:pathLst>
                <a:path w="901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701" y="868"/>
                    <a:pt x="901" y="668"/>
                    <a:pt x="901" y="434"/>
                  </a:cubicBezTo>
                  <a:cubicBezTo>
                    <a:pt x="901" y="201"/>
                    <a:pt x="701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4"/>
            <p:cNvSpPr/>
            <p:nvPr/>
          </p:nvSpPr>
          <p:spPr>
            <a:xfrm>
              <a:off x="5868075" y="2553575"/>
              <a:ext cx="26725" cy="22250"/>
            </a:xfrm>
            <a:custGeom>
              <a:avLst/>
              <a:gdLst/>
              <a:ahLst/>
              <a:cxnLst/>
              <a:rect l="l" t="t" r="r" b="b"/>
              <a:pathLst>
                <a:path w="1069" h="890" extrusionOk="0">
                  <a:moveTo>
                    <a:pt x="591" y="1"/>
                  </a:moveTo>
                  <a:cubicBezTo>
                    <a:pt x="488" y="1"/>
                    <a:pt x="385" y="39"/>
                    <a:pt x="301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68" y="690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4"/>
            <p:cNvSpPr/>
            <p:nvPr/>
          </p:nvSpPr>
          <p:spPr>
            <a:xfrm>
              <a:off x="58680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610" y="1"/>
                  </a:moveTo>
                  <a:cubicBezTo>
                    <a:pt x="501" y="1"/>
                    <a:pt x="390" y="41"/>
                    <a:pt x="301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4"/>
            <p:cNvSpPr/>
            <p:nvPr/>
          </p:nvSpPr>
          <p:spPr>
            <a:xfrm>
              <a:off x="58680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4"/>
            <p:cNvSpPr/>
            <p:nvPr/>
          </p:nvSpPr>
          <p:spPr>
            <a:xfrm>
              <a:off x="58680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4"/>
            <p:cNvSpPr/>
            <p:nvPr/>
          </p:nvSpPr>
          <p:spPr>
            <a:xfrm>
              <a:off x="58680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0"/>
                  </a:moveTo>
                  <a:cubicBezTo>
                    <a:pt x="488" y="0"/>
                    <a:pt x="385" y="38"/>
                    <a:pt x="301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0"/>
                    <a:pt x="591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4"/>
            <p:cNvSpPr/>
            <p:nvPr/>
          </p:nvSpPr>
          <p:spPr>
            <a:xfrm>
              <a:off x="5868075" y="2922450"/>
              <a:ext cx="26650" cy="22075"/>
            </a:xfrm>
            <a:custGeom>
              <a:avLst/>
              <a:gdLst/>
              <a:ahLst/>
              <a:cxnLst/>
              <a:rect l="l" t="t" r="r" b="b"/>
              <a:pathLst>
                <a:path w="1066" h="883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618" y="881"/>
                    <a:pt x="635" y="882"/>
                    <a:pt x="652" y="882"/>
                  </a:cubicBezTo>
                  <a:cubicBezTo>
                    <a:pt x="867" y="882"/>
                    <a:pt x="1066" y="692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4"/>
            <p:cNvSpPr/>
            <p:nvPr/>
          </p:nvSpPr>
          <p:spPr>
            <a:xfrm>
              <a:off x="58680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1" y="1"/>
                  </a:moveTo>
                  <a:cubicBezTo>
                    <a:pt x="488" y="1"/>
                    <a:pt x="385" y="38"/>
                    <a:pt x="301" y="122"/>
                  </a:cubicBezTo>
                  <a:cubicBezTo>
                    <a:pt x="1" y="389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815" y="1"/>
                    <a:pt x="59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4"/>
            <p:cNvSpPr/>
            <p:nvPr/>
          </p:nvSpPr>
          <p:spPr>
            <a:xfrm>
              <a:off x="58680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10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27" y="0"/>
                    <a:pt x="61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4"/>
            <p:cNvSpPr/>
            <p:nvPr/>
          </p:nvSpPr>
          <p:spPr>
            <a:xfrm>
              <a:off x="58680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18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4"/>
            <p:cNvSpPr/>
            <p:nvPr/>
          </p:nvSpPr>
          <p:spPr>
            <a:xfrm>
              <a:off x="58680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610" y="1"/>
                  </a:moveTo>
                  <a:cubicBezTo>
                    <a:pt x="501" y="1"/>
                    <a:pt x="390" y="45"/>
                    <a:pt x="301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27" y="1"/>
                    <a:pt x="61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4"/>
            <p:cNvSpPr/>
            <p:nvPr/>
          </p:nvSpPr>
          <p:spPr>
            <a:xfrm>
              <a:off x="5823875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9"/>
                    <a:pt x="268" y="123"/>
                  </a:cubicBezTo>
                  <a:cubicBezTo>
                    <a:pt x="1" y="423"/>
                    <a:pt x="201" y="890"/>
                    <a:pt x="601" y="890"/>
                  </a:cubicBezTo>
                  <a:cubicBezTo>
                    <a:pt x="835" y="890"/>
                    <a:pt x="1035" y="690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4"/>
            <p:cNvSpPr/>
            <p:nvPr/>
          </p:nvSpPr>
          <p:spPr>
            <a:xfrm>
              <a:off x="5823875" y="2627600"/>
              <a:ext cx="25875" cy="22450"/>
            </a:xfrm>
            <a:custGeom>
              <a:avLst/>
              <a:gdLst/>
              <a:ahLst/>
              <a:cxnLst/>
              <a:rect l="l" t="t" r="r" b="b"/>
              <a:pathLst>
                <a:path w="1035" h="898" extrusionOk="0">
                  <a:moveTo>
                    <a:pt x="585" y="1"/>
                  </a:moveTo>
                  <a:cubicBezTo>
                    <a:pt x="471" y="1"/>
                    <a:pt x="357" y="41"/>
                    <a:pt x="268" y="130"/>
                  </a:cubicBezTo>
                  <a:cubicBezTo>
                    <a:pt x="1" y="397"/>
                    <a:pt x="201" y="898"/>
                    <a:pt x="601" y="898"/>
                  </a:cubicBezTo>
                  <a:cubicBezTo>
                    <a:pt x="835" y="898"/>
                    <a:pt x="1035" y="697"/>
                    <a:pt x="1035" y="431"/>
                  </a:cubicBezTo>
                  <a:cubicBezTo>
                    <a:pt x="1035" y="164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4"/>
            <p:cNvSpPr/>
            <p:nvPr/>
          </p:nvSpPr>
          <p:spPr>
            <a:xfrm>
              <a:off x="5823875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5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4"/>
            <p:cNvSpPr/>
            <p:nvPr/>
          </p:nvSpPr>
          <p:spPr>
            <a:xfrm>
              <a:off x="5823875" y="2774825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6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6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4"/>
            <p:cNvSpPr/>
            <p:nvPr/>
          </p:nvSpPr>
          <p:spPr>
            <a:xfrm>
              <a:off x="5823875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0"/>
                  </a:moveTo>
                  <a:cubicBezTo>
                    <a:pt x="458" y="0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0"/>
                    <a:pt x="56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4"/>
            <p:cNvSpPr/>
            <p:nvPr/>
          </p:nvSpPr>
          <p:spPr>
            <a:xfrm>
              <a:off x="5823875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8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4"/>
            <p:cNvSpPr/>
            <p:nvPr/>
          </p:nvSpPr>
          <p:spPr>
            <a:xfrm>
              <a:off x="5823875" y="29964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65" y="1"/>
                  </a:moveTo>
                  <a:cubicBezTo>
                    <a:pt x="458" y="1"/>
                    <a:pt x="351" y="38"/>
                    <a:pt x="268" y="122"/>
                  </a:cubicBezTo>
                  <a:cubicBezTo>
                    <a:pt x="1" y="422"/>
                    <a:pt x="201" y="889"/>
                    <a:pt x="601" y="889"/>
                  </a:cubicBezTo>
                  <a:cubicBezTo>
                    <a:pt x="835" y="889"/>
                    <a:pt x="1035" y="689"/>
                    <a:pt x="1035" y="456"/>
                  </a:cubicBezTo>
                  <a:cubicBezTo>
                    <a:pt x="1035" y="181"/>
                    <a:pt x="799" y="1"/>
                    <a:pt x="56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4"/>
            <p:cNvSpPr/>
            <p:nvPr/>
          </p:nvSpPr>
          <p:spPr>
            <a:xfrm>
              <a:off x="5823875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585" y="0"/>
                  </a:moveTo>
                  <a:cubicBezTo>
                    <a:pt x="471" y="0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8"/>
                    <a:pt x="812" y="0"/>
                    <a:pt x="585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4"/>
            <p:cNvSpPr/>
            <p:nvPr/>
          </p:nvSpPr>
          <p:spPr>
            <a:xfrm>
              <a:off x="5823875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70" y="1"/>
                  </a:moveTo>
                  <a:cubicBezTo>
                    <a:pt x="461" y="1"/>
                    <a:pt x="352" y="38"/>
                    <a:pt x="268" y="123"/>
                  </a:cubicBezTo>
                  <a:cubicBezTo>
                    <a:pt x="1" y="390"/>
                    <a:pt x="201" y="891"/>
                    <a:pt x="601" y="891"/>
                  </a:cubicBezTo>
                  <a:cubicBezTo>
                    <a:pt x="835" y="891"/>
                    <a:pt x="1035" y="690"/>
                    <a:pt x="1035" y="424"/>
                  </a:cubicBezTo>
                  <a:cubicBezTo>
                    <a:pt x="1035" y="173"/>
                    <a:pt x="802" y="1"/>
                    <a:pt x="57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4"/>
            <p:cNvSpPr/>
            <p:nvPr/>
          </p:nvSpPr>
          <p:spPr>
            <a:xfrm>
              <a:off x="5823875" y="3217650"/>
              <a:ext cx="25875" cy="22000"/>
            </a:xfrm>
            <a:custGeom>
              <a:avLst/>
              <a:gdLst/>
              <a:ahLst/>
              <a:cxnLst/>
              <a:rect l="l" t="t" r="r" b="b"/>
              <a:pathLst>
                <a:path w="1035" h="880" extrusionOk="0">
                  <a:moveTo>
                    <a:pt x="585" y="1"/>
                  </a:moveTo>
                  <a:cubicBezTo>
                    <a:pt x="471" y="1"/>
                    <a:pt x="357" y="45"/>
                    <a:pt x="268" y="145"/>
                  </a:cubicBezTo>
                  <a:cubicBezTo>
                    <a:pt x="1" y="412"/>
                    <a:pt x="201" y="879"/>
                    <a:pt x="601" y="879"/>
                  </a:cubicBezTo>
                  <a:cubicBezTo>
                    <a:pt x="835" y="879"/>
                    <a:pt x="1035" y="679"/>
                    <a:pt x="1035" y="445"/>
                  </a:cubicBezTo>
                  <a:cubicBezTo>
                    <a:pt x="1035" y="179"/>
                    <a:pt x="812" y="1"/>
                    <a:pt x="58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4"/>
            <p:cNvSpPr/>
            <p:nvPr/>
          </p:nvSpPr>
          <p:spPr>
            <a:xfrm>
              <a:off x="5778850" y="2553575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1"/>
                  </a:moveTo>
                  <a:cubicBezTo>
                    <a:pt x="488" y="1"/>
                    <a:pt x="384" y="39"/>
                    <a:pt x="301" y="123"/>
                  </a:cubicBezTo>
                  <a:cubicBezTo>
                    <a:pt x="0" y="423"/>
                    <a:pt x="201" y="890"/>
                    <a:pt x="601" y="890"/>
                  </a:cubicBezTo>
                  <a:cubicBezTo>
                    <a:pt x="834" y="890"/>
                    <a:pt x="1034" y="690"/>
                    <a:pt x="1034" y="456"/>
                  </a:cubicBezTo>
                  <a:cubicBezTo>
                    <a:pt x="1034" y="181"/>
                    <a:pt x="815" y="1"/>
                    <a:pt x="590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4"/>
            <p:cNvSpPr/>
            <p:nvPr/>
          </p:nvSpPr>
          <p:spPr>
            <a:xfrm>
              <a:off x="5778850" y="2627500"/>
              <a:ext cx="30050" cy="22550"/>
            </a:xfrm>
            <a:custGeom>
              <a:avLst/>
              <a:gdLst/>
              <a:ahLst/>
              <a:cxnLst/>
              <a:rect l="l" t="t" r="r" b="b"/>
              <a:pathLst>
                <a:path w="1202" h="902" extrusionOk="0">
                  <a:moveTo>
                    <a:pt x="601" y="1"/>
                  </a:moveTo>
                  <a:cubicBezTo>
                    <a:pt x="0" y="1"/>
                    <a:pt x="0" y="902"/>
                    <a:pt x="601" y="902"/>
                  </a:cubicBezTo>
                  <a:cubicBezTo>
                    <a:pt x="1201" y="902"/>
                    <a:pt x="1201" y="1"/>
                    <a:pt x="601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4"/>
            <p:cNvSpPr/>
            <p:nvPr/>
          </p:nvSpPr>
          <p:spPr>
            <a:xfrm>
              <a:off x="5778850" y="2701200"/>
              <a:ext cx="25875" cy="22225"/>
            </a:xfrm>
            <a:custGeom>
              <a:avLst/>
              <a:gdLst/>
              <a:ahLst/>
              <a:cxnLst/>
              <a:rect l="l" t="t" r="r" b="b"/>
              <a:pathLst>
                <a:path w="1035" h="889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5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4"/>
            <p:cNvSpPr/>
            <p:nvPr/>
          </p:nvSpPr>
          <p:spPr>
            <a:xfrm>
              <a:off x="5783025" y="2775125"/>
              <a:ext cx="21700" cy="21700"/>
            </a:xfrm>
            <a:custGeom>
              <a:avLst/>
              <a:gdLst/>
              <a:ahLst/>
              <a:cxnLst/>
              <a:rect l="l" t="t" r="r" b="b"/>
              <a:pathLst>
                <a:path w="868" h="868" extrusionOk="0">
                  <a:moveTo>
                    <a:pt x="434" y="0"/>
                  </a:moveTo>
                  <a:cubicBezTo>
                    <a:pt x="200" y="0"/>
                    <a:pt x="0" y="200"/>
                    <a:pt x="0" y="434"/>
                  </a:cubicBezTo>
                  <a:cubicBezTo>
                    <a:pt x="0" y="667"/>
                    <a:pt x="200" y="867"/>
                    <a:pt x="434" y="867"/>
                  </a:cubicBezTo>
                  <a:cubicBezTo>
                    <a:pt x="667" y="867"/>
                    <a:pt x="867" y="667"/>
                    <a:pt x="867" y="434"/>
                  </a:cubicBezTo>
                  <a:cubicBezTo>
                    <a:pt x="867" y="200"/>
                    <a:pt x="667" y="0"/>
                    <a:pt x="434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4"/>
            <p:cNvSpPr/>
            <p:nvPr/>
          </p:nvSpPr>
          <p:spPr>
            <a:xfrm>
              <a:off x="5778850" y="2848800"/>
              <a:ext cx="25875" cy="22250"/>
            </a:xfrm>
            <a:custGeom>
              <a:avLst/>
              <a:gdLst/>
              <a:ahLst/>
              <a:cxnLst/>
              <a:rect l="l" t="t" r="r" b="b"/>
              <a:pathLst>
                <a:path w="1035" h="890" extrusionOk="0">
                  <a:moveTo>
                    <a:pt x="590" y="0"/>
                  </a:moveTo>
                  <a:cubicBezTo>
                    <a:pt x="488" y="0"/>
                    <a:pt x="384" y="38"/>
                    <a:pt x="301" y="122"/>
                  </a:cubicBezTo>
                  <a:cubicBezTo>
                    <a:pt x="0" y="422"/>
                    <a:pt x="201" y="889"/>
                    <a:pt x="601" y="889"/>
                  </a:cubicBezTo>
                  <a:cubicBezTo>
                    <a:pt x="834" y="889"/>
                    <a:pt x="1034" y="689"/>
                    <a:pt x="1034" y="456"/>
                  </a:cubicBezTo>
                  <a:cubicBezTo>
                    <a:pt x="1034" y="181"/>
                    <a:pt x="815" y="0"/>
                    <a:pt x="590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4"/>
            <p:cNvSpPr/>
            <p:nvPr/>
          </p:nvSpPr>
          <p:spPr>
            <a:xfrm>
              <a:off x="5778850" y="29224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8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4"/>
            <p:cNvSpPr/>
            <p:nvPr/>
          </p:nvSpPr>
          <p:spPr>
            <a:xfrm>
              <a:off x="5783025" y="2996100"/>
              <a:ext cx="21700" cy="22550"/>
            </a:xfrm>
            <a:custGeom>
              <a:avLst/>
              <a:gdLst/>
              <a:ahLst/>
              <a:cxnLst/>
              <a:rect l="l" t="t" r="r" b="b"/>
              <a:pathLst>
                <a:path w="868" h="902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701"/>
                    <a:pt x="200" y="901"/>
                    <a:pt x="434" y="901"/>
                  </a:cubicBezTo>
                  <a:cubicBezTo>
                    <a:pt x="667" y="901"/>
                    <a:pt x="867" y="701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4"/>
            <p:cNvSpPr/>
            <p:nvPr/>
          </p:nvSpPr>
          <p:spPr>
            <a:xfrm>
              <a:off x="5778850" y="3070050"/>
              <a:ext cx="25875" cy="21975"/>
            </a:xfrm>
            <a:custGeom>
              <a:avLst/>
              <a:gdLst/>
              <a:ahLst/>
              <a:cxnLst/>
              <a:rect l="l" t="t" r="r" b="b"/>
              <a:pathLst>
                <a:path w="1035" h="879" extrusionOk="0">
                  <a:moveTo>
                    <a:pt x="609" y="0"/>
                  </a:moveTo>
                  <a:cubicBezTo>
                    <a:pt x="501" y="0"/>
                    <a:pt x="390" y="45"/>
                    <a:pt x="301" y="145"/>
                  </a:cubicBezTo>
                  <a:cubicBezTo>
                    <a:pt x="0" y="412"/>
                    <a:pt x="201" y="879"/>
                    <a:pt x="601" y="879"/>
                  </a:cubicBezTo>
                  <a:cubicBezTo>
                    <a:pt x="834" y="879"/>
                    <a:pt x="1034" y="679"/>
                    <a:pt x="1034" y="445"/>
                  </a:cubicBezTo>
                  <a:cubicBezTo>
                    <a:pt x="1034" y="178"/>
                    <a:pt x="827" y="0"/>
                    <a:pt x="609" y="0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4"/>
            <p:cNvSpPr/>
            <p:nvPr/>
          </p:nvSpPr>
          <p:spPr>
            <a:xfrm>
              <a:off x="5778850" y="3143975"/>
              <a:ext cx="25875" cy="22275"/>
            </a:xfrm>
            <a:custGeom>
              <a:avLst/>
              <a:gdLst/>
              <a:ahLst/>
              <a:cxnLst/>
              <a:rect l="l" t="t" r="r" b="b"/>
              <a:pathLst>
                <a:path w="1035" h="891" extrusionOk="0">
                  <a:moveTo>
                    <a:pt x="595" y="1"/>
                  </a:moveTo>
                  <a:cubicBezTo>
                    <a:pt x="491" y="1"/>
                    <a:pt x="386" y="38"/>
                    <a:pt x="301" y="123"/>
                  </a:cubicBezTo>
                  <a:cubicBezTo>
                    <a:pt x="0" y="390"/>
                    <a:pt x="201" y="891"/>
                    <a:pt x="601" y="891"/>
                  </a:cubicBezTo>
                  <a:cubicBezTo>
                    <a:pt x="834" y="891"/>
                    <a:pt x="1034" y="690"/>
                    <a:pt x="1034" y="424"/>
                  </a:cubicBezTo>
                  <a:cubicBezTo>
                    <a:pt x="1034" y="173"/>
                    <a:pt x="817" y="1"/>
                    <a:pt x="595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4"/>
            <p:cNvSpPr/>
            <p:nvPr/>
          </p:nvSpPr>
          <p:spPr>
            <a:xfrm>
              <a:off x="5783025" y="3217925"/>
              <a:ext cx="21700" cy="21725"/>
            </a:xfrm>
            <a:custGeom>
              <a:avLst/>
              <a:gdLst/>
              <a:ahLst/>
              <a:cxnLst/>
              <a:rect l="l" t="t" r="r" b="b"/>
              <a:pathLst>
                <a:path w="868" h="869" extrusionOk="0">
                  <a:moveTo>
                    <a:pt x="434" y="1"/>
                  </a:moveTo>
                  <a:cubicBezTo>
                    <a:pt x="200" y="1"/>
                    <a:pt x="0" y="201"/>
                    <a:pt x="0" y="434"/>
                  </a:cubicBezTo>
                  <a:cubicBezTo>
                    <a:pt x="0" y="668"/>
                    <a:pt x="200" y="868"/>
                    <a:pt x="434" y="868"/>
                  </a:cubicBezTo>
                  <a:cubicBezTo>
                    <a:pt x="667" y="868"/>
                    <a:pt x="867" y="668"/>
                    <a:pt x="867" y="434"/>
                  </a:cubicBezTo>
                  <a:cubicBezTo>
                    <a:pt x="867" y="201"/>
                    <a:pt x="667" y="1"/>
                    <a:pt x="434" y="1"/>
                  </a:cubicBezTo>
                  <a:close/>
                </a:path>
              </a:pathLst>
            </a:custGeom>
            <a:solidFill>
              <a:schemeClr val="dk2">
                <a:alpha val="34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7" name="Google Shape;3097;p24"/>
          <p:cNvSpPr/>
          <p:nvPr/>
        </p:nvSpPr>
        <p:spPr>
          <a:xfrm rot="10800000">
            <a:off x="3355910" y="3581605"/>
            <a:ext cx="772856" cy="774485"/>
          </a:xfrm>
          <a:custGeom>
            <a:avLst/>
            <a:gdLst/>
            <a:ahLst/>
            <a:cxnLst/>
            <a:rect l="l" t="t" r="r" b="b"/>
            <a:pathLst>
              <a:path w="16046" h="16079" extrusionOk="0">
                <a:moveTo>
                  <a:pt x="8040" y="1"/>
                </a:moveTo>
                <a:cubicBezTo>
                  <a:pt x="3603" y="1"/>
                  <a:pt x="1" y="3603"/>
                  <a:pt x="1" y="8040"/>
                </a:cubicBezTo>
                <a:cubicBezTo>
                  <a:pt x="1" y="12476"/>
                  <a:pt x="3603" y="16079"/>
                  <a:pt x="8040" y="16079"/>
                </a:cubicBezTo>
                <a:cubicBezTo>
                  <a:pt x="12476" y="16079"/>
                  <a:pt x="16045" y="12476"/>
                  <a:pt x="16045" y="8040"/>
                </a:cubicBezTo>
                <a:cubicBezTo>
                  <a:pt x="16045" y="3603"/>
                  <a:pt x="12476" y="1"/>
                  <a:pt x="8040" y="1"/>
                </a:cubicBezTo>
                <a:close/>
              </a:path>
            </a:pathLst>
          </a:custGeom>
          <a:solidFill>
            <a:schemeClr val="accent3"/>
          </a:solidFill>
          <a:ln w="95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8" name="Google Shape;3098;p24"/>
          <p:cNvSpPr/>
          <p:nvPr/>
        </p:nvSpPr>
        <p:spPr>
          <a:xfrm flipH="1">
            <a:off x="3782793" y="930230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9" name="Google Shape;3099;p24"/>
          <p:cNvSpPr/>
          <p:nvPr/>
        </p:nvSpPr>
        <p:spPr>
          <a:xfrm flipH="1">
            <a:off x="6864930" y="4225930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onymous Pro"/>
              <a:buChar char="●"/>
              <a:defRPr sz="1800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○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■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●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○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■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●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○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onymous Pro"/>
              <a:buChar char="■"/>
              <a:defRPr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59" r:id="rId6"/>
    <p:sldLayoutId id="2147483664" r:id="rId7"/>
    <p:sldLayoutId id="2147483669" r:id="rId8"/>
    <p:sldLayoutId id="2147483670" r:id="rId9"/>
    <p:sldLayoutId id="2147483671" r:id="rId10"/>
    <p:sldLayoutId id="2147483676" r:id="rId11"/>
    <p:sldLayoutId id="2147483681" r:id="rId12"/>
    <p:sldLayoutId id="2147483682" r:id="rId13"/>
    <p:sldLayoutId id="2147483684" r:id="rId14"/>
    <p:sldLayoutId id="2147483685" r:id="rId15"/>
    <p:sldLayoutId id="2147483687" r:id="rId16"/>
    <p:sldLayoutId id="2147483692" r:id="rId17"/>
    <p:sldLayoutId id="2147483693" r:id="rId18"/>
    <p:sldLayoutId id="2147483694" r:id="rId19"/>
    <p:sldLayoutId id="2147483695" r:id="rId20"/>
    <p:sldLayoutId id="2147483696" r:id="rId2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8" name="Google Shape;5228;p40"/>
          <p:cNvSpPr/>
          <p:nvPr/>
        </p:nvSpPr>
        <p:spPr>
          <a:xfrm>
            <a:off x="1812525" y="865525"/>
            <a:ext cx="5518926" cy="3127915"/>
          </a:xfrm>
          <a:custGeom>
            <a:avLst/>
            <a:gdLst/>
            <a:ahLst/>
            <a:cxnLst/>
            <a:rect l="l" t="t" r="r" b="b"/>
            <a:pathLst>
              <a:path w="24686" h="14979" extrusionOk="0">
                <a:moveTo>
                  <a:pt x="1" y="1"/>
                </a:moveTo>
                <a:lnTo>
                  <a:pt x="1" y="14978"/>
                </a:lnTo>
                <a:lnTo>
                  <a:pt x="24685" y="14978"/>
                </a:lnTo>
                <a:lnTo>
                  <a:pt x="2468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9" name="Google Shape;5229;p40"/>
          <p:cNvSpPr txBox="1">
            <a:spLocks noGrp="1"/>
          </p:cNvSpPr>
          <p:nvPr>
            <p:ph type="ctrTitle"/>
          </p:nvPr>
        </p:nvSpPr>
        <p:spPr>
          <a:xfrm>
            <a:off x="1953450" y="1376410"/>
            <a:ext cx="5237100" cy="24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b="1" dirty="0">
                <a:latin typeface="+mn-lt"/>
              </a:rPr>
              <a:t>GAME RẮN SĂN MỒI TRÊN CONSOLE WINDOW</a:t>
            </a:r>
            <a:endParaRPr sz="3600" b="1" dirty="0">
              <a:latin typeface="+mn-lt"/>
            </a:endParaRPr>
          </a:p>
        </p:txBody>
      </p:sp>
      <p:sp>
        <p:nvSpPr>
          <p:cNvPr id="5230" name="Google Shape;5230;p40"/>
          <p:cNvSpPr txBox="1">
            <a:spLocks noGrp="1"/>
          </p:cNvSpPr>
          <p:nvPr>
            <p:ph type="subTitle" idx="1"/>
          </p:nvPr>
        </p:nvSpPr>
        <p:spPr>
          <a:xfrm>
            <a:off x="2080275" y="4176884"/>
            <a:ext cx="4989600" cy="27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>
                <a:latin typeface="+mj-lt"/>
              </a:rPr>
              <a:t>Chào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mừng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thầy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và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các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bạn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đến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với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phần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thuyết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trình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của</a:t>
            </a:r>
            <a:r>
              <a:rPr lang="en-US" b="1">
                <a:latin typeface="+mj-lt"/>
              </a:rPr>
              <a:t> </a:t>
            </a:r>
            <a:r>
              <a:rPr lang="en-US" b="1" err="1">
                <a:latin typeface="+mj-lt"/>
              </a:rPr>
              <a:t>nhóm</a:t>
            </a:r>
            <a:r>
              <a:rPr lang="en-US" b="1">
                <a:latin typeface="+mj-lt"/>
              </a:rPr>
              <a:t> 14</a:t>
            </a:r>
            <a:endParaRPr b="1">
              <a:latin typeface="+mj-lt"/>
            </a:endParaRPr>
          </a:p>
        </p:txBody>
      </p:sp>
      <p:sp>
        <p:nvSpPr>
          <p:cNvPr id="5231" name="Google Shape;5231;p40"/>
          <p:cNvSpPr/>
          <p:nvPr/>
        </p:nvSpPr>
        <p:spPr>
          <a:xfrm>
            <a:off x="459205" y="3290524"/>
            <a:ext cx="1572235" cy="1346851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2" name="Google Shape;5232;p40"/>
          <p:cNvSpPr/>
          <p:nvPr/>
        </p:nvSpPr>
        <p:spPr>
          <a:xfrm>
            <a:off x="1812537" y="865525"/>
            <a:ext cx="5518926" cy="410260"/>
          </a:xfrm>
          <a:custGeom>
            <a:avLst/>
            <a:gdLst/>
            <a:ahLst/>
            <a:cxnLst/>
            <a:rect l="l" t="t" r="r" b="b"/>
            <a:pathLst>
              <a:path w="24686" h="2170" extrusionOk="0">
                <a:moveTo>
                  <a:pt x="1" y="1"/>
                </a:moveTo>
                <a:lnTo>
                  <a:pt x="1" y="2169"/>
                </a:lnTo>
                <a:lnTo>
                  <a:pt x="24685" y="2169"/>
                </a:lnTo>
                <a:lnTo>
                  <a:pt x="2468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40"/>
          <p:cNvSpPr/>
          <p:nvPr/>
        </p:nvSpPr>
        <p:spPr>
          <a:xfrm>
            <a:off x="6376679" y="1074259"/>
            <a:ext cx="145196" cy="145198"/>
          </a:xfrm>
          <a:custGeom>
            <a:avLst/>
            <a:gdLst/>
            <a:ahLst/>
            <a:cxnLst/>
            <a:rect l="l" t="t" r="r" b="b"/>
            <a:pathLst>
              <a:path w="768" h="768" extrusionOk="0">
                <a:moveTo>
                  <a:pt x="67" y="0"/>
                </a:moveTo>
                <a:lnTo>
                  <a:pt x="0" y="101"/>
                </a:lnTo>
                <a:lnTo>
                  <a:pt x="667" y="768"/>
                </a:lnTo>
                <a:lnTo>
                  <a:pt x="768" y="701"/>
                </a:lnTo>
                <a:lnTo>
                  <a:pt x="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34" name="Google Shape;5234;p40"/>
          <p:cNvGrpSpPr/>
          <p:nvPr/>
        </p:nvGrpSpPr>
        <p:grpSpPr>
          <a:xfrm>
            <a:off x="7029525" y="971200"/>
            <a:ext cx="198900" cy="198900"/>
            <a:chOff x="7016475" y="679000"/>
            <a:chExt cx="198900" cy="198900"/>
          </a:xfrm>
        </p:grpSpPr>
        <p:sp>
          <p:nvSpPr>
            <p:cNvPr id="5235" name="Google Shape;5235;p40"/>
            <p:cNvSpPr/>
            <p:nvPr/>
          </p:nvSpPr>
          <p:spPr>
            <a:xfrm>
              <a:off x="7016475" y="679000"/>
              <a:ext cx="198900" cy="1989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36" name="Google Shape;5236;p40"/>
            <p:cNvGrpSpPr/>
            <p:nvPr/>
          </p:nvGrpSpPr>
          <p:grpSpPr>
            <a:xfrm>
              <a:off x="7056825" y="719650"/>
              <a:ext cx="118200" cy="117600"/>
              <a:chOff x="6856475" y="706375"/>
              <a:chExt cx="118200" cy="117600"/>
            </a:xfrm>
          </p:grpSpPr>
          <p:cxnSp>
            <p:nvCxnSpPr>
              <p:cNvPr id="5237" name="Google Shape;5237;p40"/>
              <p:cNvCxnSpPr/>
              <p:nvPr/>
            </p:nvCxnSpPr>
            <p:spPr>
              <a:xfrm>
                <a:off x="6857075" y="706375"/>
                <a:ext cx="117600" cy="11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38" name="Google Shape;5238;p40"/>
              <p:cNvCxnSpPr/>
              <p:nvPr/>
            </p:nvCxnSpPr>
            <p:spPr>
              <a:xfrm flipH="1">
                <a:off x="6856475" y="706375"/>
                <a:ext cx="117600" cy="11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239" name="Google Shape;5239;p40"/>
          <p:cNvGrpSpPr/>
          <p:nvPr/>
        </p:nvGrpSpPr>
        <p:grpSpPr>
          <a:xfrm rot="921664">
            <a:off x="428116" y="-151708"/>
            <a:ext cx="1860042" cy="2327115"/>
            <a:chOff x="786211" y="301836"/>
            <a:chExt cx="1704936" cy="2133061"/>
          </a:xfrm>
        </p:grpSpPr>
        <p:sp>
          <p:nvSpPr>
            <p:cNvPr id="5240" name="Google Shape;5240;p40"/>
            <p:cNvSpPr/>
            <p:nvPr/>
          </p:nvSpPr>
          <p:spPr>
            <a:xfrm rot="-442517">
              <a:off x="955589" y="438009"/>
              <a:ext cx="1366146" cy="1860513"/>
            </a:xfrm>
            <a:custGeom>
              <a:avLst/>
              <a:gdLst/>
              <a:ahLst/>
              <a:cxnLst/>
              <a:rect l="l" t="t" r="r" b="b"/>
              <a:pathLst>
                <a:path w="47752" h="65032" extrusionOk="0">
                  <a:moveTo>
                    <a:pt x="23880" y="0"/>
                  </a:moveTo>
                  <a:cubicBezTo>
                    <a:pt x="18314" y="0"/>
                    <a:pt x="12751" y="920"/>
                    <a:pt x="7417" y="2758"/>
                  </a:cubicBezTo>
                  <a:cubicBezTo>
                    <a:pt x="3009" y="4187"/>
                    <a:pt x="31" y="8260"/>
                    <a:pt x="0" y="12880"/>
                  </a:cubicBezTo>
                  <a:lnTo>
                    <a:pt x="0" y="52182"/>
                  </a:lnTo>
                  <a:cubicBezTo>
                    <a:pt x="31" y="56802"/>
                    <a:pt x="3009" y="60844"/>
                    <a:pt x="7417" y="62273"/>
                  </a:cubicBezTo>
                  <a:cubicBezTo>
                    <a:pt x="12751" y="64112"/>
                    <a:pt x="18321" y="65031"/>
                    <a:pt x="23891" y="65031"/>
                  </a:cubicBezTo>
                  <a:cubicBezTo>
                    <a:pt x="29461" y="65031"/>
                    <a:pt x="35031" y="64112"/>
                    <a:pt x="40366" y="62273"/>
                  </a:cubicBezTo>
                  <a:cubicBezTo>
                    <a:pt x="44743" y="60844"/>
                    <a:pt x="47721" y="56771"/>
                    <a:pt x="47752" y="52182"/>
                  </a:cubicBezTo>
                  <a:lnTo>
                    <a:pt x="47752" y="12880"/>
                  </a:lnTo>
                  <a:cubicBezTo>
                    <a:pt x="47721" y="8260"/>
                    <a:pt x="44743" y="4187"/>
                    <a:pt x="40366" y="2758"/>
                  </a:cubicBezTo>
                  <a:cubicBezTo>
                    <a:pt x="35016" y="920"/>
                    <a:pt x="29446" y="0"/>
                    <a:pt x="238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40"/>
            <p:cNvSpPr/>
            <p:nvPr/>
          </p:nvSpPr>
          <p:spPr>
            <a:xfrm rot="-442517">
              <a:off x="906026" y="387773"/>
              <a:ext cx="1465306" cy="1961189"/>
            </a:xfrm>
            <a:custGeom>
              <a:avLst/>
              <a:gdLst/>
              <a:ahLst/>
              <a:cxnLst/>
              <a:rect l="l" t="t" r="r" b="b"/>
              <a:pathLst>
                <a:path w="51218" h="68551" extrusionOk="0">
                  <a:moveTo>
                    <a:pt x="25605" y="3489"/>
                  </a:moveTo>
                  <a:cubicBezTo>
                    <a:pt x="30989" y="3489"/>
                    <a:pt x="36369" y="4378"/>
                    <a:pt x="41521" y="6156"/>
                  </a:cubicBezTo>
                  <a:cubicBezTo>
                    <a:pt x="45199" y="7372"/>
                    <a:pt x="47722" y="10776"/>
                    <a:pt x="47752" y="14636"/>
                  </a:cubicBezTo>
                  <a:lnTo>
                    <a:pt x="47752" y="33937"/>
                  </a:lnTo>
                  <a:lnTo>
                    <a:pt x="47752" y="53938"/>
                  </a:lnTo>
                  <a:cubicBezTo>
                    <a:pt x="47722" y="57798"/>
                    <a:pt x="45199" y="61233"/>
                    <a:pt x="41521" y="62418"/>
                  </a:cubicBezTo>
                  <a:cubicBezTo>
                    <a:pt x="36369" y="64196"/>
                    <a:pt x="30989" y="65085"/>
                    <a:pt x="25605" y="65085"/>
                  </a:cubicBezTo>
                  <a:cubicBezTo>
                    <a:pt x="20221" y="65085"/>
                    <a:pt x="14834" y="64196"/>
                    <a:pt x="9666" y="62418"/>
                  </a:cubicBezTo>
                  <a:cubicBezTo>
                    <a:pt x="5989" y="61233"/>
                    <a:pt x="3496" y="57798"/>
                    <a:pt x="3466" y="53938"/>
                  </a:cubicBezTo>
                  <a:lnTo>
                    <a:pt x="3466" y="14636"/>
                  </a:lnTo>
                  <a:cubicBezTo>
                    <a:pt x="3496" y="10776"/>
                    <a:pt x="5989" y="7372"/>
                    <a:pt x="9666" y="6156"/>
                  </a:cubicBezTo>
                  <a:cubicBezTo>
                    <a:pt x="14834" y="4378"/>
                    <a:pt x="20221" y="3489"/>
                    <a:pt x="25605" y="3489"/>
                  </a:cubicBezTo>
                  <a:close/>
                  <a:moveTo>
                    <a:pt x="25609" y="1"/>
                  </a:moveTo>
                  <a:cubicBezTo>
                    <a:pt x="19849" y="1"/>
                    <a:pt x="14089" y="958"/>
                    <a:pt x="8572" y="2873"/>
                  </a:cubicBezTo>
                  <a:cubicBezTo>
                    <a:pt x="3496" y="4514"/>
                    <a:pt x="31" y="9287"/>
                    <a:pt x="1" y="14636"/>
                  </a:cubicBezTo>
                  <a:lnTo>
                    <a:pt x="1" y="53938"/>
                  </a:lnTo>
                  <a:cubicBezTo>
                    <a:pt x="31" y="59287"/>
                    <a:pt x="3496" y="64029"/>
                    <a:pt x="8603" y="65701"/>
                  </a:cubicBezTo>
                  <a:cubicBezTo>
                    <a:pt x="14104" y="67600"/>
                    <a:pt x="19857" y="68550"/>
                    <a:pt x="25613" y="68550"/>
                  </a:cubicBezTo>
                  <a:cubicBezTo>
                    <a:pt x="31369" y="68550"/>
                    <a:pt x="37129" y="67600"/>
                    <a:pt x="42646" y="65701"/>
                  </a:cubicBezTo>
                  <a:cubicBezTo>
                    <a:pt x="47722" y="64029"/>
                    <a:pt x="51187" y="59287"/>
                    <a:pt x="51217" y="53938"/>
                  </a:cubicBezTo>
                  <a:lnTo>
                    <a:pt x="51217" y="14636"/>
                  </a:lnTo>
                  <a:cubicBezTo>
                    <a:pt x="51187" y="9287"/>
                    <a:pt x="47752" y="4514"/>
                    <a:pt x="42646" y="2873"/>
                  </a:cubicBezTo>
                  <a:cubicBezTo>
                    <a:pt x="37129" y="958"/>
                    <a:pt x="31369" y="1"/>
                    <a:pt x="256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40"/>
            <p:cNvSpPr/>
            <p:nvPr/>
          </p:nvSpPr>
          <p:spPr>
            <a:xfrm rot="-442517">
              <a:off x="1307236" y="1963559"/>
              <a:ext cx="201752" cy="213053"/>
            </a:xfrm>
            <a:custGeom>
              <a:avLst/>
              <a:gdLst/>
              <a:ahLst/>
              <a:cxnLst/>
              <a:rect l="l" t="t" r="r" b="b"/>
              <a:pathLst>
                <a:path w="7052" h="7447" extrusionOk="0">
                  <a:moveTo>
                    <a:pt x="3830" y="1885"/>
                  </a:moveTo>
                  <a:lnTo>
                    <a:pt x="4286" y="2007"/>
                  </a:lnTo>
                  <a:lnTo>
                    <a:pt x="4316" y="2007"/>
                  </a:lnTo>
                  <a:cubicBezTo>
                    <a:pt x="4620" y="2037"/>
                    <a:pt x="4894" y="2189"/>
                    <a:pt x="5137" y="2371"/>
                  </a:cubicBezTo>
                  <a:cubicBezTo>
                    <a:pt x="5228" y="2432"/>
                    <a:pt x="5289" y="2523"/>
                    <a:pt x="5319" y="2614"/>
                  </a:cubicBezTo>
                  <a:cubicBezTo>
                    <a:pt x="5380" y="2949"/>
                    <a:pt x="5319" y="3253"/>
                    <a:pt x="5198" y="3557"/>
                  </a:cubicBezTo>
                  <a:cubicBezTo>
                    <a:pt x="5167" y="3739"/>
                    <a:pt x="5076" y="3982"/>
                    <a:pt x="4955" y="4347"/>
                  </a:cubicBezTo>
                  <a:cubicBezTo>
                    <a:pt x="4833" y="4712"/>
                    <a:pt x="4742" y="4985"/>
                    <a:pt x="4681" y="5137"/>
                  </a:cubicBezTo>
                  <a:cubicBezTo>
                    <a:pt x="4620" y="5320"/>
                    <a:pt x="4529" y="5472"/>
                    <a:pt x="4468" y="5654"/>
                  </a:cubicBezTo>
                  <a:cubicBezTo>
                    <a:pt x="4407" y="5776"/>
                    <a:pt x="4316" y="5867"/>
                    <a:pt x="4225" y="5958"/>
                  </a:cubicBezTo>
                  <a:cubicBezTo>
                    <a:pt x="4100" y="6029"/>
                    <a:pt x="3965" y="6059"/>
                    <a:pt x="3832" y="6059"/>
                  </a:cubicBezTo>
                  <a:cubicBezTo>
                    <a:pt x="3738" y="6059"/>
                    <a:pt x="3645" y="6044"/>
                    <a:pt x="3556" y="6019"/>
                  </a:cubicBezTo>
                  <a:cubicBezTo>
                    <a:pt x="3435" y="5988"/>
                    <a:pt x="3252" y="5928"/>
                    <a:pt x="3009" y="5867"/>
                  </a:cubicBezTo>
                  <a:lnTo>
                    <a:pt x="2553" y="5684"/>
                  </a:lnTo>
                  <a:lnTo>
                    <a:pt x="3830" y="1885"/>
                  </a:lnTo>
                  <a:close/>
                  <a:moveTo>
                    <a:pt x="2067" y="0"/>
                  </a:moveTo>
                  <a:lnTo>
                    <a:pt x="1702" y="1125"/>
                  </a:lnTo>
                  <a:lnTo>
                    <a:pt x="2249" y="1338"/>
                  </a:lnTo>
                  <a:lnTo>
                    <a:pt x="973" y="5168"/>
                  </a:lnTo>
                  <a:lnTo>
                    <a:pt x="395" y="5016"/>
                  </a:lnTo>
                  <a:lnTo>
                    <a:pt x="0" y="6110"/>
                  </a:lnTo>
                  <a:lnTo>
                    <a:pt x="2736" y="7052"/>
                  </a:lnTo>
                  <a:cubicBezTo>
                    <a:pt x="3222" y="7204"/>
                    <a:pt x="3739" y="7326"/>
                    <a:pt x="4256" y="7417"/>
                  </a:cubicBezTo>
                  <a:cubicBezTo>
                    <a:pt x="4361" y="7436"/>
                    <a:pt x="4467" y="7446"/>
                    <a:pt x="4572" y="7446"/>
                  </a:cubicBezTo>
                  <a:cubicBezTo>
                    <a:pt x="4799" y="7446"/>
                    <a:pt x="5020" y="7399"/>
                    <a:pt x="5228" y="7295"/>
                  </a:cubicBezTo>
                  <a:cubicBezTo>
                    <a:pt x="5532" y="7113"/>
                    <a:pt x="5775" y="6809"/>
                    <a:pt x="5897" y="6505"/>
                  </a:cubicBezTo>
                  <a:cubicBezTo>
                    <a:pt x="6140" y="5988"/>
                    <a:pt x="6353" y="5441"/>
                    <a:pt x="6535" y="4894"/>
                  </a:cubicBezTo>
                  <a:cubicBezTo>
                    <a:pt x="6687" y="4377"/>
                    <a:pt x="6809" y="3982"/>
                    <a:pt x="6900" y="3709"/>
                  </a:cubicBezTo>
                  <a:cubicBezTo>
                    <a:pt x="6991" y="3405"/>
                    <a:pt x="7022" y="3131"/>
                    <a:pt x="7022" y="2827"/>
                  </a:cubicBezTo>
                  <a:cubicBezTo>
                    <a:pt x="7052" y="2614"/>
                    <a:pt x="7022" y="2402"/>
                    <a:pt x="6961" y="2189"/>
                  </a:cubicBezTo>
                  <a:cubicBezTo>
                    <a:pt x="6718" y="1763"/>
                    <a:pt x="6322" y="1459"/>
                    <a:pt x="5866" y="1307"/>
                  </a:cubicBezTo>
                  <a:cubicBezTo>
                    <a:pt x="5623" y="1216"/>
                    <a:pt x="5259" y="1064"/>
                    <a:pt x="4803" y="912"/>
                  </a:cubicBezTo>
                  <a:lnTo>
                    <a:pt x="20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40"/>
            <p:cNvSpPr/>
            <p:nvPr/>
          </p:nvSpPr>
          <p:spPr>
            <a:xfrm rot="-442517">
              <a:off x="1548618" y="1996737"/>
              <a:ext cx="166992" cy="193942"/>
            </a:xfrm>
            <a:custGeom>
              <a:avLst/>
              <a:gdLst/>
              <a:ahLst/>
              <a:cxnLst/>
              <a:rect l="l" t="t" r="r" b="b"/>
              <a:pathLst>
                <a:path w="5837" h="6779" extrusionOk="0">
                  <a:moveTo>
                    <a:pt x="2736" y="1338"/>
                  </a:moveTo>
                  <a:cubicBezTo>
                    <a:pt x="2919" y="1338"/>
                    <a:pt x="3314" y="1399"/>
                    <a:pt x="3466" y="1399"/>
                  </a:cubicBezTo>
                  <a:cubicBezTo>
                    <a:pt x="3648" y="1429"/>
                    <a:pt x="3800" y="1490"/>
                    <a:pt x="3952" y="1581"/>
                  </a:cubicBezTo>
                  <a:cubicBezTo>
                    <a:pt x="4043" y="1703"/>
                    <a:pt x="4104" y="1824"/>
                    <a:pt x="4135" y="2007"/>
                  </a:cubicBezTo>
                  <a:cubicBezTo>
                    <a:pt x="4165" y="2280"/>
                    <a:pt x="4165" y="2554"/>
                    <a:pt x="4135" y="2858"/>
                  </a:cubicBezTo>
                  <a:lnTo>
                    <a:pt x="4074" y="3496"/>
                  </a:lnTo>
                  <a:lnTo>
                    <a:pt x="4013" y="4134"/>
                  </a:lnTo>
                  <a:cubicBezTo>
                    <a:pt x="3983" y="4438"/>
                    <a:pt x="3922" y="4712"/>
                    <a:pt x="3861" y="4985"/>
                  </a:cubicBezTo>
                  <a:cubicBezTo>
                    <a:pt x="3800" y="5137"/>
                    <a:pt x="3709" y="5259"/>
                    <a:pt x="3587" y="5350"/>
                  </a:cubicBezTo>
                  <a:cubicBezTo>
                    <a:pt x="3435" y="5411"/>
                    <a:pt x="3253" y="5441"/>
                    <a:pt x="3101" y="5441"/>
                  </a:cubicBezTo>
                  <a:lnTo>
                    <a:pt x="2341" y="5381"/>
                  </a:lnTo>
                  <a:cubicBezTo>
                    <a:pt x="2159" y="5350"/>
                    <a:pt x="2007" y="5289"/>
                    <a:pt x="1885" y="5198"/>
                  </a:cubicBezTo>
                  <a:cubicBezTo>
                    <a:pt x="1764" y="5077"/>
                    <a:pt x="1703" y="4925"/>
                    <a:pt x="1673" y="4773"/>
                  </a:cubicBezTo>
                  <a:cubicBezTo>
                    <a:pt x="1673" y="4499"/>
                    <a:pt x="1673" y="4195"/>
                    <a:pt x="1703" y="3922"/>
                  </a:cubicBezTo>
                  <a:lnTo>
                    <a:pt x="1764" y="3283"/>
                  </a:lnTo>
                  <a:lnTo>
                    <a:pt x="1824" y="2645"/>
                  </a:lnTo>
                  <a:cubicBezTo>
                    <a:pt x="1855" y="2341"/>
                    <a:pt x="1885" y="2067"/>
                    <a:pt x="1976" y="1794"/>
                  </a:cubicBezTo>
                  <a:cubicBezTo>
                    <a:pt x="2007" y="1642"/>
                    <a:pt x="2128" y="1520"/>
                    <a:pt x="2250" y="1399"/>
                  </a:cubicBezTo>
                  <a:cubicBezTo>
                    <a:pt x="2402" y="1368"/>
                    <a:pt x="2584" y="1338"/>
                    <a:pt x="2736" y="1338"/>
                  </a:cubicBezTo>
                  <a:close/>
                  <a:moveTo>
                    <a:pt x="2128" y="1"/>
                  </a:moveTo>
                  <a:cubicBezTo>
                    <a:pt x="1885" y="1"/>
                    <a:pt x="1612" y="31"/>
                    <a:pt x="1369" y="92"/>
                  </a:cubicBezTo>
                  <a:cubicBezTo>
                    <a:pt x="1156" y="153"/>
                    <a:pt x="973" y="244"/>
                    <a:pt x="821" y="365"/>
                  </a:cubicBezTo>
                  <a:cubicBezTo>
                    <a:pt x="517" y="791"/>
                    <a:pt x="305" y="1308"/>
                    <a:pt x="274" y="1824"/>
                  </a:cubicBezTo>
                  <a:cubicBezTo>
                    <a:pt x="214" y="2128"/>
                    <a:pt x="153" y="2584"/>
                    <a:pt x="122" y="3101"/>
                  </a:cubicBezTo>
                  <a:cubicBezTo>
                    <a:pt x="62" y="3648"/>
                    <a:pt x="1" y="4074"/>
                    <a:pt x="1" y="4408"/>
                  </a:cubicBezTo>
                  <a:cubicBezTo>
                    <a:pt x="1" y="4712"/>
                    <a:pt x="1" y="5016"/>
                    <a:pt x="62" y="5320"/>
                  </a:cubicBezTo>
                  <a:cubicBezTo>
                    <a:pt x="92" y="5533"/>
                    <a:pt x="153" y="5745"/>
                    <a:pt x="274" y="5928"/>
                  </a:cubicBezTo>
                  <a:cubicBezTo>
                    <a:pt x="609" y="6292"/>
                    <a:pt x="1034" y="6505"/>
                    <a:pt x="1490" y="6566"/>
                  </a:cubicBezTo>
                  <a:cubicBezTo>
                    <a:pt x="1764" y="6596"/>
                    <a:pt x="2128" y="6657"/>
                    <a:pt x="2615" y="6688"/>
                  </a:cubicBezTo>
                  <a:cubicBezTo>
                    <a:pt x="3071" y="6748"/>
                    <a:pt x="3435" y="6779"/>
                    <a:pt x="3709" y="6779"/>
                  </a:cubicBezTo>
                  <a:cubicBezTo>
                    <a:pt x="3952" y="6779"/>
                    <a:pt x="4195" y="6748"/>
                    <a:pt x="4469" y="6688"/>
                  </a:cubicBezTo>
                  <a:cubicBezTo>
                    <a:pt x="4651" y="6627"/>
                    <a:pt x="4834" y="6536"/>
                    <a:pt x="4986" y="6414"/>
                  </a:cubicBezTo>
                  <a:cubicBezTo>
                    <a:pt x="5320" y="5988"/>
                    <a:pt x="5502" y="5502"/>
                    <a:pt x="5563" y="4955"/>
                  </a:cubicBezTo>
                  <a:cubicBezTo>
                    <a:pt x="5624" y="4651"/>
                    <a:pt x="5654" y="4195"/>
                    <a:pt x="5715" y="3678"/>
                  </a:cubicBezTo>
                  <a:cubicBezTo>
                    <a:pt x="5776" y="3131"/>
                    <a:pt x="5806" y="2706"/>
                    <a:pt x="5806" y="2371"/>
                  </a:cubicBezTo>
                  <a:cubicBezTo>
                    <a:pt x="5837" y="2067"/>
                    <a:pt x="5806" y="1763"/>
                    <a:pt x="5776" y="1460"/>
                  </a:cubicBezTo>
                  <a:cubicBezTo>
                    <a:pt x="5746" y="1247"/>
                    <a:pt x="5654" y="1034"/>
                    <a:pt x="5533" y="852"/>
                  </a:cubicBezTo>
                  <a:cubicBezTo>
                    <a:pt x="5229" y="487"/>
                    <a:pt x="4803" y="274"/>
                    <a:pt x="4347" y="244"/>
                  </a:cubicBezTo>
                  <a:cubicBezTo>
                    <a:pt x="4074" y="183"/>
                    <a:pt x="3709" y="153"/>
                    <a:pt x="3253" y="92"/>
                  </a:cubicBezTo>
                  <a:cubicBezTo>
                    <a:pt x="2767" y="61"/>
                    <a:pt x="2402" y="1"/>
                    <a:pt x="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40"/>
            <p:cNvSpPr/>
            <p:nvPr/>
          </p:nvSpPr>
          <p:spPr>
            <a:xfrm rot="-442517">
              <a:off x="1746505" y="1960549"/>
              <a:ext cx="195687" cy="206129"/>
            </a:xfrm>
            <a:custGeom>
              <a:avLst/>
              <a:gdLst/>
              <a:ahLst/>
              <a:cxnLst/>
              <a:rect l="l" t="t" r="r" b="b"/>
              <a:pathLst>
                <a:path w="6840" h="7205" extrusionOk="0">
                  <a:moveTo>
                    <a:pt x="6688" y="1"/>
                  </a:moveTo>
                  <a:lnTo>
                    <a:pt x="4043" y="335"/>
                  </a:lnTo>
                  <a:lnTo>
                    <a:pt x="4165" y="1490"/>
                  </a:lnTo>
                  <a:lnTo>
                    <a:pt x="4803" y="1460"/>
                  </a:lnTo>
                  <a:lnTo>
                    <a:pt x="5107" y="3952"/>
                  </a:lnTo>
                  <a:lnTo>
                    <a:pt x="2615" y="487"/>
                  </a:lnTo>
                  <a:lnTo>
                    <a:pt x="1" y="821"/>
                  </a:lnTo>
                  <a:lnTo>
                    <a:pt x="122" y="1976"/>
                  </a:lnTo>
                  <a:lnTo>
                    <a:pt x="730" y="1946"/>
                  </a:lnTo>
                  <a:lnTo>
                    <a:pt x="1217" y="5928"/>
                  </a:lnTo>
                  <a:lnTo>
                    <a:pt x="609" y="6049"/>
                  </a:lnTo>
                  <a:lnTo>
                    <a:pt x="761" y="7204"/>
                  </a:lnTo>
                  <a:lnTo>
                    <a:pt x="3405" y="6900"/>
                  </a:lnTo>
                  <a:lnTo>
                    <a:pt x="3283" y="5745"/>
                  </a:lnTo>
                  <a:lnTo>
                    <a:pt x="2645" y="5776"/>
                  </a:lnTo>
                  <a:lnTo>
                    <a:pt x="2280" y="2736"/>
                  </a:lnTo>
                  <a:lnTo>
                    <a:pt x="5107" y="6688"/>
                  </a:lnTo>
                  <a:lnTo>
                    <a:pt x="6840" y="6475"/>
                  </a:lnTo>
                  <a:lnTo>
                    <a:pt x="6232" y="1277"/>
                  </a:lnTo>
                  <a:lnTo>
                    <a:pt x="6840" y="1156"/>
                  </a:lnTo>
                  <a:lnTo>
                    <a:pt x="66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40"/>
            <p:cNvSpPr/>
            <p:nvPr/>
          </p:nvSpPr>
          <p:spPr>
            <a:xfrm rot="-442517">
              <a:off x="1951448" y="1874919"/>
              <a:ext cx="202639" cy="224382"/>
            </a:xfrm>
            <a:custGeom>
              <a:avLst/>
              <a:gdLst/>
              <a:ahLst/>
              <a:cxnLst/>
              <a:rect l="l" t="t" r="r" b="b"/>
              <a:pathLst>
                <a:path w="7083" h="7843" extrusionOk="0">
                  <a:moveTo>
                    <a:pt x="4834" y="0"/>
                  </a:moveTo>
                  <a:lnTo>
                    <a:pt x="1" y="1793"/>
                  </a:lnTo>
                  <a:lnTo>
                    <a:pt x="365" y="2888"/>
                  </a:lnTo>
                  <a:lnTo>
                    <a:pt x="943" y="2705"/>
                  </a:lnTo>
                  <a:lnTo>
                    <a:pt x="2341" y="6505"/>
                  </a:lnTo>
                  <a:lnTo>
                    <a:pt x="1764" y="6748"/>
                  </a:lnTo>
                  <a:lnTo>
                    <a:pt x="2159" y="7842"/>
                  </a:lnTo>
                  <a:lnTo>
                    <a:pt x="7083" y="6049"/>
                  </a:lnTo>
                  <a:lnTo>
                    <a:pt x="6414" y="4195"/>
                  </a:lnTo>
                  <a:lnTo>
                    <a:pt x="5259" y="4651"/>
                  </a:lnTo>
                  <a:lnTo>
                    <a:pt x="5442" y="5410"/>
                  </a:lnTo>
                  <a:lnTo>
                    <a:pt x="4469" y="5745"/>
                  </a:lnTo>
                  <a:lnTo>
                    <a:pt x="3891" y="5927"/>
                  </a:lnTo>
                  <a:lnTo>
                    <a:pt x="3405" y="4620"/>
                  </a:lnTo>
                  <a:lnTo>
                    <a:pt x="4834" y="4103"/>
                  </a:lnTo>
                  <a:lnTo>
                    <a:pt x="4469" y="3009"/>
                  </a:lnTo>
                  <a:lnTo>
                    <a:pt x="3040" y="3526"/>
                  </a:lnTo>
                  <a:lnTo>
                    <a:pt x="2524" y="2128"/>
                  </a:lnTo>
                  <a:lnTo>
                    <a:pt x="3101" y="1885"/>
                  </a:lnTo>
                  <a:lnTo>
                    <a:pt x="3983" y="1581"/>
                  </a:lnTo>
                  <a:lnTo>
                    <a:pt x="4317" y="2310"/>
                  </a:lnTo>
                  <a:lnTo>
                    <a:pt x="5533" y="1885"/>
                  </a:lnTo>
                  <a:lnTo>
                    <a:pt x="4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40"/>
            <p:cNvSpPr/>
            <p:nvPr/>
          </p:nvSpPr>
          <p:spPr>
            <a:xfrm rot="-442517">
              <a:off x="1097984" y="615621"/>
              <a:ext cx="274820" cy="240031"/>
            </a:xfrm>
            <a:custGeom>
              <a:avLst/>
              <a:gdLst/>
              <a:ahLst/>
              <a:cxnLst/>
              <a:rect l="l" t="t" r="r" b="b"/>
              <a:pathLst>
                <a:path w="9606" h="8390" extrusionOk="0">
                  <a:moveTo>
                    <a:pt x="9271" y="0"/>
                  </a:moveTo>
                  <a:lnTo>
                    <a:pt x="6779" y="760"/>
                  </a:lnTo>
                  <a:lnTo>
                    <a:pt x="7143" y="1885"/>
                  </a:lnTo>
                  <a:lnTo>
                    <a:pt x="7691" y="1763"/>
                  </a:lnTo>
                  <a:lnTo>
                    <a:pt x="7873" y="4134"/>
                  </a:lnTo>
                  <a:lnTo>
                    <a:pt x="7903" y="4924"/>
                  </a:lnTo>
                  <a:cubicBezTo>
                    <a:pt x="7843" y="4772"/>
                    <a:pt x="7691" y="4560"/>
                    <a:pt x="7508" y="4256"/>
                  </a:cubicBezTo>
                  <a:lnTo>
                    <a:pt x="5593" y="1125"/>
                  </a:lnTo>
                  <a:lnTo>
                    <a:pt x="3830" y="1672"/>
                  </a:lnTo>
                  <a:lnTo>
                    <a:pt x="3982" y="5350"/>
                  </a:lnTo>
                  <a:lnTo>
                    <a:pt x="4043" y="6140"/>
                  </a:lnTo>
                  <a:lnTo>
                    <a:pt x="3618" y="5441"/>
                  </a:lnTo>
                  <a:lnTo>
                    <a:pt x="2432" y="3344"/>
                  </a:lnTo>
                  <a:lnTo>
                    <a:pt x="2949" y="3161"/>
                  </a:lnTo>
                  <a:lnTo>
                    <a:pt x="2584" y="2037"/>
                  </a:lnTo>
                  <a:lnTo>
                    <a:pt x="0" y="2857"/>
                  </a:lnTo>
                  <a:lnTo>
                    <a:pt x="335" y="3952"/>
                  </a:lnTo>
                  <a:lnTo>
                    <a:pt x="882" y="3830"/>
                  </a:lnTo>
                  <a:lnTo>
                    <a:pt x="3830" y="8389"/>
                  </a:lnTo>
                  <a:lnTo>
                    <a:pt x="5350" y="7933"/>
                  </a:lnTo>
                  <a:lnTo>
                    <a:pt x="5289" y="3496"/>
                  </a:lnTo>
                  <a:lnTo>
                    <a:pt x="7691" y="7204"/>
                  </a:lnTo>
                  <a:lnTo>
                    <a:pt x="9210" y="6748"/>
                  </a:lnTo>
                  <a:lnTo>
                    <a:pt x="9089" y="1307"/>
                  </a:lnTo>
                  <a:lnTo>
                    <a:pt x="9606" y="1125"/>
                  </a:lnTo>
                  <a:lnTo>
                    <a:pt x="9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40"/>
            <p:cNvSpPr/>
            <p:nvPr/>
          </p:nvSpPr>
          <p:spPr>
            <a:xfrm rot="-442517">
              <a:off x="1431251" y="571158"/>
              <a:ext cx="156550" cy="188735"/>
            </a:xfrm>
            <a:custGeom>
              <a:avLst/>
              <a:gdLst/>
              <a:ahLst/>
              <a:cxnLst/>
              <a:rect l="l" t="t" r="r" b="b"/>
              <a:pathLst>
                <a:path w="5472" h="6597" extrusionOk="0">
                  <a:moveTo>
                    <a:pt x="5167" y="0"/>
                  </a:moveTo>
                  <a:lnTo>
                    <a:pt x="0" y="183"/>
                  </a:lnTo>
                  <a:lnTo>
                    <a:pt x="31" y="1338"/>
                  </a:lnTo>
                  <a:lnTo>
                    <a:pt x="639" y="1338"/>
                  </a:lnTo>
                  <a:lnTo>
                    <a:pt x="760" y="5380"/>
                  </a:lnTo>
                  <a:lnTo>
                    <a:pt x="152" y="5441"/>
                  </a:lnTo>
                  <a:lnTo>
                    <a:pt x="213" y="6596"/>
                  </a:lnTo>
                  <a:lnTo>
                    <a:pt x="5471" y="6414"/>
                  </a:lnTo>
                  <a:lnTo>
                    <a:pt x="5380" y="4468"/>
                  </a:lnTo>
                  <a:lnTo>
                    <a:pt x="4134" y="4499"/>
                  </a:lnTo>
                  <a:lnTo>
                    <a:pt x="4073" y="5289"/>
                  </a:lnTo>
                  <a:lnTo>
                    <a:pt x="3040" y="5319"/>
                  </a:lnTo>
                  <a:lnTo>
                    <a:pt x="2432" y="5319"/>
                  </a:lnTo>
                  <a:lnTo>
                    <a:pt x="2401" y="3921"/>
                  </a:lnTo>
                  <a:lnTo>
                    <a:pt x="3921" y="3891"/>
                  </a:lnTo>
                  <a:lnTo>
                    <a:pt x="3860" y="2705"/>
                  </a:lnTo>
                  <a:lnTo>
                    <a:pt x="2341" y="2766"/>
                  </a:lnTo>
                  <a:lnTo>
                    <a:pt x="2310" y="1307"/>
                  </a:lnTo>
                  <a:lnTo>
                    <a:pt x="2888" y="1246"/>
                  </a:lnTo>
                  <a:lnTo>
                    <a:pt x="3830" y="1216"/>
                  </a:lnTo>
                  <a:lnTo>
                    <a:pt x="3952" y="2006"/>
                  </a:lnTo>
                  <a:lnTo>
                    <a:pt x="5228" y="1976"/>
                  </a:lnTo>
                  <a:lnTo>
                    <a:pt x="5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40"/>
            <p:cNvSpPr/>
            <p:nvPr/>
          </p:nvSpPr>
          <p:spPr>
            <a:xfrm rot="-442517">
              <a:off x="1619932" y="550963"/>
              <a:ext cx="160011" cy="204384"/>
            </a:xfrm>
            <a:custGeom>
              <a:avLst/>
              <a:gdLst/>
              <a:ahLst/>
              <a:cxnLst/>
              <a:rect l="l" t="t" r="r" b="b"/>
              <a:pathLst>
                <a:path w="5593" h="7144" extrusionOk="0">
                  <a:moveTo>
                    <a:pt x="1003" y="0"/>
                  </a:moveTo>
                  <a:lnTo>
                    <a:pt x="821" y="1155"/>
                  </a:lnTo>
                  <a:lnTo>
                    <a:pt x="1429" y="1277"/>
                  </a:lnTo>
                  <a:lnTo>
                    <a:pt x="790" y="5259"/>
                  </a:lnTo>
                  <a:lnTo>
                    <a:pt x="182" y="5198"/>
                  </a:lnTo>
                  <a:lnTo>
                    <a:pt x="0" y="6322"/>
                  </a:lnTo>
                  <a:lnTo>
                    <a:pt x="5198" y="7143"/>
                  </a:lnTo>
                  <a:lnTo>
                    <a:pt x="5593" y="4803"/>
                  </a:lnTo>
                  <a:lnTo>
                    <a:pt x="4347" y="4620"/>
                  </a:lnTo>
                  <a:lnTo>
                    <a:pt x="4073" y="5806"/>
                  </a:lnTo>
                  <a:lnTo>
                    <a:pt x="3040" y="5654"/>
                  </a:lnTo>
                  <a:lnTo>
                    <a:pt x="2432" y="5502"/>
                  </a:lnTo>
                  <a:lnTo>
                    <a:pt x="3070" y="1520"/>
                  </a:lnTo>
                  <a:lnTo>
                    <a:pt x="3678" y="1581"/>
                  </a:lnTo>
                  <a:lnTo>
                    <a:pt x="3860" y="456"/>
                  </a:lnTo>
                  <a:lnTo>
                    <a:pt x="1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40"/>
            <p:cNvSpPr/>
            <p:nvPr/>
          </p:nvSpPr>
          <p:spPr>
            <a:xfrm rot="-442517">
              <a:off x="1799477" y="566040"/>
              <a:ext cx="165247" cy="225269"/>
            </a:xfrm>
            <a:custGeom>
              <a:avLst/>
              <a:gdLst/>
              <a:ahLst/>
              <a:cxnLst/>
              <a:rect l="l" t="t" r="r" b="b"/>
              <a:pathLst>
                <a:path w="5776" h="7874" extrusionOk="0">
                  <a:moveTo>
                    <a:pt x="2250" y="1"/>
                  </a:moveTo>
                  <a:lnTo>
                    <a:pt x="1855" y="1095"/>
                  </a:lnTo>
                  <a:lnTo>
                    <a:pt x="2402" y="1338"/>
                  </a:lnTo>
                  <a:lnTo>
                    <a:pt x="1004" y="5137"/>
                  </a:lnTo>
                  <a:lnTo>
                    <a:pt x="426" y="4955"/>
                  </a:lnTo>
                  <a:lnTo>
                    <a:pt x="1" y="6049"/>
                  </a:lnTo>
                  <a:lnTo>
                    <a:pt x="4955" y="7873"/>
                  </a:lnTo>
                  <a:lnTo>
                    <a:pt x="5776" y="5654"/>
                  </a:lnTo>
                  <a:lnTo>
                    <a:pt x="4621" y="5229"/>
                  </a:lnTo>
                  <a:lnTo>
                    <a:pt x="4074" y="6323"/>
                  </a:lnTo>
                  <a:lnTo>
                    <a:pt x="3131" y="5958"/>
                  </a:lnTo>
                  <a:lnTo>
                    <a:pt x="2554" y="5715"/>
                  </a:lnTo>
                  <a:lnTo>
                    <a:pt x="3952" y="1916"/>
                  </a:lnTo>
                  <a:lnTo>
                    <a:pt x="4560" y="2098"/>
                  </a:lnTo>
                  <a:lnTo>
                    <a:pt x="4955" y="1004"/>
                  </a:lnTo>
                  <a:lnTo>
                    <a:pt x="22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40"/>
            <p:cNvSpPr/>
            <p:nvPr/>
          </p:nvSpPr>
          <p:spPr>
            <a:xfrm rot="-442517">
              <a:off x="1192205" y="859616"/>
              <a:ext cx="889632" cy="992224"/>
            </a:xfrm>
            <a:custGeom>
              <a:avLst/>
              <a:gdLst/>
              <a:ahLst/>
              <a:cxnLst/>
              <a:rect l="l" t="t" r="r" b="b"/>
              <a:pathLst>
                <a:path w="31096" h="34682" extrusionOk="0">
                  <a:moveTo>
                    <a:pt x="15563" y="0"/>
                  </a:moveTo>
                  <a:lnTo>
                    <a:pt x="1" y="31095"/>
                  </a:lnTo>
                  <a:cubicBezTo>
                    <a:pt x="5259" y="33648"/>
                    <a:pt x="9302" y="34682"/>
                    <a:pt x="15563" y="34682"/>
                  </a:cubicBezTo>
                  <a:cubicBezTo>
                    <a:pt x="19940" y="34682"/>
                    <a:pt x="23253" y="34165"/>
                    <a:pt x="26627" y="32979"/>
                  </a:cubicBezTo>
                  <a:cubicBezTo>
                    <a:pt x="28147" y="32432"/>
                    <a:pt x="29636" y="31794"/>
                    <a:pt x="31095" y="31095"/>
                  </a:cubicBezTo>
                  <a:lnTo>
                    <a:pt x="155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40"/>
            <p:cNvSpPr/>
            <p:nvPr/>
          </p:nvSpPr>
          <p:spPr>
            <a:xfrm rot="-442517">
              <a:off x="1632455" y="831247"/>
              <a:ext cx="444387" cy="943531"/>
            </a:xfrm>
            <a:custGeom>
              <a:avLst/>
              <a:gdLst/>
              <a:ahLst/>
              <a:cxnLst/>
              <a:rect l="l" t="t" r="r" b="b"/>
              <a:pathLst>
                <a:path w="15533" h="32980" extrusionOk="0">
                  <a:moveTo>
                    <a:pt x="0" y="0"/>
                  </a:moveTo>
                  <a:lnTo>
                    <a:pt x="13800" y="27660"/>
                  </a:lnTo>
                  <a:cubicBezTo>
                    <a:pt x="12523" y="28299"/>
                    <a:pt x="11216" y="28846"/>
                    <a:pt x="9848" y="29332"/>
                  </a:cubicBezTo>
                  <a:lnTo>
                    <a:pt x="11064" y="32979"/>
                  </a:lnTo>
                  <a:cubicBezTo>
                    <a:pt x="12584" y="32432"/>
                    <a:pt x="14073" y="31794"/>
                    <a:pt x="15532" y="310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40"/>
            <p:cNvSpPr/>
            <p:nvPr/>
          </p:nvSpPr>
          <p:spPr>
            <a:xfrm rot="-442517">
              <a:off x="1234804" y="860924"/>
              <a:ext cx="790472" cy="881793"/>
            </a:xfrm>
            <a:custGeom>
              <a:avLst/>
              <a:gdLst/>
              <a:ahLst/>
              <a:cxnLst/>
              <a:rect l="l" t="t" r="r" b="b"/>
              <a:pathLst>
                <a:path w="27630" h="30822" extrusionOk="0">
                  <a:moveTo>
                    <a:pt x="13800" y="1"/>
                  </a:moveTo>
                  <a:lnTo>
                    <a:pt x="0" y="27630"/>
                  </a:lnTo>
                  <a:cubicBezTo>
                    <a:pt x="4651" y="29910"/>
                    <a:pt x="8237" y="30822"/>
                    <a:pt x="13800" y="30822"/>
                  </a:cubicBezTo>
                  <a:cubicBezTo>
                    <a:pt x="17721" y="30822"/>
                    <a:pt x="20639" y="30366"/>
                    <a:pt x="23678" y="29302"/>
                  </a:cubicBezTo>
                  <a:cubicBezTo>
                    <a:pt x="25046" y="28816"/>
                    <a:pt x="26353" y="28269"/>
                    <a:pt x="27630" y="27630"/>
                  </a:cubicBezTo>
                  <a:lnTo>
                    <a:pt x="138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40"/>
            <p:cNvSpPr/>
            <p:nvPr/>
          </p:nvSpPr>
          <p:spPr>
            <a:xfrm rot="-442517">
              <a:off x="1625080" y="834918"/>
              <a:ext cx="395694" cy="839194"/>
            </a:xfrm>
            <a:custGeom>
              <a:avLst/>
              <a:gdLst/>
              <a:ahLst/>
              <a:cxnLst/>
              <a:rect l="l" t="t" r="r" b="b"/>
              <a:pathLst>
                <a:path w="13831" h="29333" extrusionOk="0">
                  <a:moveTo>
                    <a:pt x="1" y="0"/>
                  </a:moveTo>
                  <a:lnTo>
                    <a:pt x="9879" y="29332"/>
                  </a:lnTo>
                  <a:cubicBezTo>
                    <a:pt x="11247" y="28846"/>
                    <a:pt x="12554" y="28299"/>
                    <a:pt x="13831" y="276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40"/>
            <p:cNvSpPr/>
            <p:nvPr/>
          </p:nvSpPr>
          <p:spPr>
            <a:xfrm rot="-442517">
              <a:off x="1192205" y="859616"/>
              <a:ext cx="889632" cy="992224"/>
            </a:xfrm>
            <a:custGeom>
              <a:avLst/>
              <a:gdLst/>
              <a:ahLst/>
              <a:cxnLst/>
              <a:rect l="l" t="t" r="r" b="b"/>
              <a:pathLst>
                <a:path w="31096" h="34682" fill="none" extrusionOk="0">
                  <a:moveTo>
                    <a:pt x="15563" y="0"/>
                  </a:moveTo>
                  <a:lnTo>
                    <a:pt x="1" y="31095"/>
                  </a:lnTo>
                  <a:cubicBezTo>
                    <a:pt x="5259" y="33648"/>
                    <a:pt x="9302" y="34682"/>
                    <a:pt x="15563" y="34682"/>
                  </a:cubicBezTo>
                  <a:cubicBezTo>
                    <a:pt x="19940" y="34682"/>
                    <a:pt x="23253" y="34165"/>
                    <a:pt x="26627" y="32979"/>
                  </a:cubicBezTo>
                  <a:cubicBezTo>
                    <a:pt x="28147" y="32432"/>
                    <a:pt x="29636" y="31794"/>
                    <a:pt x="31095" y="3109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40"/>
            <p:cNvSpPr/>
            <p:nvPr/>
          </p:nvSpPr>
          <p:spPr>
            <a:xfrm rot="-442517">
              <a:off x="1285632" y="1276069"/>
              <a:ext cx="248728" cy="248728"/>
            </a:xfrm>
            <a:custGeom>
              <a:avLst/>
              <a:gdLst/>
              <a:ahLst/>
              <a:cxnLst/>
              <a:rect l="l" t="t" r="r" b="b"/>
              <a:pathLst>
                <a:path w="8694" h="8694" extrusionOk="0">
                  <a:moveTo>
                    <a:pt x="4347" y="0"/>
                  </a:moveTo>
                  <a:cubicBezTo>
                    <a:pt x="1946" y="0"/>
                    <a:pt x="0" y="1946"/>
                    <a:pt x="0" y="4347"/>
                  </a:cubicBezTo>
                  <a:cubicBezTo>
                    <a:pt x="0" y="6748"/>
                    <a:pt x="1946" y="8693"/>
                    <a:pt x="4347" y="8693"/>
                  </a:cubicBezTo>
                  <a:cubicBezTo>
                    <a:pt x="6748" y="8693"/>
                    <a:pt x="8694" y="6748"/>
                    <a:pt x="8694" y="4347"/>
                  </a:cubicBezTo>
                  <a:cubicBezTo>
                    <a:pt x="8694" y="1946"/>
                    <a:pt x="6748" y="0"/>
                    <a:pt x="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40"/>
            <p:cNvSpPr/>
            <p:nvPr/>
          </p:nvSpPr>
          <p:spPr>
            <a:xfrm rot="-442517">
              <a:off x="1490358" y="1384658"/>
              <a:ext cx="151343" cy="17423"/>
            </a:xfrm>
            <a:custGeom>
              <a:avLst/>
              <a:gdLst/>
              <a:ahLst/>
              <a:cxnLst/>
              <a:rect l="l" t="t" r="r" b="b"/>
              <a:pathLst>
                <a:path w="5290" h="609" extrusionOk="0">
                  <a:moveTo>
                    <a:pt x="0" y="1"/>
                  </a:moveTo>
                  <a:lnTo>
                    <a:pt x="0" y="609"/>
                  </a:lnTo>
                  <a:lnTo>
                    <a:pt x="5289" y="609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40"/>
            <p:cNvSpPr/>
            <p:nvPr/>
          </p:nvSpPr>
          <p:spPr>
            <a:xfrm rot="-442517">
              <a:off x="1319669" y="1278191"/>
              <a:ext cx="147881" cy="248728"/>
            </a:xfrm>
            <a:custGeom>
              <a:avLst/>
              <a:gdLst/>
              <a:ahLst/>
              <a:cxnLst/>
              <a:rect l="l" t="t" r="r" b="b"/>
              <a:pathLst>
                <a:path w="5169" h="8694" extrusionOk="0">
                  <a:moveTo>
                    <a:pt x="3162" y="0"/>
                  </a:moveTo>
                  <a:cubicBezTo>
                    <a:pt x="2645" y="0"/>
                    <a:pt x="2129" y="92"/>
                    <a:pt x="1642" y="274"/>
                  </a:cubicBezTo>
                  <a:cubicBezTo>
                    <a:pt x="1247" y="1064"/>
                    <a:pt x="791" y="2067"/>
                    <a:pt x="791" y="2371"/>
                  </a:cubicBezTo>
                  <a:cubicBezTo>
                    <a:pt x="852" y="3405"/>
                    <a:pt x="1916" y="2614"/>
                    <a:pt x="1338" y="4013"/>
                  </a:cubicBezTo>
                  <a:cubicBezTo>
                    <a:pt x="639" y="5654"/>
                    <a:pt x="1" y="6383"/>
                    <a:pt x="1338" y="6414"/>
                  </a:cubicBezTo>
                  <a:cubicBezTo>
                    <a:pt x="1946" y="6444"/>
                    <a:pt x="1703" y="6870"/>
                    <a:pt x="1095" y="8177"/>
                  </a:cubicBezTo>
                  <a:cubicBezTo>
                    <a:pt x="1703" y="8511"/>
                    <a:pt x="2402" y="8693"/>
                    <a:pt x="3132" y="8693"/>
                  </a:cubicBezTo>
                  <a:cubicBezTo>
                    <a:pt x="3344" y="8693"/>
                    <a:pt x="3588" y="8663"/>
                    <a:pt x="3831" y="8633"/>
                  </a:cubicBezTo>
                  <a:cubicBezTo>
                    <a:pt x="4256" y="7782"/>
                    <a:pt x="4591" y="6931"/>
                    <a:pt x="4834" y="6019"/>
                  </a:cubicBezTo>
                  <a:cubicBezTo>
                    <a:pt x="4895" y="5441"/>
                    <a:pt x="3679" y="5988"/>
                    <a:pt x="3831" y="5350"/>
                  </a:cubicBezTo>
                  <a:cubicBezTo>
                    <a:pt x="3952" y="4681"/>
                    <a:pt x="4499" y="3587"/>
                    <a:pt x="4834" y="2797"/>
                  </a:cubicBezTo>
                  <a:cubicBezTo>
                    <a:pt x="5168" y="2006"/>
                    <a:pt x="3648" y="2645"/>
                    <a:pt x="4074" y="1763"/>
                  </a:cubicBezTo>
                  <a:cubicBezTo>
                    <a:pt x="4165" y="1642"/>
                    <a:pt x="4499" y="973"/>
                    <a:pt x="4803" y="335"/>
                  </a:cubicBezTo>
                  <a:cubicBezTo>
                    <a:pt x="4287" y="92"/>
                    <a:pt x="3709" y="0"/>
                    <a:pt x="3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40"/>
            <p:cNvSpPr/>
            <p:nvPr/>
          </p:nvSpPr>
          <p:spPr>
            <a:xfrm rot="-442517">
              <a:off x="1237953" y="1274084"/>
              <a:ext cx="300912" cy="257855"/>
            </a:xfrm>
            <a:custGeom>
              <a:avLst/>
              <a:gdLst/>
              <a:ahLst/>
              <a:cxnLst/>
              <a:rect l="l" t="t" r="r" b="b"/>
              <a:pathLst>
                <a:path w="10518" h="9013" extrusionOk="0">
                  <a:moveTo>
                    <a:pt x="6071" y="288"/>
                  </a:moveTo>
                  <a:cubicBezTo>
                    <a:pt x="7069" y="288"/>
                    <a:pt x="8095" y="663"/>
                    <a:pt x="8967" y="1535"/>
                  </a:cubicBezTo>
                  <a:cubicBezTo>
                    <a:pt x="9758" y="2325"/>
                    <a:pt x="10214" y="3389"/>
                    <a:pt x="10214" y="4514"/>
                  </a:cubicBezTo>
                  <a:cubicBezTo>
                    <a:pt x="10214" y="6490"/>
                    <a:pt x="8785" y="8222"/>
                    <a:pt x="6840" y="8587"/>
                  </a:cubicBezTo>
                  <a:cubicBezTo>
                    <a:pt x="6562" y="8643"/>
                    <a:pt x="6284" y="8671"/>
                    <a:pt x="6009" y="8671"/>
                  </a:cubicBezTo>
                  <a:cubicBezTo>
                    <a:pt x="4355" y="8671"/>
                    <a:pt x="2810" y="7684"/>
                    <a:pt x="2159" y="6094"/>
                  </a:cubicBezTo>
                  <a:cubicBezTo>
                    <a:pt x="895" y="3013"/>
                    <a:pt x="3382" y="288"/>
                    <a:pt x="6071" y="288"/>
                  </a:cubicBezTo>
                  <a:close/>
                  <a:moveTo>
                    <a:pt x="5971" y="1"/>
                  </a:moveTo>
                  <a:cubicBezTo>
                    <a:pt x="4866" y="1"/>
                    <a:pt x="3740" y="409"/>
                    <a:pt x="2827" y="1322"/>
                  </a:cubicBezTo>
                  <a:cubicBezTo>
                    <a:pt x="1" y="4149"/>
                    <a:pt x="2007" y="9012"/>
                    <a:pt x="6019" y="9012"/>
                  </a:cubicBezTo>
                  <a:cubicBezTo>
                    <a:pt x="8511" y="9012"/>
                    <a:pt x="10518" y="6976"/>
                    <a:pt x="10518" y="4514"/>
                  </a:cubicBezTo>
                  <a:cubicBezTo>
                    <a:pt x="10518" y="1797"/>
                    <a:pt x="8288" y="1"/>
                    <a:pt x="5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40"/>
            <p:cNvSpPr/>
            <p:nvPr/>
          </p:nvSpPr>
          <p:spPr>
            <a:xfrm rot="-442517">
              <a:off x="1599526" y="1235442"/>
              <a:ext cx="248728" cy="248728"/>
            </a:xfrm>
            <a:custGeom>
              <a:avLst/>
              <a:gdLst/>
              <a:ahLst/>
              <a:cxnLst/>
              <a:rect l="l" t="t" r="r" b="b"/>
              <a:pathLst>
                <a:path w="8694" h="8694" extrusionOk="0">
                  <a:moveTo>
                    <a:pt x="4347" y="0"/>
                  </a:moveTo>
                  <a:cubicBezTo>
                    <a:pt x="1946" y="0"/>
                    <a:pt x="0" y="1946"/>
                    <a:pt x="0" y="4347"/>
                  </a:cubicBezTo>
                  <a:cubicBezTo>
                    <a:pt x="0" y="6748"/>
                    <a:pt x="1946" y="8693"/>
                    <a:pt x="4347" y="8693"/>
                  </a:cubicBezTo>
                  <a:cubicBezTo>
                    <a:pt x="6748" y="8693"/>
                    <a:pt x="8694" y="6748"/>
                    <a:pt x="8694" y="4347"/>
                  </a:cubicBezTo>
                  <a:cubicBezTo>
                    <a:pt x="8694" y="1946"/>
                    <a:pt x="6748" y="0"/>
                    <a:pt x="4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40"/>
            <p:cNvSpPr/>
            <p:nvPr/>
          </p:nvSpPr>
          <p:spPr>
            <a:xfrm rot="-442517">
              <a:off x="1633562" y="1237564"/>
              <a:ext cx="147881" cy="248728"/>
            </a:xfrm>
            <a:custGeom>
              <a:avLst/>
              <a:gdLst/>
              <a:ahLst/>
              <a:cxnLst/>
              <a:rect l="l" t="t" r="r" b="b"/>
              <a:pathLst>
                <a:path w="5169" h="8694" extrusionOk="0">
                  <a:moveTo>
                    <a:pt x="3162" y="0"/>
                  </a:moveTo>
                  <a:cubicBezTo>
                    <a:pt x="2645" y="0"/>
                    <a:pt x="2129" y="92"/>
                    <a:pt x="1642" y="274"/>
                  </a:cubicBezTo>
                  <a:cubicBezTo>
                    <a:pt x="1247" y="1064"/>
                    <a:pt x="791" y="2067"/>
                    <a:pt x="822" y="2371"/>
                  </a:cubicBezTo>
                  <a:cubicBezTo>
                    <a:pt x="882" y="3405"/>
                    <a:pt x="1916" y="2614"/>
                    <a:pt x="1338" y="4013"/>
                  </a:cubicBezTo>
                  <a:cubicBezTo>
                    <a:pt x="670" y="5654"/>
                    <a:pt x="1" y="6383"/>
                    <a:pt x="1338" y="6414"/>
                  </a:cubicBezTo>
                  <a:cubicBezTo>
                    <a:pt x="1946" y="6444"/>
                    <a:pt x="1733" y="6870"/>
                    <a:pt x="1095" y="8177"/>
                  </a:cubicBezTo>
                  <a:cubicBezTo>
                    <a:pt x="1733" y="8511"/>
                    <a:pt x="2433" y="8693"/>
                    <a:pt x="3132" y="8693"/>
                  </a:cubicBezTo>
                  <a:cubicBezTo>
                    <a:pt x="3375" y="8693"/>
                    <a:pt x="3618" y="8663"/>
                    <a:pt x="3861" y="8633"/>
                  </a:cubicBezTo>
                  <a:cubicBezTo>
                    <a:pt x="4256" y="7782"/>
                    <a:pt x="4591" y="6931"/>
                    <a:pt x="4834" y="6019"/>
                  </a:cubicBezTo>
                  <a:cubicBezTo>
                    <a:pt x="4895" y="5441"/>
                    <a:pt x="3709" y="5988"/>
                    <a:pt x="3831" y="5350"/>
                  </a:cubicBezTo>
                  <a:cubicBezTo>
                    <a:pt x="4104" y="4468"/>
                    <a:pt x="4439" y="3617"/>
                    <a:pt x="4834" y="2797"/>
                  </a:cubicBezTo>
                  <a:cubicBezTo>
                    <a:pt x="5168" y="2006"/>
                    <a:pt x="3648" y="2645"/>
                    <a:pt x="4074" y="1763"/>
                  </a:cubicBezTo>
                  <a:cubicBezTo>
                    <a:pt x="4165" y="1642"/>
                    <a:pt x="4499" y="973"/>
                    <a:pt x="4834" y="335"/>
                  </a:cubicBezTo>
                  <a:cubicBezTo>
                    <a:pt x="4317" y="92"/>
                    <a:pt x="3740" y="0"/>
                    <a:pt x="31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40"/>
            <p:cNvSpPr/>
            <p:nvPr/>
          </p:nvSpPr>
          <p:spPr>
            <a:xfrm rot="-442517">
              <a:off x="1550992" y="1233512"/>
              <a:ext cx="301770" cy="257855"/>
            </a:xfrm>
            <a:custGeom>
              <a:avLst/>
              <a:gdLst/>
              <a:ahLst/>
              <a:cxnLst/>
              <a:rect l="l" t="t" r="r" b="b"/>
              <a:pathLst>
                <a:path w="10548" h="9013" extrusionOk="0">
                  <a:moveTo>
                    <a:pt x="6083" y="288"/>
                  </a:moveTo>
                  <a:cubicBezTo>
                    <a:pt x="7085" y="288"/>
                    <a:pt x="8117" y="663"/>
                    <a:pt x="8997" y="1535"/>
                  </a:cubicBezTo>
                  <a:cubicBezTo>
                    <a:pt x="9788" y="2325"/>
                    <a:pt x="10213" y="3389"/>
                    <a:pt x="10213" y="4514"/>
                  </a:cubicBezTo>
                  <a:cubicBezTo>
                    <a:pt x="10213" y="6490"/>
                    <a:pt x="8815" y="8222"/>
                    <a:pt x="6870" y="8587"/>
                  </a:cubicBezTo>
                  <a:cubicBezTo>
                    <a:pt x="6588" y="8643"/>
                    <a:pt x="6307" y="8671"/>
                    <a:pt x="6030" y="8671"/>
                  </a:cubicBezTo>
                  <a:cubicBezTo>
                    <a:pt x="4363" y="8671"/>
                    <a:pt x="2840" y="7684"/>
                    <a:pt x="2189" y="6094"/>
                  </a:cubicBezTo>
                  <a:cubicBezTo>
                    <a:pt x="903" y="3013"/>
                    <a:pt x="3384" y="288"/>
                    <a:pt x="6083" y="288"/>
                  </a:cubicBezTo>
                  <a:close/>
                  <a:moveTo>
                    <a:pt x="6001" y="1"/>
                  </a:moveTo>
                  <a:cubicBezTo>
                    <a:pt x="4896" y="1"/>
                    <a:pt x="3770" y="409"/>
                    <a:pt x="2857" y="1322"/>
                  </a:cubicBezTo>
                  <a:cubicBezTo>
                    <a:pt x="0" y="4149"/>
                    <a:pt x="2037" y="9012"/>
                    <a:pt x="6049" y="9012"/>
                  </a:cubicBezTo>
                  <a:cubicBezTo>
                    <a:pt x="8511" y="9012"/>
                    <a:pt x="10548" y="6976"/>
                    <a:pt x="10548" y="4514"/>
                  </a:cubicBezTo>
                  <a:cubicBezTo>
                    <a:pt x="10548" y="1797"/>
                    <a:pt x="8318" y="1"/>
                    <a:pt x="6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40"/>
            <p:cNvSpPr/>
            <p:nvPr/>
          </p:nvSpPr>
          <p:spPr>
            <a:xfrm rot="-442517">
              <a:off x="1270093" y="1200506"/>
              <a:ext cx="188964" cy="66431"/>
            </a:xfrm>
            <a:custGeom>
              <a:avLst/>
              <a:gdLst/>
              <a:ahLst/>
              <a:cxnLst/>
              <a:rect l="l" t="t" r="r" b="b"/>
              <a:pathLst>
                <a:path w="6605" h="2322" extrusionOk="0">
                  <a:moveTo>
                    <a:pt x="4281" y="1"/>
                  </a:moveTo>
                  <a:cubicBezTo>
                    <a:pt x="2944" y="1"/>
                    <a:pt x="1606" y="426"/>
                    <a:pt x="542" y="1186"/>
                  </a:cubicBezTo>
                  <a:cubicBezTo>
                    <a:pt x="1" y="1605"/>
                    <a:pt x="396" y="2322"/>
                    <a:pt x="921" y="2322"/>
                  </a:cubicBezTo>
                  <a:cubicBezTo>
                    <a:pt x="1044" y="2322"/>
                    <a:pt x="1175" y="2282"/>
                    <a:pt x="1302" y="2189"/>
                  </a:cubicBezTo>
                  <a:cubicBezTo>
                    <a:pt x="2153" y="1551"/>
                    <a:pt x="3217" y="1247"/>
                    <a:pt x="4281" y="1247"/>
                  </a:cubicBezTo>
                  <a:cubicBezTo>
                    <a:pt x="4676" y="1247"/>
                    <a:pt x="5102" y="1308"/>
                    <a:pt x="5497" y="1430"/>
                  </a:cubicBezTo>
                  <a:cubicBezTo>
                    <a:pt x="5578" y="1458"/>
                    <a:pt x="5654" y="1470"/>
                    <a:pt x="5726" y="1470"/>
                  </a:cubicBezTo>
                  <a:cubicBezTo>
                    <a:pt x="6356" y="1470"/>
                    <a:pt x="6604" y="493"/>
                    <a:pt x="5922" y="274"/>
                  </a:cubicBezTo>
                  <a:cubicBezTo>
                    <a:pt x="5375" y="92"/>
                    <a:pt x="4828" y="1"/>
                    <a:pt x="4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40"/>
            <p:cNvSpPr/>
            <p:nvPr/>
          </p:nvSpPr>
          <p:spPr>
            <a:xfrm rot="-442517">
              <a:off x="1639590" y="1152633"/>
              <a:ext cx="189736" cy="66431"/>
            </a:xfrm>
            <a:custGeom>
              <a:avLst/>
              <a:gdLst/>
              <a:ahLst/>
              <a:cxnLst/>
              <a:rect l="l" t="t" r="r" b="b"/>
              <a:pathLst>
                <a:path w="6632" h="2322" extrusionOk="0">
                  <a:moveTo>
                    <a:pt x="2351" y="1"/>
                  </a:moveTo>
                  <a:cubicBezTo>
                    <a:pt x="1804" y="1"/>
                    <a:pt x="1257" y="92"/>
                    <a:pt x="710" y="274"/>
                  </a:cubicBezTo>
                  <a:cubicBezTo>
                    <a:pt x="1" y="493"/>
                    <a:pt x="271" y="1470"/>
                    <a:pt x="883" y="1470"/>
                  </a:cubicBezTo>
                  <a:cubicBezTo>
                    <a:pt x="953" y="1470"/>
                    <a:pt x="1027" y="1458"/>
                    <a:pt x="1105" y="1430"/>
                  </a:cubicBezTo>
                  <a:cubicBezTo>
                    <a:pt x="1531" y="1308"/>
                    <a:pt x="1926" y="1247"/>
                    <a:pt x="2351" y="1247"/>
                  </a:cubicBezTo>
                  <a:cubicBezTo>
                    <a:pt x="3415" y="1247"/>
                    <a:pt x="4479" y="1551"/>
                    <a:pt x="5330" y="2189"/>
                  </a:cubicBezTo>
                  <a:cubicBezTo>
                    <a:pt x="5458" y="2282"/>
                    <a:pt x="5588" y="2322"/>
                    <a:pt x="5712" y="2322"/>
                  </a:cubicBezTo>
                  <a:cubicBezTo>
                    <a:pt x="6237" y="2322"/>
                    <a:pt x="6631" y="1605"/>
                    <a:pt x="6090" y="1186"/>
                  </a:cubicBezTo>
                  <a:cubicBezTo>
                    <a:pt x="4996" y="426"/>
                    <a:pt x="3689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40"/>
            <p:cNvSpPr/>
            <p:nvPr/>
          </p:nvSpPr>
          <p:spPr>
            <a:xfrm rot="-442517">
              <a:off x="1568962" y="1040980"/>
              <a:ext cx="35676" cy="30240"/>
            </a:xfrm>
            <a:custGeom>
              <a:avLst/>
              <a:gdLst/>
              <a:ahLst/>
              <a:cxnLst/>
              <a:rect l="l" t="t" r="r" b="b"/>
              <a:pathLst>
                <a:path w="1247" h="1057" extrusionOk="0">
                  <a:moveTo>
                    <a:pt x="700" y="0"/>
                  </a:moveTo>
                  <a:cubicBezTo>
                    <a:pt x="244" y="0"/>
                    <a:pt x="1" y="517"/>
                    <a:pt x="274" y="851"/>
                  </a:cubicBezTo>
                  <a:cubicBezTo>
                    <a:pt x="381" y="993"/>
                    <a:pt x="528" y="1056"/>
                    <a:pt x="676" y="1056"/>
                  </a:cubicBezTo>
                  <a:cubicBezTo>
                    <a:pt x="909" y="1056"/>
                    <a:pt x="1142" y="899"/>
                    <a:pt x="1217" y="638"/>
                  </a:cubicBezTo>
                  <a:cubicBezTo>
                    <a:pt x="1247" y="334"/>
                    <a:pt x="1004" y="61"/>
                    <a:pt x="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40"/>
            <p:cNvSpPr/>
            <p:nvPr/>
          </p:nvSpPr>
          <p:spPr>
            <a:xfrm rot="-442517">
              <a:off x="1410382" y="1631465"/>
              <a:ext cx="34817" cy="29868"/>
            </a:xfrm>
            <a:custGeom>
              <a:avLst/>
              <a:gdLst/>
              <a:ahLst/>
              <a:cxnLst/>
              <a:rect l="l" t="t" r="r" b="b"/>
              <a:pathLst>
                <a:path w="1217" h="1044" extrusionOk="0">
                  <a:moveTo>
                    <a:pt x="669" y="0"/>
                  </a:moveTo>
                  <a:cubicBezTo>
                    <a:pt x="244" y="0"/>
                    <a:pt x="1" y="517"/>
                    <a:pt x="274" y="851"/>
                  </a:cubicBezTo>
                  <a:cubicBezTo>
                    <a:pt x="382" y="982"/>
                    <a:pt x="531" y="1043"/>
                    <a:pt x="679" y="1043"/>
                  </a:cubicBezTo>
                  <a:cubicBezTo>
                    <a:pt x="907" y="1043"/>
                    <a:pt x="1131" y="897"/>
                    <a:pt x="1186" y="638"/>
                  </a:cubicBezTo>
                  <a:cubicBezTo>
                    <a:pt x="1217" y="334"/>
                    <a:pt x="973" y="31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40"/>
            <p:cNvSpPr/>
            <p:nvPr/>
          </p:nvSpPr>
          <p:spPr>
            <a:xfrm rot="-442517">
              <a:off x="1846347" y="1538202"/>
              <a:ext cx="34817" cy="29868"/>
            </a:xfrm>
            <a:custGeom>
              <a:avLst/>
              <a:gdLst/>
              <a:ahLst/>
              <a:cxnLst/>
              <a:rect l="l" t="t" r="r" b="b"/>
              <a:pathLst>
                <a:path w="1217" h="1044" extrusionOk="0">
                  <a:moveTo>
                    <a:pt x="700" y="1"/>
                  </a:moveTo>
                  <a:cubicBezTo>
                    <a:pt x="244" y="1"/>
                    <a:pt x="1" y="517"/>
                    <a:pt x="274" y="852"/>
                  </a:cubicBezTo>
                  <a:cubicBezTo>
                    <a:pt x="382" y="983"/>
                    <a:pt x="531" y="1044"/>
                    <a:pt x="679" y="1044"/>
                  </a:cubicBezTo>
                  <a:cubicBezTo>
                    <a:pt x="907" y="1044"/>
                    <a:pt x="1131" y="897"/>
                    <a:pt x="1186" y="639"/>
                  </a:cubicBezTo>
                  <a:cubicBezTo>
                    <a:pt x="1217" y="335"/>
                    <a:pt x="1004" y="31"/>
                    <a:pt x="7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40"/>
            <p:cNvSpPr/>
            <p:nvPr/>
          </p:nvSpPr>
          <p:spPr>
            <a:xfrm rot="-442517">
              <a:off x="1498053" y="1548284"/>
              <a:ext cx="211794" cy="97586"/>
            </a:xfrm>
            <a:custGeom>
              <a:avLst/>
              <a:gdLst/>
              <a:ahLst/>
              <a:cxnLst/>
              <a:rect l="l" t="t" r="r" b="b"/>
              <a:pathLst>
                <a:path w="7403" h="3411" extrusionOk="0">
                  <a:moveTo>
                    <a:pt x="707" y="0"/>
                  </a:moveTo>
                  <a:cubicBezTo>
                    <a:pt x="351" y="0"/>
                    <a:pt x="1" y="305"/>
                    <a:pt x="79" y="735"/>
                  </a:cubicBezTo>
                  <a:cubicBezTo>
                    <a:pt x="352" y="1556"/>
                    <a:pt x="869" y="2255"/>
                    <a:pt x="1568" y="2772"/>
                  </a:cubicBezTo>
                  <a:cubicBezTo>
                    <a:pt x="2146" y="3197"/>
                    <a:pt x="2845" y="3410"/>
                    <a:pt x="3574" y="3410"/>
                  </a:cubicBezTo>
                  <a:cubicBezTo>
                    <a:pt x="5125" y="3380"/>
                    <a:pt x="6553" y="2498"/>
                    <a:pt x="7222" y="1100"/>
                  </a:cubicBezTo>
                  <a:cubicBezTo>
                    <a:pt x="7402" y="619"/>
                    <a:pt x="7028" y="244"/>
                    <a:pt x="6639" y="244"/>
                  </a:cubicBezTo>
                  <a:cubicBezTo>
                    <a:pt x="6438" y="244"/>
                    <a:pt x="6232" y="345"/>
                    <a:pt x="6097" y="583"/>
                  </a:cubicBezTo>
                  <a:cubicBezTo>
                    <a:pt x="5611" y="1526"/>
                    <a:pt x="4638" y="2164"/>
                    <a:pt x="3574" y="2194"/>
                  </a:cubicBezTo>
                  <a:cubicBezTo>
                    <a:pt x="3118" y="2194"/>
                    <a:pt x="2662" y="2042"/>
                    <a:pt x="2267" y="1769"/>
                  </a:cubicBezTo>
                  <a:cubicBezTo>
                    <a:pt x="1781" y="1404"/>
                    <a:pt x="1447" y="887"/>
                    <a:pt x="1234" y="310"/>
                  </a:cubicBezTo>
                  <a:cubicBezTo>
                    <a:pt x="1104" y="93"/>
                    <a:pt x="905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8" name="Google Shape;5268;p40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9" name="Google Shape;5269;p40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0" name="Google Shape;5270;p40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Start!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5271" name="Google Shape;5271;p40">
            <a:hlinkClick r:id="rId3" action="ppaction://hlinksldjump"/>
          </p:cNvPr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2" name="Google Shape;5272;p40"/>
          <p:cNvGrpSpPr/>
          <p:nvPr/>
        </p:nvGrpSpPr>
        <p:grpSpPr>
          <a:xfrm>
            <a:off x="6990288" y="2632492"/>
            <a:ext cx="1507337" cy="1986039"/>
            <a:chOff x="6990288" y="2632492"/>
            <a:chExt cx="1507337" cy="1986039"/>
          </a:xfrm>
        </p:grpSpPr>
        <p:grpSp>
          <p:nvGrpSpPr>
            <p:cNvPr id="5273" name="Google Shape;5273;p40"/>
            <p:cNvGrpSpPr/>
            <p:nvPr/>
          </p:nvGrpSpPr>
          <p:grpSpPr>
            <a:xfrm>
              <a:off x="6990288" y="2632492"/>
              <a:ext cx="1507337" cy="1986039"/>
              <a:chOff x="6990288" y="2632492"/>
              <a:chExt cx="1507337" cy="1986039"/>
            </a:xfrm>
          </p:grpSpPr>
          <p:grpSp>
            <p:nvGrpSpPr>
              <p:cNvPr id="5274" name="Google Shape;5274;p40"/>
              <p:cNvGrpSpPr/>
              <p:nvPr/>
            </p:nvGrpSpPr>
            <p:grpSpPr>
              <a:xfrm rot="-425284">
                <a:off x="7098938" y="2705049"/>
                <a:ext cx="1290036" cy="1840924"/>
                <a:chOff x="9363675" y="2667834"/>
                <a:chExt cx="1289981" cy="1840846"/>
              </a:xfrm>
            </p:grpSpPr>
            <p:sp>
              <p:nvSpPr>
                <p:cNvPr id="5275" name="Google Shape;5275;p40"/>
                <p:cNvSpPr/>
                <p:nvPr/>
              </p:nvSpPr>
              <p:spPr>
                <a:xfrm>
                  <a:off x="9480746" y="2863770"/>
                  <a:ext cx="976381" cy="993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89" h="29993" extrusionOk="0">
                      <a:moveTo>
                        <a:pt x="18047" y="1"/>
                      </a:moveTo>
                      <a:cubicBezTo>
                        <a:pt x="16179" y="68"/>
                        <a:pt x="14311" y="401"/>
                        <a:pt x="12543" y="1035"/>
                      </a:cubicBezTo>
                      <a:cubicBezTo>
                        <a:pt x="5938" y="3370"/>
                        <a:pt x="1" y="9608"/>
                        <a:pt x="568" y="16980"/>
                      </a:cubicBezTo>
                      <a:cubicBezTo>
                        <a:pt x="868" y="20716"/>
                        <a:pt x="2803" y="24152"/>
                        <a:pt x="5838" y="26387"/>
                      </a:cubicBezTo>
                      <a:cubicBezTo>
                        <a:pt x="6605" y="26920"/>
                        <a:pt x="7439" y="27421"/>
                        <a:pt x="8207" y="27988"/>
                      </a:cubicBezTo>
                      <a:cubicBezTo>
                        <a:pt x="9608" y="28555"/>
                        <a:pt x="11042" y="28955"/>
                        <a:pt x="12443" y="29389"/>
                      </a:cubicBezTo>
                      <a:cubicBezTo>
                        <a:pt x="13945" y="29791"/>
                        <a:pt x="15491" y="29993"/>
                        <a:pt x="17036" y="29993"/>
                      </a:cubicBezTo>
                      <a:cubicBezTo>
                        <a:pt x="18819" y="29993"/>
                        <a:pt x="20601" y="29725"/>
                        <a:pt x="22317" y="29189"/>
                      </a:cubicBezTo>
                      <a:cubicBezTo>
                        <a:pt x="24251" y="22651"/>
                        <a:pt x="29488" y="17780"/>
                        <a:pt x="28288" y="10642"/>
                      </a:cubicBezTo>
                      <a:cubicBezTo>
                        <a:pt x="27087" y="5572"/>
                        <a:pt x="22917" y="1569"/>
                        <a:pt x="180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6" name="Google Shape;5276;p40"/>
                <p:cNvSpPr/>
                <p:nvPr/>
              </p:nvSpPr>
              <p:spPr>
                <a:xfrm>
                  <a:off x="10075839" y="2863240"/>
                  <a:ext cx="565519" cy="96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0" h="29205" extrusionOk="0">
                      <a:moveTo>
                        <a:pt x="793" y="0"/>
                      </a:moveTo>
                      <a:cubicBezTo>
                        <a:pt x="529" y="0"/>
                        <a:pt x="265" y="6"/>
                        <a:pt x="1" y="17"/>
                      </a:cubicBezTo>
                      <a:cubicBezTo>
                        <a:pt x="4871" y="1585"/>
                        <a:pt x="9074" y="5554"/>
                        <a:pt x="10242" y="10625"/>
                      </a:cubicBezTo>
                      <a:cubicBezTo>
                        <a:pt x="11442" y="17763"/>
                        <a:pt x="6205" y="22667"/>
                        <a:pt x="4271" y="29205"/>
                      </a:cubicBezTo>
                      <a:cubicBezTo>
                        <a:pt x="8173" y="28037"/>
                        <a:pt x="11576" y="25669"/>
                        <a:pt x="14078" y="22433"/>
                      </a:cubicBezTo>
                      <a:cubicBezTo>
                        <a:pt x="15912" y="18097"/>
                        <a:pt x="17080" y="13226"/>
                        <a:pt x="15312" y="8923"/>
                      </a:cubicBezTo>
                      <a:cubicBezTo>
                        <a:pt x="12882" y="2945"/>
                        <a:pt x="6868" y="0"/>
                        <a:pt x="79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7" name="Google Shape;5277;p40"/>
                <p:cNvSpPr/>
                <p:nvPr/>
              </p:nvSpPr>
              <p:spPr>
                <a:xfrm>
                  <a:off x="9752434" y="3790378"/>
                  <a:ext cx="467215" cy="177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1" h="5364" extrusionOk="0">
                      <a:moveTo>
                        <a:pt x="1" y="1"/>
                      </a:moveTo>
                      <a:cubicBezTo>
                        <a:pt x="1001" y="768"/>
                        <a:pt x="1869" y="1602"/>
                        <a:pt x="2202" y="2803"/>
                      </a:cubicBezTo>
                      <a:cubicBezTo>
                        <a:pt x="2336" y="3270"/>
                        <a:pt x="2369" y="3770"/>
                        <a:pt x="2302" y="4270"/>
                      </a:cubicBezTo>
                      <a:cubicBezTo>
                        <a:pt x="4326" y="5001"/>
                        <a:pt x="6454" y="5363"/>
                        <a:pt x="8582" y="5363"/>
                      </a:cubicBezTo>
                      <a:cubicBezTo>
                        <a:pt x="10242" y="5363"/>
                        <a:pt x="11902" y="5143"/>
                        <a:pt x="13510" y="4704"/>
                      </a:cubicBezTo>
                      <a:cubicBezTo>
                        <a:pt x="13510" y="3870"/>
                        <a:pt x="13610" y="3036"/>
                        <a:pt x="13810" y="2236"/>
                      </a:cubicBezTo>
                      <a:cubicBezTo>
                        <a:pt x="13910" y="1902"/>
                        <a:pt x="14011" y="1568"/>
                        <a:pt x="14111" y="1202"/>
                      </a:cubicBezTo>
                      <a:lnTo>
                        <a:pt x="14111" y="1202"/>
                      </a:lnTo>
                      <a:cubicBezTo>
                        <a:pt x="12395" y="1738"/>
                        <a:pt x="10613" y="2006"/>
                        <a:pt x="8830" y="2006"/>
                      </a:cubicBezTo>
                      <a:cubicBezTo>
                        <a:pt x="7285" y="2006"/>
                        <a:pt x="5739" y="1804"/>
                        <a:pt x="4237" y="1402"/>
                      </a:cubicBezTo>
                      <a:cubicBezTo>
                        <a:pt x="2836" y="1001"/>
                        <a:pt x="1402" y="568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8" name="Google Shape;5278;p40"/>
                <p:cNvSpPr/>
                <p:nvPr/>
              </p:nvSpPr>
              <p:spPr>
                <a:xfrm>
                  <a:off x="10199728" y="3605964"/>
                  <a:ext cx="344609" cy="339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0241" extrusionOk="0">
                      <a:moveTo>
                        <a:pt x="10408" y="0"/>
                      </a:moveTo>
                      <a:cubicBezTo>
                        <a:pt x="7906" y="3236"/>
                        <a:pt x="4470" y="5604"/>
                        <a:pt x="601" y="6772"/>
                      </a:cubicBezTo>
                      <a:cubicBezTo>
                        <a:pt x="501" y="7105"/>
                        <a:pt x="400" y="7472"/>
                        <a:pt x="300" y="7806"/>
                      </a:cubicBezTo>
                      <a:cubicBezTo>
                        <a:pt x="100" y="8606"/>
                        <a:pt x="0" y="9440"/>
                        <a:pt x="0" y="10241"/>
                      </a:cubicBezTo>
                      <a:cubicBezTo>
                        <a:pt x="2035" y="9740"/>
                        <a:pt x="3970" y="8906"/>
                        <a:pt x="5738" y="7806"/>
                      </a:cubicBezTo>
                      <a:cubicBezTo>
                        <a:pt x="6672" y="7105"/>
                        <a:pt x="7672" y="6405"/>
                        <a:pt x="8673" y="5671"/>
                      </a:cubicBezTo>
                      <a:cubicBezTo>
                        <a:pt x="8506" y="4170"/>
                        <a:pt x="9240" y="2602"/>
                        <a:pt x="9907" y="1168"/>
                      </a:cubicBezTo>
                      <a:cubicBezTo>
                        <a:pt x="10074" y="801"/>
                        <a:pt x="10241" y="400"/>
                        <a:pt x="104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9" name="Google Shape;5279;p40"/>
                <p:cNvSpPr/>
                <p:nvPr/>
              </p:nvSpPr>
              <p:spPr>
                <a:xfrm>
                  <a:off x="9754652" y="4067595"/>
                  <a:ext cx="648327" cy="235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1" h="7118" extrusionOk="0">
                      <a:moveTo>
                        <a:pt x="767" y="0"/>
                      </a:moveTo>
                      <a:cubicBezTo>
                        <a:pt x="701" y="200"/>
                        <a:pt x="634" y="434"/>
                        <a:pt x="567" y="601"/>
                      </a:cubicBezTo>
                      <a:cubicBezTo>
                        <a:pt x="100" y="2235"/>
                        <a:pt x="0" y="3936"/>
                        <a:pt x="267" y="5604"/>
                      </a:cubicBezTo>
                      <a:cubicBezTo>
                        <a:pt x="2785" y="6647"/>
                        <a:pt x="5424" y="7118"/>
                        <a:pt x="8083" y="7118"/>
                      </a:cubicBezTo>
                      <a:cubicBezTo>
                        <a:pt x="11977" y="7118"/>
                        <a:pt x="15914" y="6108"/>
                        <a:pt x="19581" y="4403"/>
                      </a:cubicBezTo>
                      <a:cubicBezTo>
                        <a:pt x="18080" y="3169"/>
                        <a:pt x="16512" y="2035"/>
                        <a:pt x="15345" y="701"/>
                      </a:cubicBezTo>
                      <a:cubicBezTo>
                        <a:pt x="13050" y="1494"/>
                        <a:pt x="10212" y="2154"/>
                        <a:pt x="7498" y="2154"/>
                      </a:cubicBezTo>
                      <a:cubicBezTo>
                        <a:pt x="4964" y="2154"/>
                        <a:pt x="2539" y="1579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0" name="Google Shape;5280;p40"/>
                <p:cNvSpPr/>
                <p:nvPr/>
              </p:nvSpPr>
              <p:spPr>
                <a:xfrm>
                  <a:off x="10262667" y="3915197"/>
                  <a:ext cx="385500" cy="299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3" h="9040" extrusionOk="0">
                      <a:moveTo>
                        <a:pt x="9240" y="0"/>
                      </a:moveTo>
                      <a:cubicBezTo>
                        <a:pt x="6639" y="2202"/>
                        <a:pt x="3670" y="3936"/>
                        <a:pt x="501" y="5137"/>
                      </a:cubicBezTo>
                      <a:lnTo>
                        <a:pt x="1" y="5304"/>
                      </a:lnTo>
                      <a:cubicBezTo>
                        <a:pt x="1168" y="6638"/>
                        <a:pt x="2736" y="7772"/>
                        <a:pt x="4204" y="9040"/>
                      </a:cubicBezTo>
                      <a:cubicBezTo>
                        <a:pt x="6872" y="7772"/>
                        <a:pt x="9374" y="6171"/>
                        <a:pt x="11642" y="4270"/>
                      </a:cubicBezTo>
                      <a:cubicBezTo>
                        <a:pt x="11342" y="2835"/>
                        <a:pt x="10641" y="1501"/>
                        <a:pt x="9674" y="434"/>
                      </a:cubicBezTo>
                      <a:cubicBezTo>
                        <a:pt x="9541" y="267"/>
                        <a:pt x="9407" y="133"/>
                        <a:pt x="92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1" name="Google Shape;5281;p40"/>
                <p:cNvSpPr/>
                <p:nvPr/>
              </p:nvSpPr>
              <p:spPr>
                <a:xfrm>
                  <a:off x="9880530" y="4225523"/>
                  <a:ext cx="748882" cy="283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8" h="8552" extrusionOk="0">
                      <a:moveTo>
                        <a:pt x="22617" y="0"/>
                      </a:moveTo>
                      <a:lnTo>
                        <a:pt x="22617" y="0"/>
                      </a:lnTo>
                      <a:cubicBezTo>
                        <a:pt x="17423" y="3836"/>
                        <a:pt x="11123" y="6162"/>
                        <a:pt x="4786" y="6162"/>
                      </a:cubicBezTo>
                      <a:cubicBezTo>
                        <a:pt x="3188" y="6162"/>
                        <a:pt x="1587" y="6014"/>
                        <a:pt x="1" y="5704"/>
                      </a:cubicBezTo>
                      <a:lnTo>
                        <a:pt x="1" y="5704"/>
                      </a:lnTo>
                      <a:cubicBezTo>
                        <a:pt x="2637" y="7556"/>
                        <a:pt x="5776" y="8552"/>
                        <a:pt x="8972" y="8552"/>
                      </a:cubicBezTo>
                      <a:cubicBezTo>
                        <a:pt x="9173" y="8552"/>
                        <a:pt x="9373" y="8548"/>
                        <a:pt x="9574" y="8540"/>
                      </a:cubicBezTo>
                      <a:cubicBezTo>
                        <a:pt x="14645" y="8306"/>
                        <a:pt x="20582" y="4937"/>
                        <a:pt x="2261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2" name="Google Shape;5282;p40"/>
                <p:cNvSpPr/>
                <p:nvPr/>
              </p:nvSpPr>
              <p:spPr>
                <a:xfrm>
                  <a:off x="9763492" y="4214465"/>
                  <a:ext cx="728950" cy="2151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16" h="6497" extrusionOk="0">
                      <a:moveTo>
                        <a:pt x="19281" y="1"/>
                      </a:moveTo>
                      <a:cubicBezTo>
                        <a:pt x="15619" y="1703"/>
                        <a:pt x="11686" y="2701"/>
                        <a:pt x="7805" y="2701"/>
                      </a:cubicBezTo>
                      <a:cubicBezTo>
                        <a:pt x="5145" y="2701"/>
                        <a:pt x="2509" y="2232"/>
                        <a:pt x="0" y="1202"/>
                      </a:cubicBezTo>
                      <a:lnTo>
                        <a:pt x="0" y="1202"/>
                      </a:lnTo>
                      <a:cubicBezTo>
                        <a:pt x="134" y="1869"/>
                        <a:pt x="367" y="2536"/>
                        <a:pt x="701" y="3136"/>
                      </a:cubicBezTo>
                      <a:cubicBezTo>
                        <a:pt x="1401" y="4304"/>
                        <a:pt x="2335" y="5271"/>
                        <a:pt x="3469" y="6005"/>
                      </a:cubicBezTo>
                      <a:lnTo>
                        <a:pt x="3503" y="6038"/>
                      </a:lnTo>
                      <a:cubicBezTo>
                        <a:pt x="5087" y="6349"/>
                        <a:pt x="6686" y="6497"/>
                        <a:pt x="8283" y="6497"/>
                      </a:cubicBezTo>
                      <a:cubicBezTo>
                        <a:pt x="13039" y="6497"/>
                        <a:pt x="17770" y="5184"/>
                        <a:pt x="22016" y="2936"/>
                      </a:cubicBezTo>
                      <a:cubicBezTo>
                        <a:pt x="21716" y="2436"/>
                        <a:pt x="21382" y="1936"/>
                        <a:pt x="20982" y="1535"/>
                      </a:cubicBezTo>
                      <a:cubicBezTo>
                        <a:pt x="20448" y="968"/>
                        <a:pt x="19881" y="468"/>
                        <a:pt x="192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3" name="Google Shape;5283;p40"/>
                <p:cNvSpPr/>
                <p:nvPr/>
              </p:nvSpPr>
              <p:spPr>
                <a:xfrm>
                  <a:off x="10401821" y="4056537"/>
                  <a:ext cx="251835" cy="255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06" h="7707" extrusionOk="0">
                      <a:moveTo>
                        <a:pt x="7439" y="1"/>
                      </a:moveTo>
                      <a:cubicBezTo>
                        <a:pt x="5171" y="1902"/>
                        <a:pt x="2669" y="3503"/>
                        <a:pt x="1" y="4771"/>
                      </a:cubicBezTo>
                      <a:cubicBezTo>
                        <a:pt x="601" y="5238"/>
                        <a:pt x="1168" y="5738"/>
                        <a:pt x="1702" y="6305"/>
                      </a:cubicBezTo>
                      <a:cubicBezTo>
                        <a:pt x="2102" y="6706"/>
                        <a:pt x="2436" y="7206"/>
                        <a:pt x="2736" y="7706"/>
                      </a:cubicBezTo>
                      <a:cubicBezTo>
                        <a:pt x="4170" y="6939"/>
                        <a:pt x="5538" y="6072"/>
                        <a:pt x="6872" y="5138"/>
                      </a:cubicBezTo>
                      <a:cubicBezTo>
                        <a:pt x="7339" y="4004"/>
                        <a:pt x="7573" y="2803"/>
                        <a:pt x="7606" y="1569"/>
                      </a:cubicBezTo>
                      <a:cubicBezTo>
                        <a:pt x="7606" y="1035"/>
                        <a:pt x="7539" y="534"/>
                        <a:pt x="743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4" name="Google Shape;5284;p40"/>
                <p:cNvSpPr/>
                <p:nvPr/>
              </p:nvSpPr>
              <p:spPr>
                <a:xfrm>
                  <a:off x="9778953" y="3931751"/>
                  <a:ext cx="483770" cy="20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11" h="6258" extrusionOk="0">
                      <a:moveTo>
                        <a:pt x="1501" y="0"/>
                      </a:moveTo>
                      <a:cubicBezTo>
                        <a:pt x="1334" y="1435"/>
                        <a:pt x="500" y="2769"/>
                        <a:pt x="0" y="4103"/>
                      </a:cubicBezTo>
                      <a:cubicBezTo>
                        <a:pt x="1788" y="5682"/>
                        <a:pt x="4221" y="6257"/>
                        <a:pt x="6760" y="6257"/>
                      </a:cubicBezTo>
                      <a:cubicBezTo>
                        <a:pt x="9478" y="6257"/>
                        <a:pt x="12316" y="5597"/>
                        <a:pt x="14611" y="4804"/>
                      </a:cubicBezTo>
                      <a:cubicBezTo>
                        <a:pt x="13476" y="3636"/>
                        <a:pt x="12809" y="2069"/>
                        <a:pt x="12709" y="434"/>
                      </a:cubicBezTo>
                      <a:cubicBezTo>
                        <a:pt x="11102" y="868"/>
                        <a:pt x="9458" y="1083"/>
                        <a:pt x="7817" y="1083"/>
                      </a:cubicBezTo>
                      <a:cubicBezTo>
                        <a:pt x="5676" y="1083"/>
                        <a:pt x="3540" y="718"/>
                        <a:pt x="15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5" name="Google Shape;5285;p40"/>
                <p:cNvSpPr/>
                <p:nvPr/>
              </p:nvSpPr>
              <p:spPr>
                <a:xfrm>
                  <a:off x="10199728" y="3793689"/>
                  <a:ext cx="368912" cy="297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2" h="8974" extrusionOk="0">
                      <a:moveTo>
                        <a:pt x="8673" y="1"/>
                      </a:moveTo>
                      <a:cubicBezTo>
                        <a:pt x="7672" y="735"/>
                        <a:pt x="6672" y="1435"/>
                        <a:pt x="5738" y="2136"/>
                      </a:cubicBezTo>
                      <a:cubicBezTo>
                        <a:pt x="3970" y="3203"/>
                        <a:pt x="2035" y="4037"/>
                        <a:pt x="0" y="4571"/>
                      </a:cubicBezTo>
                      <a:cubicBezTo>
                        <a:pt x="100" y="6239"/>
                        <a:pt x="767" y="7773"/>
                        <a:pt x="1902" y="8974"/>
                      </a:cubicBezTo>
                      <a:lnTo>
                        <a:pt x="2402" y="8807"/>
                      </a:lnTo>
                      <a:cubicBezTo>
                        <a:pt x="5571" y="7606"/>
                        <a:pt x="8540" y="5838"/>
                        <a:pt x="11141" y="3670"/>
                      </a:cubicBezTo>
                      <a:cubicBezTo>
                        <a:pt x="10274" y="2803"/>
                        <a:pt x="9307" y="2002"/>
                        <a:pt x="8873" y="868"/>
                      </a:cubicBezTo>
                      <a:cubicBezTo>
                        <a:pt x="8773" y="568"/>
                        <a:pt x="8706" y="301"/>
                        <a:pt x="867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6" name="Google Shape;5286;p40"/>
                <p:cNvSpPr/>
                <p:nvPr/>
              </p:nvSpPr>
              <p:spPr>
                <a:xfrm>
                  <a:off x="9962274" y="3172772"/>
                  <a:ext cx="342424" cy="300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2" h="9075" extrusionOk="0">
                      <a:moveTo>
                        <a:pt x="5198" y="1"/>
                      </a:moveTo>
                      <a:cubicBezTo>
                        <a:pt x="3477" y="1"/>
                        <a:pt x="1825" y="982"/>
                        <a:pt x="1068" y="2643"/>
                      </a:cubicBezTo>
                      <a:cubicBezTo>
                        <a:pt x="0" y="4911"/>
                        <a:pt x="1001" y="7613"/>
                        <a:pt x="3303" y="8647"/>
                      </a:cubicBezTo>
                      <a:cubicBezTo>
                        <a:pt x="3919" y="8938"/>
                        <a:pt x="4568" y="9075"/>
                        <a:pt x="5206" y="9075"/>
                      </a:cubicBezTo>
                      <a:cubicBezTo>
                        <a:pt x="6916" y="9075"/>
                        <a:pt x="8554" y="8089"/>
                        <a:pt x="9307" y="6413"/>
                      </a:cubicBezTo>
                      <a:cubicBezTo>
                        <a:pt x="10341" y="4144"/>
                        <a:pt x="9340" y="1442"/>
                        <a:pt x="7072" y="408"/>
                      </a:cubicBezTo>
                      <a:cubicBezTo>
                        <a:pt x="6465" y="132"/>
                        <a:pt x="5827" y="1"/>
                        <a:pt x="51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7" name="Google Shape;5287;p40"/>
                <p:cNvSpPr/>
                <p:nvPr/>
              </p:nvSpPr>
              <p:spPr>
                <a:xfrm>
                  <a:off x="9887185" y="3186876"/>
                  <a:ext cx="339080" cy="300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9082" extrusionOk="0">
                      <a:moveTo>
                        <a:pt x="5107" y="0"/>
                      </a:moveTo>
                      <a:cubicBezTo>
                        <a:pt x="4134" y="0"/>
                        <a:pt x="3156" y="309"/>
                        <a:pt x="2335" y="950"/>
                      </a:cubicBezTo>
                      <a:cubicBezTo>
                        <a:pt x="367" y="2484"/>
                        <a:pt x="0" y="5353"/>
                        <a:pt x="1535" y="7321"/>
                      </a:cubicBezTo>
                      <a:cubicBezTo>
                        <a:pt x="2424" y="8481"/>
                        <a:pt x="3751" y="9081"/>
                        <a:pt x="5100" y="9081"/>
                      </a:cubicBezTo>
                      <a:cubicBezTo>
                        <a:pt x="6077" y="9081"/>
                        <a:pt x="7065" y="8766"/>
                        <a:pt x="7906" y="8121"/>
                      </a:cubicBezTo>
                      <a:cubicBezTo>
                        <a:pt x="9874" y="6587"/>
                        <a:pt x="10241" y="3752"/>
                        <a:pt x="8706" y="1750"/>
                      </a:cubicBezTo>
                      <a:cubicBezTo>
                        <a:pt x="7812" y="603"/>
                        <a:pt x="6465" y="0"/>
                        <a:pt x="510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8" name="Google Shape;5288;p40"/>
                <p:cNvSpPr/>
                <p:nvPr/>
              </p:nvSpPr>
              <p:spPr>
                <a:xfrm>
                  <a:off x="10115798" y="3248524"/>
                  <a:ext cx="107475" cy="891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2694" extrusionOk="0">
                      <a:moveTo>
                        <a:pt x="1739" y="0"/>
                      </a:moveTo>
                      <a:cubicBezTo>
                        <a:pt x="1661" y="0"/>
                        <a:pt x="1581" y="7"/>
                        <a:pt x="1501" y="22"/>
                      </a:cubicBezTo>
                      <a:cubicBezTo>
                        <a:pt x="334" y="222"/>
                        <a:pt x="0" y="1756"/>
                        <a:pt x="1001" y="2457"/>
                      </a:cubicBezTo>
                      <a:cubicBezTo>
                        <a:pt x="1238" y="2621"/>
                        <a:pt x="1498" y="2694"/>
                        <a:pt x="1752" y="2694"/>
                      </a:cubicBezTo>
                      <a:cubicBezTo>
                        <a:pt x="2529" y="2694"/>
                        <a:pt x="3245" y="2003"/>
                        <a:pt x="3069" y="1122"/>
                      </a:cubicBezTo>
                      <a:cubicBezTo>
                        <a:pt x="2950" y="469"/>
                        <a:pt x="2381" y="0"/>
                        <a:pt x="17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9" name="Google Shape;5289;p40"/>
                <p:cNvSpPr/>
                <p:nvPr/>
              </p:nvSpPr>
              <p:spPr>
                <a:xfrm>
                  <a:off x="9523820" y="3186843"/>
                  <a:ext cx="321432" cy="3004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8" h="9073" extrusionOk="0">
                      <a:moveTo>
                        <a:pt x="4836" y="1"/>
                      </a:moveTo>
                      <a:cubicBezTo>
                        <a:pt x="2605" y="1"/>
                        <a:pt x="671" y="1640"/>
                        <a:pt x="368" y="3886"/>
                      </a:cubicBezTo>
                      <a:cubicBezTo>
                        <a:pt x="1" y="6354"/>
                        <a:pt x="1702" y="8656"/>
                        <a:pt x="4204" y="9023"/>
                      </a:cubicBezTo>
                      <a:cubicBezTo>
                        <a:pt x="4426" y="9056"/>
                        <a:pt x="4646" y="9072"/>
                        <a:pt x="4864" y="9072"/>
                      </a:cubicBezTo>
                      <a:cubicBezTo>
                        <a:pt x="7070" y="9072"/>
                        <a:pt x="9007" y="7433"/>
                        <a:pt x="9341" y="5187"/>
                      </a:cubicBezTo>
                      <a:cubicBezTo>
                        <a:pt x="9708" y="2719"/>
                        <a:pt x="7973" y="417"/>
                        <a:pt x="5505" y="50"/>
                      </a:cubicBezTo>
                      <a:cubicBezTo>
                        <a:pt x="5280" y="17"/>
                        <a:pt x="5056" y="1"/>
                        <a:pt x="483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0" name="Google Shape;5290;p40"/>
                <p:cNvSpPr/>
                <p:nvPr/>
              </p:nvSpPr>
              <p:spPr>
                <a:xfrm>
                  <a:off x="9438798" y="3200980"/>
                  <a:ext cx="335769" cy="300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086" extrusionOk="0">
                      <a:moveTo>
                        <a:pt x="5084" y="1"/>
                      </a:moveTo>
                      <a:cubicBezTo>
                        <a:pt x="3804" y="1"/>
                        <a:pt x="2536" y="542"/>
                        <a:pt x="1635" y="1591"/>
                      </a:cubicBezTo>
                      <a:cubicBezTo>
                        <a:pt x="0" y="3492"/>
                        <a:pt x="234" y="6361"/>
                        <a:pt x="2135" y="7996"/>
                      </a:cubicBezTo>
                      <a:cubicBezTo>
                        <a:pt x="2987" y="8728"/>
                        <a:pt x="4034" y="9086"/>
                        <a:pt x="5077" y="9086"/>
                      </a:cubicBezTo>
                      <a:cubicBezTo>
                        <a:pt x="6360" y="9086"/>
                        <a:pt x="7638" y="8544"/>
                        <a:pt x="8540" y="7495"/>
                      </a:cubicBezTo>
                      <a:cubicBezTo>
                        <a:pt x="10141" y="5594"/>
                        <a:pt x="9941" y="2725"/>
                        <a:pt x="8039" y="1091"/>
                      </a:cubicBezTo>
                      <a:cubicBezTo>
                        <a:pt x="7172" y="358"/>
                        <a:pt x="6124" y="1"/>
                        <a:pt x="508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1" name="Google Shape;5291;p40"/>
                <p:cNvSpPr/>
                <p:nvPr/>
              </p:nvSpPr>
              <p:spPr>
                <a:xfrm>
                  <a:off x="9679529" y="3261370"/>
                  <a:ext cx="89496" cy="89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2703" extrusionOk="0">
                      <a:moveTo>
                        <a:pt x="1369" y="1"/>
                      </a:moveTo>
                      <a:cubicBezTo>
                        <a:pt x="601" y="1"/>
                        <a:pt x="1" y="634"/>
                        <a:pt x="1" y="1368"/>
                      </a:cubicBezTo>
                      <a:cubicBezTo>
                        <a:pt x="1" y="2102"/>
                        <a:pt x="601" y="2702"/>
                        <a:pt x="1369" y="2702"/>
                      </a:cubicBezTo>
                      <a:cubicBezTo>
                        <a:pt x="2102" y="2702"/>
                        <a:pt x="2703" y="2102"/>
                        <a:pt x="2703" y="1368"/>
                      </a:cubicBezTo>
                      <a:cubicBezTo>
                        <a:pt x="2703" y="634"/>
                        <a:pt x="2102" y="1"/>
                        <a:pt x="1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2" name="Google Shape;5292;p40"/>
                <p:cNvSpPr/>
                <p:nvPr/>
              </p:nvSpPr>
              <p:spPr>
                <a:xfrm>
                  <a:off x="9844111" y="3082452"/>
                  <a:ext cx="498140" cy="49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5" h="15012" fill="none" extrusionOk="0">
                      <a:moveTo>
                        <a:pt x="12809" y="3470"/>
                      </a:moveTo>
                      <a:cubicBezTo>
                        <a:pt x="15044" y="6372"/>
                        <a:pt x="14511" y="10542"/>
                        <a:pt x="11575" y="12777"/>
                      </a:cubicBezTo>
                      <a:cubicBezTo>
                        <a:pt x="8673" y="15011"/>
                        <a:pt x="4503" y="14478"/>
                        <a:pt x="2268" y="11576"/>
                      </a:cubicBezTo>
                      <a:cubicBezTo>
                        <a:pt x="0" y="8640"/>
                        <a:pt x="567" y="4471"/>
                        <a:pt x="3469" y="2236"/>
                      </a:cubicBezTo>
                      <a:cubicBezTo>
                        <a:pt x="6405" y="1"/>
                        <a:pt x="10574" y="534"/>
                        <a:pt x="12809" y="347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3" name="Google Shape;5293;p40"/>
                <p:cNvSpPr/>
                <p:nvPr/>
              </p:nvSpPr>
              <p:spPr>
                <a:xfrm>
                  <a:off x="9363675" y="3062587"/>
                  <a:ext cx="501451" cy="501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5" h="15145" fill="none" extrusionOk="0">
                      <a:moveTo>
                        <a:pt x="13577" y="4737"/>
                      </a:moveTo>
                      <a:cubicBezTo>
                        <a:pt x="15145" y="8039"/>
                        <a:pt x="13744" y="12009"/>
                        <a:pt x="10408" y="13577"/>
                      </a:cubicBezTo>
                      <a:cubicBezTo>
                        <a:pt x="7106" y="15144"/>
                        <a:pt x="3136" y="13743"/>
                        <a:pt x="1569" y="10408"/>
                      </a:cubicBezTo>
                      <a:cubicBezTo>
                        <a:pt x="1" y="7105"/>
                        <a:pt x="1402" y="3136"/>
                        <a:pt x="4738" y="1568"/>
                      </a:cubicBezTo>
                      <a:cubicBezTo>
                        <a:pt x="8040" y="0"/>
                        <a:pt x="12009" y="1401"/>
                        <a:pt x="13577" y="473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4" name="Google Shape;5294;p40"/>
                <p:cNvSpPr/>
                <p:nvPr/>
              </p:nvSpPr>
              <p:spPr>
                <a:xfrm>
                  <a:off x="10274817" y="3206145"/>
                  <a:ext cx="313684" cy="247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4" h="7473" fill="none" extrusionOk="0">
                      <a:moveTo>
                        <a:pt x="0" y="1"/>
                      </a:moveTo>
                      <a:cubicBezTo>
                        <a:pt x="5705" y="1001"/>
                        <a:pt x="8640" y="1202"/>
                        <a:pt x="9040" y="1802"/>
                      </a:cubicBezTo>
                      <a:cubicBezTo>
                        <a:pt x="9474" y="2369"/>
                        <a:pt x="9174" y="7473"/>
                        <a:pt x="9174" y="7473"/>
                      </a:cubicBezTo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5" name="Google Shape;5295;p40"/>
                <p:cNvSpPr/>
                <p:nvPr/>
              </p:nvSpPr>
              <p:spPr>
                <a:xfrm>
                  <a:off x="9756837" y="3584973"/>
                  <a:ext cx="193329" cy="1016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3070" fill="none" extrusionOk="0">
                      <a:moveTo>
                        <a:pt x="234" y="0"/>
                      </a:moveTo>
                      <a:cubicBezTo>
                        <a:pt x="1" y="1601"/>
                        <a:pt x="1269" y="3069"/>
                        <a:pt x="2903" y="3069"/>
                      </a:cubicBezTo>
                      <a:cubicBezTo>
                        <a:pt x="4538" y="3069"/>
                        <a:pt x="5838" y="1635"/>
                        <a:pt x="5638" y="0"/>
                      </a:cubicBezTo>
                    </a:path>
                  </a:pathLst>
                </a:custGeom>
                <a:solidFill>
                  <a:schemeClr val="accent5"/>
                </a:solidFill>
                <a:ln w="15240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6" name="Google Shape;5296;p40"/>
                <p:cNvSpPr/>
                <p:nvPr/>
              </p:nvSpPr>
              <p:spPr>
                <a:xfrm>
                  <a:off x="9857354" y="2667834"/>
                  <a:ext cx="260675" cy="252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7621" extrusionOk="0">
                      <a:moveTo>
                        <a:pt x="7438" y="0"/>
                      </a:moveTo>
                      <a:cubicBezTo>
                        <a:pt x="6575" y="0"/>
                        <a:pt x="5698" y="168"/>
                        <a:pt x="4871" y="482"/>
                      </a:cubicBezTo>
                      <a:cubicBezTo>
                        <a:pt x="2102" y="1616"/>
                        <a:pt x="201" y="4251"/>
                        <a:pt x="0" y="7253"/>
                      </a:cubicBezTo>
                      <a:cubicBezTo>
                        <a:pt x="1468" y="7387"/>
                        <a:pt x="3103" y="7487"/>
                        <a:pt x="4737" y="7620"/>
                      </a:cubicBezTo>
                      <a:cubicBezTo>
                        <a:pt x="4170" y="5852"/>
                        <a:pt x="4704" y="3817"/>
                        <a:pt x="5905" y="1983"/>
                      </a:cubicBezTo>
                      <a:cubicBezTo>
                        <a:pt x="6405" y="1182"/>
                        <a:pt x="7072" y="515"/>
                        <a:pt x="7873" y="15"/>
                      </a:cubicBezTo>
                      <a:cubicBezTo>
                        <a:pt x="7728" y="5"/>
                        <a:pt x="7583" y="0"/>
                        <a:pt x="743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7" name="Google Shape;5297;p40"/>
                <p:cNvSpPr/>
                <p:nvPr/>
              </p:nvSpPr>
              <p:spPr>
                <a:xfrm>
                  <a:off x="9995416" y="2668297"/>
                  <a:ext cx="228658" cy="266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8040" extrusionOk="0">
                      <a:moveTo>
                        <a:pt x="3703" y="1"/>
                      </a:moveTo>
                      <a:cubicBezTo>
                        <a:pt x="2902" y="501"/>
                        <a:pt x="2235" y="1202"/>
                        <a:pt x="1735" y="2002"/>
                      </a:cubicBezTo>
                      <a:cubicBezTo>
                        <a:pt x="534" y="3803"/>
                        <a:pt x="0" y="5838"/>
                        <a:pt x="567" y="7606"/>
                      </a:cubicBezTo>
                      <a:cubicBezTo>
                        <a:pt x="2402" y="7740"/>
                        <a:pt x="4303" y="7873"/>
                        <a:pt x="6171" y="8040"/>
                      </a:cubicBezTo>
                      <a:cubicBezTo>
                        <a:pt x="6571" y="5204"/>
                        <a:pt x="6905" y="1535"/>
                        <a:pt x="4870" y="134"/>
                      </a:cubicBezTo>
                      <a:cubicBezTo>
                        <a:pt x="4470" y="67"/>
                        <a:pt x="4103" y="1"/>
                        <a:pt x="370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8" name="Google Shape;5298;p40"/>
                <p:cNvSpPr/>
                <p:nvPr/>
              </p:nvSpPr>
              <p:spPr>
                <a:xfrm>
                  <a:off x="10156654" y="2672734"/>
                  <a:ext cx="217599" cy="277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8373" extrusionOk="0">
                      <a:moveTo>
                        <a:pt x="0" y="0"/>
                      </a:moveTo>
                      <a:cubicBezTo>
                        <a:pt x="2035" y="1435"/>
                        <a:pt x="1701" y="5070"/>
                        <a:pt x="1301" y="7906"/>
                      </a:cubicBezTo>
                      <a:cubicBezTo>
                        <a:pt x="3169" y="8006"/>
                        <a:pt x="4937" y="8173"/>
                        <a:pt x="6572" y="8373"/>
                      </a:cubicBezTo>
                      <a:cubicBezTo>
                        <a:pt x="6572" y="5337"/>
                        <a:pt x="6572" y="3770"/>
                        <a:pt x="3603" y="1501"/>
                      </a:cubicBezTo>
                      <a:cubicBezTo>
                        <a:pt x="2535" y="734"/>
                        <a:pt x="1301" y="20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99" name="Google Shape;5299;p40"/>
              <p:cNvGrpSpPr/>
              <p:nvPr/>
            </p:nvGrpSpPr>
            <p:grpSpPr>
              <a:xfrm>
                <a:off x="7033463" y="2667371"/>
                <a:ext cx="1434546" cy="1882911"/>
                <a:chOff x="9192700" y="3010271"/>
                <a:chExt cx="1434546" cy="1882911"/>
              </a:xfrm>
            </p:grpSpPr>
            <p:grpSp>
              <p:nvGrpSpPr>
                <p:cNvPr id="5300" name="Google Shape;5300;p40"/>
                <p:cNvGrpSpPr/>
                <p:nvPr/>
              </p:nvGrpSpPr>
              <p:grpSpPr>
                <a:xfrm>
                  <a:off x="9284348" y="3171144"/>
                  <a:ext cx="1273394" cy="1124464"/>
                  <a:chOff x="9284348" y="3171144"/>
                  <a:chExt cx="1273394" cy="1124464"/>
                </a:xfrm>
              </p:grpSpPr>
              <p:sp>
                <p:nvSpPr>
                  <p:cNvPr id="5301" name="Google Shape;5301;p40"/>
                  <p:cNvSpPr/>
                  <p:nvPr/>
                </p:nvSpPr>
                <p:spPr>
                  <a:xfrm rot="-425215">
                    <a:off x="9341879" y="3246089"/>
                    <a:ext cx="976394" cy="9930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89" h="29993" extrusionOk="0">
                        <a:moveTo>
                          <a:pt x="18047" y="1"/>
                        </a:moveTo>
                        <a:cubicBezTo>
                          <a:pt x="16179" y="68"/>
                          <a:pt x="14311" y="401"/>
                          <a:pt x="12543" y="1035"/>
                        </a:cubicBezTo>
                        <a:cubicBezTo>
                          <a:pt x="5938" y="3370"/>
                          <a:pt x="1" y="9608"/>
                          <a:pt x="568" y="16980"/>
                        </a:cubicBezTo>
                        <a:cubicBezTo>
                          <a:pt x="868" y="20716"/>
                          <a:pt x="2803" y="24152"/>
                          <a:pt x="5838" y="26387"/>
                        </a:cubicBezTo>
                        <a:cubicBezTo>
                          <a:pt x="6605" y="26920"/>
                          <a:pt x="7439" y="27421"/>
                          <a:pt x="8207" y="27988"/>
                        </a:cubicBezTo>
                        <a:cubicBezTo>
                          <a:pt x="9608" y="28555"/>
                          <a:pt x="11042" y="28955"/>
                          <a:pt x="12443" y="29389"/>
                        </a:cubicBezTo>
                        <a:cubicBezTo>
                          <a:pt x="13945" y="29791"/>
                          <a:pt x="15491" y="29993"/>
                          <a:pt x="17036" y="29993"/>
                        </a:cubicBezTo>
                        <a:cubicBezTo>
                          <a:pt x="18819" y="29993"/>
                          <a:pt x="20601" y="29725"/>
                          <a:pt x="22317" y="29189"/>
                        </a:cubicBezTo>
                        <a:cubicBezTo>
                          <a:pt x="24251" y="22651"/>
                          <a:pt x="29488" y="17780"/>
                          <a:pt x="28288" y="10642"/>
                        </a:cubicBezTo>
                        <a:cubicBezTo>
                          <a:pt x="27087" y="5572"/>
                          <a:pt x="22917" y="1569"/>
                          <a:pt x="1804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2" name="Google Shape;5302;p40"/>
                  <p:cNvSpPr/>
                  <p:nvPr/>
                </p:nvSpPr>
                <p:spPr>
                  <a:xfrm rot="-425215">
                    <a:off x="9934724" y="3202336"/>
                    <a:ext cx="565527" cy="966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80" h="29205" extrusionOk="0">
                        <a:moveTo>
                          <a:pt x="793" y="0"/>
                        </a:moveTo>
                        <a:cubicBezTo>
                          <a:pt x="529" y="0"/>
                          <a:pt x="265" y="6"/>
                          <a:pt x="1" y="17"/>
                        </a:cubicBezTo>
                        <a:cubicBezTo>
                          <a:pt x="4871" y="1585"/>
                          <a:pt x="9074" y="5554"/>
                          <a:pt x="10242" y="10625"/>
                        </a:cubicBezTo>
                        <a:cubicBezTo>
                          <a:pt x="11442" y="17763"/>
                          <a:pt x="6205" y="22667"/>
                          <a:pt x="4271" y="29205"/>
                        </a:cubicBezTo>
                        <a:cubicBezTo>
                          <a:pt x="8173" y="28037"/>
                          <a:pt x="11576" y="25669"/>
                          <a:pt x="14078" y="22433"/>
                        </a:cubicBezTo>
                        <a:cubicBezTo>
                          <a:pt x="15912" y="18097"/>
                          <a:pt x="17080" y="13226"/>
                          <a:pt x="15312" y="8923"/>
                        </a:cubicBezTo>
                        <a:cubicBezTo>
                          <a:pt x="12882" y="2945"/>
                          <a:pt x="6868" y="0"/>
                          <a:pt x="79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3" name="Google Shape;5303;p40"/>
                <p:cNvSpPr/>
                <p:nvPr/>
              </p:nvSpPr>
              <p:spPr>
                <a:xfrm rot="-425274">
                  <a:off x="9865676" y="4564787"/>
                  <a:ext cx="746957" cy="283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8" h="8552" extrusionOk="0">
                      <a:moveTo>
                        <a:pt x="22617" y="0"/>
                      </a:moveTo>
                      <a:lnTo>
                        <a:pt x="22617" y="0"/>
                      </a:lnTo>
                      <a:cubicBezTo>
                        <a:pt x="17423" y="3836"/>
                        <a:pt x="11123" y="6162"/>
                        <a:pt x="4786" y="6162"/>
                      </a:cubicBezTo>
                      <a:cubicBezTo>
                        <a:pt x="3188" y="6162"/>
                        <a:pt x="1587" y="6014"/>
                        <a:pt x="1" y="5704"/>
                      </a:cubicBezTo>
                      <a:lnTo>
                        <a:pt x="1" y="5704"/>
                      </a:lnTo>
                      <a:cubicBezTo>
                        <a:pt x="2637" y="7556"/>
                        <a:pt x="5776" y="8552"/>
                        <a:pt x="8972" y="8552"/>
                      </a:cubicBezTo>
                      <a:cubicBezTo>
                        <a:pt x="9173" y="8552"/>
                        <a:pt x="9373" y="8548"/>
                        <a:pt x="9574" y="8540"/>
                      </a:cubicBezTo>
                      <a:cubicBezTo>
                        <a:pt x="14645" y="8306"/>
                        <a:pt x="20582" y="4937"/>
                        <a:pt x="226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4" name="Google Shape;5304;p40"/>
                <p:cNvSpPr/>
                <p:nvPr/>
              </p:nvSpPr>
              <p:spPr>
                <a:xfrm rot="-425215">
                  <a:off x="9863740" y="4564905"/>
                  <a:ext cx="748892" cy="283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8" h="8552" extrusionOk="0">
                      <a:moveTo>
                        <a:pt x="22617" y="0"/>
                      </a:moveTo>
                      <a:lnTo>
                        <a:pt x="22617" y="0"/>
                      </a:lnTo>
                      <a:cubicBezTo>
                        <a:pt x="17423" y="3836"/>
                        <a:pt x="11123" y="6162"/>
                        <a:pt x="4786" y="6162"/>
                      </a:cubicBezTo>
                      <a:cubicBezTo>
                        <a:pt x="3188" y="6162"/>
                        <a:pt x="1587" y="6014"/>
                        <a:pt x="1" y="5704"/>
                      </a:cubicBezTo>
                      <a:lnTo>
                        <a:pt x="1" y="5704"/>
                      </a:lnTo>
                      <a:cubicBezTo>
                        <a:pt x="2637" y="7556"/>
                        <a:pt x="5776" y="8552"/>
                        <a:pt x="8972" y="8552"/>
                      </a:cubicBezTo>
                      <a:cubicBezTo>
                        <a:pt x="9173" y="8552"/>
                        <a:pt x="9373" y="8548"/>
                        <a:pt x="9574" y="8540"/>
                      </a:cubicBezTo>
                      <a:cubicBezTo>
                        <a:pt x="14645" y="8306"/>
                        <a:pt x="20582" y="4937"/>
                        <a:pt x="2261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05" name="Google Shape;5305;p40"/>
                <p:cNvGrpSpPr/>
                <p:nvPr/>
              </p:nvGrpSpPr>
              <p:grpSpPr>
                <a:xfrm>
                  <a:off x="9284348" y="3171724"/>
                  <a:ext cx="1273409" cy="1123911"/>
                  <a:chOff x="9284348" y="3171724"/>
                  <a:chExt cx="1273409" cy="1123911"/>
                </a:xfrm>
              </p:grpSpPr>
              <p:sp>
                <p:nvSpPr>
                  <p:cNvPr id="5306" name="Google Shape;5306;p40"/>
                  <p:cNvSpPr/>
                  <p:nvPr/>
                </p:nvSpPr>
                <p:spPr>
                  <a:xfrm rot="-425284">
                    <a:off x="9341889" y="3246076"/>
                    <a:ext cx="976422" cy="9931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489" h="29993" extrusionOk="0">
                        <a:moveTo>
                          <a:pt x="18047" y="1"/>
                        </a:moveTo>
                        <a:cubicBezTo>
                          <a:pt x="16179" y="68"/>
                          <a:pt x="14311" y="401"/>
                          <a:pt x="12543" y="1035"/>
                        </a:cubicBezTo>
                        <a:cubicBezTo>
                          <a:pt x="5938" y="3370"/>
                          <a:pt x="1" y="9608"/>
                          <a:pt x="568" y="16980"/>
                        </a:cubicBezTo>
                        <a:cubicBezTo>
                          <a:pt x="868" y="20716"/>
                          <a:pt x="2803" y="24152"/>
                          <a:pt x="5838" y="26387"/>
                        </a:cubicBezTo>
                        <a:cubicBezTo>
                          <a:pt x="6605" y="26920"/>
                          <a:pt x="7439" y="27421"/>
                          <a:pt x="8207" y="27988"/>
                        </a:cubicBezTo>
                        <a:cubicBezTo>
                          <a:pt x="9608" y="28555"/>
                          <a:pt x="11042" y="28955"/>
                          <a:pt x="12443" y="29389"/>
                        </a:cubicBezTo>
                        <a:cubicBezTo>
                          <a:pt x="13945" y="29791"/>
                          <a:pt x="15491" y="29993"/>
                          <a:pt x="17036" y="29993"/>
                        </a:cubicBezTo>
                        <a:cubicBezTo>
                          <a:pt x="18819" y="29993"/>
                          <a:pt x="20601" y="29725"/>
                          <a:pt x="22317" y="29189"/>
                        </a:cubicBezTo>
                        <a:cubicBezTo>
                          <a:pt x="24251" y="22651"/>
                          <a:pt x="29488" y="17780"/>
                          <a:pt x="28288" y="10642"/>
                        </a:cubicBezTo>
                        <a:cubicBezTo>
                          <a:pt x="27087" y="5572"/>
                          <a:pt x="22917" y="1569"/>
                          <a:pt x="1804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7" name="Google Shape;5307;p40"/>
                  <p:cNvSpPr/>
                  <p:nvPr/>
                </p:nvSpPr>
                <p:spPr>
                  <a:xfrm rot="-425282">
                    <a:off x="9909663" y="3204474"/>
                    <a:ext cx="590700" cy="9669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80" h="29205" extrusionOk="0">
                        <a:moveTo>
                          <a:pt x="793" y="0"/>
                        </a:moveTo>
                        <a:cubicBezTo>
                          <a:pt x="529" y="0"/>
                          <a:pt x="265" y="6"/>
                          <a:pt x="1" y="17"/>
                        </a:cubicBezTo>
                        <a:cubicBezTo>
                          <a:pt x="4871" y="1585"/>
                          <a:pt x="9074" y="5554"/>
                          <a:pt x="10242" y="10625"/>
                        </a:cubicBezTo>
                        <a:cubicBezTo>
                          <a:pt x="11442" y="17763"/>
                          <a:pt x="6205" y="22667"/>
                          <a:pt x="4271" y="29205"/>
                        </a:cubicBezTo>
                        <a:cubicBezTo>
                          <a:pt x="8173" y="28037"/>
                          <a:pt x="11576" y="25669"/>
                          <a:pt x="14078" y="22433"/>
                        </a:cubicBezTo>
                        <a:cubicBezTo>
                          <a:pt x="15912" y="18097"/>
                          <a:pt x="17080" y="13226"/>
                          <a:pt x="15312" y="8923"/>
                        </a:cubicBezTo>
                        <a:cubicBezTo>
                          <a:pt x="12882" y="2945"/>
                          <a:pt x="6868" y="0"/>
                          <a:pt x="79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308" name="Google Shape;5308;p40"/>
                <p:cNvSpPr/>
                <p:nvPr/>
              </p:nvSpPr>
              <p:spPr>
                <a:xfrm rot="-425284">
                  <a:off x="9817578" y="3535071"/>
                  <a:ext cx="342438" cy="300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42" h="9075" extrusionOk="0">
                      <a:moveTo>
                        <a:pt x="5198" y="1"/>
                      </a:moveTo>
                      <a:cubicBezTo>
                        <a:pt x="3477" y="1"/>
                        <a:pt x="1825" y="982"/>
                        <a:pt x="1068" y="2643"/>
                      </a:cubicBezTo>
                      <a:cubicBezTo>
                        <a:pt x="0" y="4911"/>
                        <a:pt x="1001" y="7613"/>
                        <a:pt x="3303" y="8647"/>
                      </a:cubicBezTo>
                      <a:cubicBezTo>
                        <a:pt x="3919" y="8938"/>
                        <a:pt x="4568" y="9075"/>
                        <a:pt x="5206" y="9075"/>
                      </a:cubicBezTo>
                      <a:cubicBezTo>
                        <a:pt x="6916" y="9075"/>
                        <a:pt x="8554" y="8089"/>
                        <a:pt x="9307" y="6413"/>
                      </a:cubicBezTo>
                      <a:cubicBezTo>
                        <a:pt x="10341" y="4144"/>
                        <a:pt x="9340" y="1442"/>
                        <a:pt x="7072" y="408"/>
                      </a:cubicBezTo>
                      <a:cubicBezTo>
                        <a:pt x="6465" y="132"/>
                        <a:pt x="5827" y="1"/>
                        <a:pt x="519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000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9" name="Google Shape;5309;p40"/>
                <p:cNvSpPr/>
                <p:nvPr/>
              </p:nvSpPr>
              <p:spPr>
                <a:xfrm rot="-425284">
                  <a:off x="9744826" y="3558539"/>
                  <a:ext cx="339094" cy="300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9082" extrusionOk="0">
                      <a:moveTo>
                        <a:pt x="5107" y="0"/>
                      </a:moveTo>
                      <a:cubicBezTo>
                        <a:pt x="4134" y="0"/>
                        <a:pt x="3156" y="309"/>
                        <a:pt x="2335" y="950"/>
                      </a:cubicBezTo>
                      <a:cubicBezTo>
                        <a:pt x="367" y="2484"/>
                        <a:pt x="0" y="5353"/>
                        <a:pt x="1535" y="7321"/>
                      </a:cubicBezTo>
                      <a:cubicBezTo>
                        <a:pt x="2424" y="8481"/>
                        <a:pt x="3751" y="9081"/>
                        <a:pt x="5100" y="9081"/>
                      </a:cubicBezTo>
                      <a:cubicBezTo>
                        <a:pt x="6077" y="9081"/>
                        <a:pt x="7065" y="8766"/>
                        <a:pt x="7906" y="8121"/>
                      </a:cubicBezTo>
                      <a:cubicBezTo>
                        <a:pt x="9874" y="6587"/>
                        <a:pt x="10241" y="3752"/>
                        <a:pt x="8706" y="1750"/>
                      </a:cubicBezTo>
                      <a:cubicBezTo>
                        <a:pt x="7812" y="603"/>
                        <a:pt x="6465" y="0"/>
                        <a:pt x="510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0" name="Google Shape;5310;p40"/>
                <p:cNvSpPr/>
                <p:nvPr/>
              </p:nvSpPr>
              <p:spPr>
                <a:xfrm rot="-425284">
                  <a:off x="9967145" y="3606606"/>
                  <a:ext cx="107480" cy="89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2694" extrusionOk="0">
                      <a:moveTo>
                        <a:pt x="1739" y="0"/>
                      </a:moveTo>
                      <a:cubicBezTo>
                        <a:pt x="1661" y="0"/>
                        <a:pt x="1581" y="7"/>
                        <a:pt x="1501" y="22"/>
                      </a:cubicBezTo>
                      <a:cubicBezTo>
                        <a:pt x="334" y="222"/>
                        <a:pt x="0" y="1756"/>
                        <a:pt x="1001" y="2457"/>
                      </a:cubicBezTo>
                      <a:cubicBezTo>
                        <a:pt x="1238" y="2621"/>
                        <a:pt x="1498" y="2694"/>
                        <a:pt x="1752" y="2694"/>
                      </a:cubicBezTo>
                      <a:cubicBezTo>
                        <a:pt x="2529" y="2694"/>
                        <a:pt x="3245" y="2003"/>
                        <a:pt x="3069" y="1122"/>
                      </a:cubicBezTo>
                      <a:cubicBezTo>
                        <a:pt x="2950" y="469"/>
                        <a:pt x="2381" y="0"/>
                        <a:pt x="17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1" name="Google Shape;5311;p40"/>
                <p:cNvSpPr/>
                <p:nvPr/>
              </p:nvSpPr>
              <p:spPr>
                <a:xfrm rot="-425284">
                  <a:off x="9384268" y="3604435"/>
                  <a:ext cx="321446" cy="300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8" h="9073" extrusionOk="0">
                      <a:moveTo>
                        <a:pt x="4836" y="1"/>
                      </a:moveTo>
                      <a:cubicBezTo>
                        <a:pt x="2605" y="1"/>
                        <a:pt x="671" y="1640"/>
                        <a:pt x="368" y="3886"/>
                      </a:cubicBezTo>
                      <a:cubicBezTo>
                        <a:pt x="1" y="6354"/>
                        <a:pt x="1702" y="8656"/>
                        <a:pt x="4204" y="9023"/>
                      </a:cubicBezTo>
                      <a:cubicBezTo>
                        <a:pt x="4426" y="9056"/>
                        <a:pt x="4646" y="9072"/>
                        <a:pt x="4864" y="9072"/>
                      </a:cubicBezTo>
                      <a:cubicBezTo>
                        <a:pt x="7070" y="9072"/>
                        <a:pt x="9007" y="7433"/>
                        <a:pt x="9341" y="5187"/>
                      </a:cubicBezTo>
                      <a:cubicBezTo>
                        <a:pt x="9708" y="2719"/>
                        <a:pt x="7973" y="417"/>
                        <a:pt x="5505" y="50"/>
                      </a:cubicBezTo>
                      <a:cubicBezTo>
                        <a:pt x="5280" y="17"/>
                        <a:pt x="5056" y="1"/>
                        <a:pt x="483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2" name="Google Shape;5312;p40"/>
                <p:cNvSpPr/>
                <p:nvPr/>
              </p:nvSpPr>
              <p:spPr>
                <a:xfrm rot="-425284">
                  <a:off x="9301609" y="3628071"/>
                  <a:ext cx="335783" cy="30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1" h="9086" extrusionOk="0">
                      <a:moveTo>
                        <a:pt x="5084" y="1"/>
                      </a:moveTo>
                      <a:cubicBezTo>
                        <a:pt x="3804" y="1"/>
                        <a:pt x="2536" y="542"/>
                        <a:pt x="1635" y="1591"/>
                      </a:cubicBezTo>
                      <a:cubicBezTo>
                        <a:pt x="0" y="3492"/>
                        <a:pt x="234" y="6361"/>
                        <a:pt x="2135" y="7996"/>
                      </a:cubicBezTo>
                      <a:cubicBezTo>
                        <a:pt x="2987" y="8728"/>
                        <a:pt x="4034" y="9086"/>
                        <a:pt x="5077" y="9086"/>
                      </a:cubicBezTo>
                      <a:cubicBezTo>
                        <a:pt x="6360" y="9086"/>
                        <a:pt x="7638" y="8544"/>
                        <a:pt x="8540" y="7495"/>
                      </a:cubicBezTo>
                      <a:cubicBezTo>
                        <a:pt x="10141" y="5594"/>
                        <a:pt x="9941" y="2725"/>
                        <a:pt x="8039" y="1091"/>
                      </a:cubicBezTo>
                      <a:cubicBezTo>
                        <a:pt x="7172" y="358"/>
                        <a:pt x="6124" y="1"/>
                        <a:pt x="50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40"/>
                <p:cNvSpPr/>
                <p:nvPr/>
              </p:nvSpPr>
              <p:spPr>
                <a:xfrm rot="-425284">
                  <a:off x="9535863" y="3674298"/>
                  <a:ext cx="89500" cy="8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3" h="2703" extrusionOk="0">
                      <a:moveTo>
                        <a:pt x="1369" y="1"/>
                      </a:moveTo>
                      <a:cubicBezTo>
                        <a:pt x="601" y="1"/>
                        <a:pt x="1" y="634"/>
                        <a:pt x="1" y="1368"/>
                      </a:cubicBezTo>
                      <a:cubicBezTo>
                        <a:pt x="1" y="2102"/>
                        <a:pt x="601" y="2702"/>
                        <a:pt x="1369" y="2702"/>
                      </a:cubicBezTo>
                      <a:cubicBezTo>
                        <a:pt x="2102" y="2702"/>
                        <a:pt x="2703" y="2102"/>
                        <a:pt x="2703" y="1368"/>
                      </a:cubicBezTo>
                      <a:cubicBezTo>
                        <a:pt x="2703" y="634"/>
                        <a:pt x="2102" y="1"/>
                        <a:pt x="136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4" name="Google Shape;5314;p40"/>
                <p:cNvSpPr/>
                <p:nvPr/>
              </p:nvSpPr>
              <p:spPr>
                <a:xfrm rot="-425284">
                  <a:off x="9700700" y="3449660"/>
                  <a:ext cx="498161" cy="4970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45" h="15012" fill="none" extrusionOk="0">
                      <a:moveTo>
                        <a:pt x="12809" y="3470"/>
                      </a:moveTo>
                      <a:cubicBezTo>
                        <a:pt x="15044" y="6372"/>
                        <a:pt x="14511" y="10542"/>
                        <a:pt x="11575" y="12777"/>
                      </a:cubicBezTo>
                      <a:cubicBezTo>
                        <a:pt x="8673" y="15011"/>
                        <a:pt x="4503" y="14478"/>
                        <a:pt x="2268" y="11576"/>
                      </a:cubicBezTo>
                      <a:cubicBezTo>
                        <a:pt x="0" y="8640"/>
                        <a:pt x="567" y="4471"/>
                        <a:pt x="3469" y="2236"/>
                      </a:cubicBezTo>
                      <a:cubicBezTo>
                        <a:pt x="6405" y="1"/>
                        <a:pt x="10574" y="534"/>
                        <a:pt x="12809" y="347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5" name="Google Shape;5315;p40"/>
                <p:cNvSpPr/>
                <p:nvPr/>
              </p:nvSpPr>
              <p:spPr>
                <a:xfrm rot="-425284">
                  <a:off x="9221724" y="3489010"/>
                  <a:ext cx="501472" cy="5014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5" h="15145" fill="none" extrusionOk="0">
                      <a:moveTo>
                        <a:pt x="13577" y="4737"/>
                      </a:moveTo>
                      <a:cubicBezTo>
                        <a:pt x="15145" y="8039"/>
                        <a:pt x="13744" y="12009"/>
                        <a:pt x="10408" y="13577"/>
                      </a:cubicBezTo>
                      <a:cubicBezTo>
                        <a:pt x="7106" y="15144"/>
                        <a:pt x="3136" y="13743"/>
                        <a:pt x="1569" y="10408"/>
                      </a:cubicBezTo>
                      <a:cubicBezTo>
                        <a:pt x="1" y="7105"/>
                        <a:pt x="1402" y="3136"/>
                        <a:pt x="4738" y="1568"/>
                      </a:cubicBezTo>
                      <a:cubicBezTo>
                        <a:pt x="8040" y="0"/>
                        <a:pt x="12009" y="1401"/>
                        <a:pt x="13577" y="473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6" name="Google Shape;5316;p40"/>
                <p:cNvSpPr/>
                <p:nvPr/>
              </p:nvSpPr>
              <p:spPr>
                <a:xfrm rot="-425284">
                  <a:off x="10128701" y="3531598"/>
                  <a:ext cx="313698" cy="247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4" h="7473" fill="none" extrusionOk="0">
                      <a:moveTo>
                        <a:pt x="0" y="1"/>
                      </a:moveTo>
                      <a:cubicBezTo>
                        <a:pt x="5705" y="1001"/>
                        <a:pt x="8640" y="1202"/>
                        <a:pt x="9040" y="1802"/>
                      </a:cubicBezTo>
                      <a:cubicBezTo>
                        <a:pt x="9474" y="2369"/>
                        <a:pt x="9174" y="7473"/>
                        <a:pt x="9174" y="7473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7" name="Google Shape;5317;p40"/>
                <p:cNvSpPr/>
                <p:nvPr/>
              </p:nvSpPr>
              <p:spPr>
                <a:xfrm rot="-425284">
                  <a:off x="9648487" y="3052145"/>
                  <a:ext cx="260686" cy="252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3" h="7621" extrusionOk="0">
                      <a:moveTo>
                        <a:pt x="7438" y="0"/>
                      </a:moveTo>
                      <a:cubicBezTo>
                        <a:pt x="6575" y="0"/>
                        <a:pt x="5698" y="168"/>
                        <a:pt x="4871" y="482"/>
                      </a:cubicBezTo>
                      <a:cubicBezTo>
                        <a:pt x="2102" y="1616"/>
                        <a:pt x="201" y="4251"/>
                        <a:pt x="0" y="7253"/>
                      </a:cubicBezTo>
                      <a:cubicBezTo>
                        <a:pt x="1468" y="7387"/>
                        <a:pt x="3103" y="7487"/>
                        <a:pt x="4737" y="7620"/>
                      </a:cubicBezTo>
                      <a:cubicBezTo>
                        <a:pt x="4170" y="5852"/>
                        <a:pt x="4704" y="3817"/>
                        <a:pt x="5905" y="1983"/>
                      </a:cubicBezTo>
                      <a:cubicBezTo>
                        <a:pt x="6405" y="1182"/>
                        <a:pt x="7072" y="515"/>
                        <a:pt x="7873" y="15"/>
                      </a:cubicBezTo>
                      <a:cubicBezTo>
                        <a:pt x="7728" y="5"/>
                        <a:pt x="7583" y="0"/>
                        <a:pt x="743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40"/>
                <p:cNvSpPr/>
                <p:nvPr/>
              </p:nvSpPr>
              <p:spPr>
                <a:xfrm rot="-425284">
                  <a:off x="9786536" y="3037491"/>
                  <a:ext cx="228667" cy="266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8040" extrusionOk="0">
                      <a:moveTo>
                        <a:pt x="3703" y="1"/>
                      </a:moveTo>
                      <a:cubicBezTo>
                        <a:pt x="2902" y="501"/>
                        <a:pt x="2235" y="1202"/>
                        <a:pt x="1735" y="2002"/>
                      </a:cubicBezTo>
                      <a:cubicBezTo>
                        <a:pt x="534" y="3803"/>
                        <a:pt x="0" y="5838"/>
                        <a:pt x="567" y="7606"/>
                      </a:cubicBezTo>
                      <a:cubicBezTo>
                        <a:pt x="2402" y="7740"/>
                        <a:pt x="4303" y="7873"/>
                        <a:pt x="6171" y="8040"/>
                      </a:cubicBezTo>
                      <a:cubicBezTo>
                        <a:pt x="6571" y="5204"/>
                        <a:pt x="6905" y="1535"/>
                        <a:pt x="4870" y="134"/>
                      </a:cubicBezTo>
                      <a:cubicBezTo>
                        <a:pt x="4470" y="67"/>
                        <a:pt x="4103" y="1"/>
                        <a:pt x="37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9" name="Google Shape;5319;p40"/>
                <p:cNvSpPr/>
                <p:nvPr/>
              </p:nvSpPr>
              <p:spPr>
                <a:xfrm rot="-425284">
                  <a:off x="9947818" y="3022637"/>
                  <a:ext cx="217608" cy="277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2" h="8373" extrusionOk="0">
                      <a:moveTo>
                        <a:pt x="0" y="0"/>
                      </a:moveTo>
                      <a:cubicBezTo>
                        <a:pt x="2035" y="1435"/>
                        <a:pt x="1701" y="5070"/>
                        <a:pt x="1301" y="7906"/>
                      </a:cubicBezTo>
                      <a:cubicBezTo>
                        <a:pt x="3169" y="8006"/>
                        <a:pt x="4937" y="8173"/>
                        <a:pt x="6572" y="8373"/>
                      </a:cubicBezTo>
                      <a:cubicBezTo>
                        <a:pt x="6572" y="5337"/>
                        <a:pt x="6572" y="3770"/>
                        <a:pt x="3603" y="1501"/>
                      </a:cubicBezTo>
                      <a:cubicBezTo>
                        <a:pt x="2535" y="734"/>
                        <a:pt x="1301" y="200"/>
                        <a:pt x="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20" name="Google Shape;5320;p40"/>
                <p:cNvGrpSpPr/>
                <p:nvPr/>
              </p:nvGrpSpPr>
              <p:grpSpPr>
                <a:xfrm>
                  <a:off x="9733423" y="4349610"/>
                  <a:ext cx="893596" cy="477334"/>
                  <a:chOff x="9733411" y="4349085"/>
                  <a:chExt cx="893596" cy="477334"/>
                </a:xfrm>
              </p:grpSpPr>
              <p:sp>
                <p:nvSpPr>
                  <p:cNvPr id="5321" name="Google Shape;5321;p40"/>
                  <p:cNvSpPr/>
                  <p:nvPr/>
                </p:nvSpPr>
                <p:spPr>
                  <a:xfrm rot="-425215">
                    <a:off x="9743693" y="4570479"/>
                    <a:ext cx="728960" cy="2117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16" h="6497" extrusionOk="0">
                        <a:moveTo>
                          <a:pt x="19281" y="1"/>
                        </a:moveTo>
                        <a:cubicBezTo>
                          <a:pt x="15619" y="1703"/>
                          <a:pt x="11686" y="2701"/>
                          <a:pt x="7805" y="2701"/>
                        </a:cubicBezTo>
                        <a:cubicBezTo>
                          <a:pt x="5145" y="2701"/>
                          <a:pt x="2509" y="2232"/>
                          <a:pt x="0" y="1202"/>
                        </a:cubicBezTo>
                        <a:lnTo>
                          <a:pt x="0" y="1202"/>
                        </a:lnTo>
                        <a:cubicBezTo>
                          <a:pt x="134" y="1869"/>
                          <a:pt x="367" y="2536"/>
                          <a:pt x="701" y="3136"/>
                        </a:cubicBezTo>
                        <a:cubicBezTo>
                          <a:pt x="1401" y="4304"/>
                          <a:pt x="2335" y="5271"/>
                          <a:pt x="3469" y="6005"/>
                        </a:cubicBezTo>
                        <a:lnTo>
                          <a:pt x="3503" y="6038"/>
                        </a:lnTo>
                        <a:cubicBezTo>
                          <a:pt x="5087" y="6349"/>
                          <a:pt x="6686" y="6497"/>
                          <a:pt x="8283" y="6497"/>
                        </a:cubicBezTo>
                        <a:cubicBezTo>
                          <a:pt x="13039" y="6497"/>
                          <a:pt x="17770" y="5184"/>
                          <a:pt x="22016" y="2936"/>
                        </a:cubicBezTo>
                        <a:cubicBezTo>
                          <a:pt x="21716" y="2436"/>
                          <a:pt x="21382" y="1936"/>
                          <a:pt x="20982" y="1535"/>
                        </a:cubicBezTo>
                        <a:cubicBezTo>
                          <a:pt x="20448" y="968"/>
                          <a:pt x="19881" y="468"/>
                          <a:pt x="1928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2" name="Google Shape;5322;p40"/>
                  <p:cNvSpPr/>
                  <p:nvPr/>
                </p:nvSpPr>
                <p:spPr>
                  <a:xfrm rot="-425215">
                    <a:off x="10360390" y="4363645"/>
                    <a:ext cx="251838" cy="25518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7707" extrusionOk="0">
                        <a:moveTo>
                          <a:pt x="7439" y="1"/>
                        </a:moveTo>
                        <a:cubicBezTo>
                          <a:pt x="5171" y="1902"/>
                          <a:pt x="2669" y="3503"/>
                          <a:pt x="1" y="4771"/>
                        </a:cubicBezTo>
                        <a:cubicBezTo>
                          <a:pt x="601" y="5238"/>
                          <a:pt x="1168" y="5738"/>
                          <a:pt x="1702" y="6305"/>
                        </a:cubicBezTo>
                        <a:cubicBezTo>
                          <a:pt x="2102" y="6706"/>
                          <a:pt x="2436" y="7206"/>
                          <a:pt x="2736" y="7706"/>
                        </a:cubicBezTo>
                        <a:cubicBezTo>
                          <a:pt x="4170" y="6939"/>
                          <a:pt x="5538" y="6072"/>
                          <a:pt x="6872" y="5138"/>
                        </a:cubicBezTo>
                        <a:cubicBezTo>
                          <a:pt x="7339" y="4004"/>
                          <a:pt x="7573" y="2803"/>
                          <a:pt x="7606" y="1569"/>
                        </a:cubicBezTo>
                        <a:cubicBezTo>
                          <a:pt x="7606" y="1035"/>
                          <a:pt x="7539" y="534"/>
                          <a:pt x="74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23" name="Google Shape;5323;p40"/>
                <p:cNvGrpSpPr/>
                <p:nvPr/>
              </p:nvGrpSpPr>
              <p:grpSpPr>
                <a:xfrm>
                  <a:off x="9731680" y="4348474"/>
                  <a:ext cx="894414" cy="481577"/>
                  <a:chOff x="9731680" y="4348474"/>
                  <a:chExt cx="894414" cy="481577"/>
                </a:xfrm>
              </p:grpSpPr>
              <p:sp>
                <p:nvSpPr>
                  <p:cNvPr id="5324" name="Google Shape;5324;p40"/>
                  <p:cNvSpPr/>
                  <p:nvPr/>
                </p:nvSpPr>
                <p:spPr>
                  <a:xfrm rot="-489089">
                    <a:off x="9743104" y="4563117"/>
                    <a:ext cx="751124" cy="2147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016" h="6497" extrusionOk="0">
                        <a:moveTo>
                          <a:pt x="19281" y="1"/>
                        </a:moveTo>
                        <a:cubicBezTo>
                          <a:pt x="15619" y="1703"/>
                          <a:pt x="11686" y="2701"/>
                          <a:pt x="7805" y="2701"/>
                        </a:cubicBezTo>
                        <a:cubicBezTo>
                          <a:pt x="5145" y="2701"/>
                          <a:pt x="2509" y="2232"/>
                          <a:pt x="0" y="1202"/>
                        </a:cubicBezTo>
                        <a:lnTo>
                          <a:pt x="0" y="1202"/>
                        </a:lnTo>
                        <a:cubicBezTo>
                          <a:pt x="134" y="1869"/>
                          <a:pt x="367" y="2536"/>
                          <a:pt x="701" y="3136"/>
                        </a:cubicBezTo>
                        <a:cubicBezTo>
                          <a:pt x="1401" y="4304"/>
                          <a:pt x="2335" y="5271"/>
                          <a:pt x="3469" y="6005"/>
                        </a:cubicBezTo>
                        <a:lnTo>
                          <a:pt x="3503" y="6038"/>
                        </a:lnTo>
                        <a:cubicBezTo>
                          <a:pt x="5087" y="6349"/>
                          <a:pt x="6686" y="6497"/>
                          <a:pt x="8283" y="6497"/>
                        </a:cubicBezTo>
                        <a:cubicBezTo>
                          <a:pt x="13039" y="6497"/>
                          <a:pt x="17770" y="5184"/>
                          <a:pt x="22016" y="2936"/>
                        </a:cubicBezTo>
                        <a:cubicBezTo>
                          <a:pt x="21716" y="2436"/>
                          <a:pt x="21382" y="1936"/>
                          <a:pt x="20982" y="1535"/>
                        </a:cubicBezTo>
                        <a:cubicBezTo>
                          <a:pt x="20448" y="968"/>
                          <a:pt x="19881" y="468"/>
                          <a:pt x="1928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5" name="Google Shape;5325;p40"/>
                  <p:cNvSpPr/>
                  <p:nvPr/>
                </p:nvSpPr>
                <p:spPr>
                  <a:xfrm rot="-425359">
                    <a:off x="10357594" y="4363141"/>
                    <a:ext cx="253602" cy="25720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06" h="7707" extrusionOk="0">
                        <a:moveTo>
                          <a:pt x="7439" y="1"/>
                        </a:moveTo>
                        <a:cubicBezTo>
                          <a:pt x="5171" y="1902"/>
                          <a:pt x="2669" y="3503"/>
                          <a:pt x="1" y="4771"/>
                        </a:cubicBezTo>
                        <a:cubicBezTo>
                          <a:pt x="601" y="5238"/>
                          <a:pt x="1168" y="5738"/>
                          <a:pt x="1702" y="6305"/>
                        </a:cubicBezTo>
                        <a:cubicBezTo>
                          <a:pt x="2102" y="6706"/>
                          <a:pt x="2436" y="7206"/>
                          <a:pt x="2736" y="7706"/>
                        </a:cubicBezTo>
                        <a:cubicBezTo>
                          <a:pt x="4170" y="6939"/>
                          <a:pt x="5538" y="6072"/>
                          <a:pt x="6872" y="5138"/>
                        </a:cubicBezTo>
                        <a:cubicBezTo>
                          <a:pt x="7339" y="4004"/>
                          <a:pt x="7573" y="2803"/>
                          <a:pt x="7606" y="1569"/>
                        </a:cubicBezTo>
                        <a:cubicBezTo>
                          <a:pt x="7606" y="1035"/>
                          <a:pt x="7539" y="534"/>
                          <a:pt x="743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26" name="Google Shape;5326;p40"/>
                <p:cNvGrpSpPr/>
                <p:nvPr/>
              </p:nvGrpSpPr>
              <p:grpSpPr>
                <a:xfrm>
                  <a:off x="9673076" y="3927943"/>
                  <a:ext cx="804950" cy="457545"/>
                  <a:chOff x="9668314" y="3914855"/>
                  <a:chExt cx="804950" cy="457545"/>
                </a:xfrm>
              </p:grpSpPr>
              <p:sp>
                <p:nvSpPr>
                  <p:cNvPr id="5327" name="Google Shape;5327;p40"/>
                  <p:cNvSpPr/>
                  <p:nvPr/>
                </p:nvSpPr>
                <p:spPr>
                  <a:xfrm rot="-425215">
                    <a:off x="9677485" y="4166653"/>
                    <a:ext cx="467222" cy="177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11" h="5364" extrusionOk="0">
                        <a:moveTo>
                          <a:pt x="1" y="1"/>
                        </a:moveTo>
                        <a:cubicBezTo>
                          <a:pt x="1001" y="768"/>
                          <a:pt x="1869" y="1602"/>
                          <a:pt x="2202" y="2803"/>
                        </a:cubicBezTo>
                        <a:cubicBezTo>
                          <a:pt x="2336" y="3270"/>
                          <a:pt x="2369" y="3770"/>
                          <a:pt x="2302" y="4270"/>
                        </a:cubicBezTo>
                        <a:cubicBezTo>
                          <a:pt x="4326" y="5001"/>
                          <a:pt x="6454" y="5363"/>
                          <a:pt x="8582" y="5363"/>
                        </a:cubicBezTo>
                        <a:cubicBezTo>
                          <a:pt x="10242" y="5363"/>
                          <a:pt x="11902" y="5143"/>
                          <a:pt x="13510" y="4704"/>
                        </a:cubicBezTo>
                        <a:cubicBezTo>
                          <a:pt x="13510" y="3870"/>
                          <a:pt x="13610" y="3036"/>
                          <a:pt x="13810" y="2236"/>
                        </a:cubicBezTo>
                        <a:cubicBezTo>
                          <a:pt x="13910" y="1902"/>
                          <a:pt x="14011" y="1568"/>
                          <a:pt x="14111" y="1202"/>
                        </a:cubicBezTo>
                        <a:lnTo>
                          <a:pt x="14111" y="1202"/>
                        </a:lnTo>
                        <a:cubicBezTo>
                          <a:pt x="12395" y="1738"/>
                          <a:pt x="10613" y="2006"/>
                          <a:pt x="8830" y="2006"/>
                        </a:cubicBezTo>
                        <a:cubicBezTo>
                          <a:pt x="7285" y="2006"/>
                          <a:pt x="5739" y="1804"/>
                          <a:pt x="4237" y="1402"/>
                        </a:cubicBezTo>
                        <a:cubicBezTo>
                          <a:pt x="2836" y="1001"/>
                          <a:pt x="1402" y="568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8" name="Google Shape;5328;p40"/>
                  <p:cNvSpPr/>
                  <p:nvPr/>
                </p:nvSpPr>
                <p:spPr>
                  <a:xfrm rot="-425215">
                    <a:off x="10108755" y="3934800"/>
                    <a:ext cx="344614" cy="3438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08" h="10241" extrusionOk="0">
                        <a:moveTo>
                          <a:pt x="10408" y="0"/>
                        </a:moveTo>
                        <a:cubicBezTo>
                          <a:pt x="7906" y="3236"/>
                          <a:pt x="4470" y="5604"/>
                          <a:pt x="601" y="6772"/>
                        </a:cubicBezTo>
                        <a:cubicBezTo>
                          <a:pt x="501" y="7105"/>
                          <a:pt x="400" y="7472"/>
                          <a:pt x="300" y="7806"/>
                        </a:cubicBezTo>
                        <a:cubicBezTo>
                          <a:pt x="100" y="8606"/>
                          <a:pt x="0" y="9440"/>
                          <a:pt x="0" y="10241"/>
                        </a:cubicBezTo>
                        <a:cubicBezTo>
                          <a:pt x="2035" y="9740"/>
                          <a:pt x="3970" y="8906"/>
                          <a:pt x="5738" y="7806"/>
                        </a:cubicBezTo>
                        <a:cubicBezTo>
                          <a:pt x="6672" y="7105"/>
                          <a:pt x="7672" y="6405"/>
                          <a:pt x="8673" y="5671"/>
                        </a:cubicBezTo>
                        <a:cubicBezTo>
                          <a:pt x="8506" y="4170"/>
                          <a:pt x="9240" y="2602"/>
                          <a:pt x="9907" y="1168"/>
                        </a:cubicBezTo>
                        <a:cubicBezTo>
                          <a:pt x="10074" y="801"/>
                          <a:pt x="10241" y="400"/>
                          <a:pt x="1040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29" name="Google Shape;5329;p40"/>
                <p:cNvGrpSpPr/>
                <p:nvPr/>
              </p:nvGrpSpPr>
              <p:grpSpPr>
                <a:xfrm>
                  <a:off x="9673076" y="3924614"/>
                  <a:ext cx="804127" cy="460886"/>
                  <a:chOff x="9668314" y="3905564"/>
                  <a:chExt cx="804127" cy="460886"/>
                </a:xfrm>
              </p:grpSpPr>
              <p:sp>
                <p:nvSpPr>
                  <p:cNvPr id="5330" name="Google Shape;5330;p40"/>
                  <p:cNvSpPr/>
                  <p:nvPr/>
                </p:nvSpPr>
                <p:spPr>
                  <a:xfrm rot="-425215">
                    <a:off x="9677485" y="4160703"/>
                    <a:ext cx="467222" cy="177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11" h="5364" extrusionOk="0">
                        <a:moveTo>
                          <a:pt x="1" y="1"/>
                        </a:moveTo>
                        <a:cubicBezTo>
                          <a:pt x="1001" y="768"/>
                          <a:pt x="1869" y="1602"/>
                          <a:pt x="2202" y="2803"/>
                        </a:cubicBezTo>
                        <a:cubicBezTo>
                          <a:pt x="2336" y="3270"/>
                          <a:pt x="2369" y="3770"/>
                          <a:pt x="2302" y="4270"/>
                        </a:cubicBezTo>
                        <a:cubicBezTo>
                          <a:pt x="4326" y="5001"/>
                          <a:pt x="6454" y="5363"/>
                          <a:pt x="8582" y="5363"/>
                        </a:cubicBezTo>
                        <a:cubicBezTo>
                          <a:pt x="10242" y="5363"/>
                          <a:pt x="11902" y="5143"/>
                          <a:pt x="13510" y="4704"/>
                        </a:cubicBezTo>
                        <a:cubicBezTo>
                          <a:pt x="13510" y="3870"/>
                          <a:pt x="13610" y="3036"/>
                          <a:pt x="13810" y="2236"/>
                        </a:cubicBezTo>
                        <a:cubicBezTo>
                          <a:pt x="13910" y="1902"/>
                          <a:pt x="14011" y="1568"/>
                          <a:pt x="14111" y="1202"/>
                        </a:cubicBezTo>
                        <a:lnTo>
                          <a:pt x="14111" y="1202"/>
                        </a:lnTo>
                        <a:cubicBezTo>
                          <a:pt x="12395" y="1738"/>
                          <a:pt x="10613" y="2006"/>
                          <a:pt x="8830" y="2006"/>
                        </a:cubicBezTo>
                        <a:cubicBezTo>
                          <a:pt x="7285" y="2006"/>
                          <a:pt x="5739" y="1804"/>
                          <a:pt x="4237" y="1402"/>
                        </a:cubicBezTo>
                        <a:cubicBezTo>
                          <a:pt x="2836" y="1001"/>
                          <a:pt x="1402" y="568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1" name="Google Shape;5331;p40"/>
                  <p:cNvSpPr/>
                  <p:nvPr/>
                </p:nvSpPr>
                <p:spPr>
                  <a:xfrm rot="-425383">
                    <a:off x="10101289" y="3925895"/>
                    <a:ext cx="351014" cy="3481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408" h="10241" extrusionOk="0">
                        <a:moveTo>
                          <a:pt x="10408" y="0"/>
                        </a:moveTo>
                        <a:cubicBezTo>
                          <a:pt x="7906" y="3236"/>
                          <a:pt x="4470" y="5604"/>
                          <a:pt x="601" y="6772"/>
                        </a:cubicBezTo>
                        <a:cubicBezTo>
                          <a:pt x="501" y="7105"/>
                          <a:pt x="400" y="7472"/>
                          <a:pt x="300" y="7806"/>
                        </a:cubicBezTo>
                        <a:cubicBezTo>
                          <a:pt x="100" y="8606"/>
                          <a:pt x="0" y="9440"/>
                          <a:pt x="0" y="10241"/>
                        </a:cubicBezTo>
                        <a:cubicBezTo>
                          <a:pt x="2035" y="9740"/>
                          <a:pt x="3970" y="8906"/>
                          <a:pt x="5738" y="7806"/>
                        </a:cubicBezTo>
                        <a:cubicBezTo>
                          <a:pt x="6672" y="7105"/>
                          <a:pt x="7672" y="6405"/>
                          <a:pt x="8673" y="5671"/>
                        </a:cubicBezTo>
                        <a:cubicBezTo>
                          <a:pt x="8506" y="4170"/>
                          <a:pt x="9240" y="2602"/>
                          <a:pt x="9907" y="1168"/>
                        </a:cubicBezTo>
                        <a:cubicBezTo>
                          <a:pt x="10074" y="801"/>
                          <a:pt x="10241" y="400"/>
                          <a:pt x="1040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32" name="Google Shape;5332;p40"/>
                <p:cNvGrpSpPr/>
                <p:nvPr/>
              </p:nvGrpSpPr>
              <p:grpSpPr>
                <a:xfrm>
                  <a:off x="9713280" y="4093248"/>
                  <a:ext cx="803297" cy="439479"/>
                  <a:chOff x="9712077" y="4099323"/>
                  <a:chExt cx="803297" cy="439479"/>
                </a:xfrm>
              </p:grpSpPr>
              <p:sp>
                <p:nvSpPr>
                  <p:cNvPr id="5333" name="Google Shape;5333;p40"/>
                  <p:cNvSpPr/>
                  <p:nvPr/>
                </p:nvSpPr>
                <p:spPr>
                  <a:xfrm rot="-425215">
                    <a:off x="10129537" y="4120945"/>
                    <a:ext cx="368917" cy="2971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42" h="8974" extrusionOk="0">
                        <a:moveTo>
                          <a:pt x="8673" y="1"/>
                        </a:moveTo>
                        <a:cubicBezTo>
                          <a:pt x="7672" y="735"/>
                          <a:pt x="6672" y="1435"/>
                          <a:pt x="5738" y="2136"/>
                        </a:cubicBezTo>
                        <a:cubicBezTo>
                          <a:pt x="3970" y="3203"/>
                          <a:pt x="2035" y="4037"/>
                          <a:pt x="0" y="4571"/>
                        </a:cubicBezTo>
                        <a:cubicBezTo>
                          <a:pt x="100" y="6239"/>
                          <a:pt x="767" y="7773"/>
                          <a:pt x="1902" y="8974"/>
                        </a:cubicBezTo>
                        <a:lnTo>
                          <a:pt x="2402" y="8807"/>
                        </a:lnTo>
                        <a:cubicBezTo>
                          <a:pt x="5571" y="7606"/>
                          <a:pt x="8540" y="5838"/>
                          <a:pt x="11141" y="3670"/>
                        </a:cubicBezTo>
                        <a:cubicBezTo>
                          <a:pt x="10274" y="2803"/>
                          <a:pt x="9307" y="2002"/>
                          <a:pt x="8873" y="868"/>
                        </a:cubicBezTo>
                        <a:cubicBezTo>
                          <a:pt x="8773" y="568"/>
                          <a:pt x="8706" y="301"/>
                          <a:pt x="867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4" name="Google Shape;5334;p40"/>
                  <p:cNvSpPr/>
                  <p:nvPr/>
                </p:nvSpPr>
                <p:spPr>
                  <a:xfrm rot="-425215">
                    <a:off x="9723011" y="4302545"/>
                    <a:ext cx="483777" cy="207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11" h="6258" extrusionOk="0">
                        <a:moveTo>
                          <a:pt x="1501" y="0"/>
                        </a:moveTo>
                        <a:cubicBezTo>
                          <a:pt x="1334" y="1435"/>
                          <a:pt x="500" y="2769"/>
                          <a:pt x="0" y="4103"/>
                        </a:cubicBezTo>
                        <a:cubicBezTo>
                          <a:pt x="1788" y="5682"/>
                          <a:pt x="4221" y="6257"/>
                          <a:pt x="6760" y="6257"/>
                        </a:cubicBezTo>
                        <a:cubicBezTo>
                          <a:pt x="9478" y="6257"/>
                          <a:pt x="12316" y="5597"/>
                          <a:pt x="14611" y="4804"/>
                        </a:cubicBezTo>
                        <a:cubicBezTo>
                          <a:pt x="13476" y="3636"/>
                          <a:pt x="12809" y="2069"/>
                          <a:pt x="12709" y="434"/>
                        </a:cubicBezTo>
                        <a:cubicBezTo>
                          <a:pt x="11102" y="868"/>
                          <a:pt x="9458" y="1083"/>
                          <a:pt x="7817" y="1083"/>
                        </a:cubicBezTo>
                        <a:cubicBezTo>
                          <a:pt x="5676" y="1083"/>
                          <a:pt x="3540" y="718"/>
                          <a:pt x="150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35" name="Google Shape;5335;p40"/>
                <p:cNvGrpSpPr/>
                <p:nvPr/>
              </p:nvGrpSpPr>
              <p:grpSpPr>
                <a:xfrm>
                  <a:off x="9712713" y="4097160"/>
                  <a:ext cx="803846" cy="441648"/>
                  <a:chOff x="9711522" y="4097160"/>
                  <a:chExt cx="803846" cy="441648"/>
                </a:xfrm>
              </p:grpSpPr>
              <p:sp>
                <p:nvSpPr>
                  <p:cNvPr id="5336" name="Google Shape;5336;p40"/>
                  <p:cNvSpPr/>
                  <p:nvPr/>
                </p:nvSpPr>
                <p:spPr>
                  <a:xfrm rot="-425103">
                    <a:off x="10126859" y="4118929"/>
                    <a:ext cx="371498" cy="2987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42" h="8974" extrusionOk="0">
                        <a:moveTo>
                          <a:pt x="8673" y="1"/>
                        </a:moveTo>
                        <a:cubicBezTo>
                          <a:pt x="7672" y="735"/>
                          <a:pt x="6672" y="1435"/>
                          <a:pt x="5738" y="2136"/>
                        </a:cubicBezTo>
                        <a:cubicBezTo>
                          <a:pt x="3970" y="3203"/>
                          <a:pt x="2035" y="4037"/>
                          <a:pt x="0" y="4571"/>
                        </a:cubicBezTo>
                        <a:cubicBezTo>
                          <a:pt x="100" y="6239"/>
                          <a:pt x="767" y="7773"/>
                          <a:pt x="1902" y="8974"/>
                        </a:cubicBezTo>
                        <a:lnTo>
                          <a:pt x="2402" y="8807"/>
                        </a:lnTo>
                        <a:cubicBezTo>
                          <a:pt x="5571" y="7606"/>
                          <a:pt x="8540" y="5838"/>
                          <a:pt x="11141" y="3670"/>
                        </a:cubicBezTo>
                        <a:cubicBezTo>
                          <a:pt x="10274" y="2803"/>
                          <a:pt x="9307" y="2002"/>
                          <a:pt x="8873" y="868"/>
                        </a:cubicBezTo>
                        <a:cubicBezTo>
                          <a:pt x="8773" y="568"/>
                          <a:pt x="8706" y="301"/>
                          <a:pt x="867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7" name="Google Shape;5337;p40"/>
                  <p:cNvSpPr/>
                  <p:nvPr/>
                </p:nvSpPr>
                <p:spPr>
                  <a:xfrm rot="-425159">
                    <a:off x="9722714" y="4297375"/>
                    <a:ext cx="492132" cy="2118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11" h="6258" extrusionOk="0">
                        <a:moveTo>
                          <a:pt x="1501" y="0"/>
                        </a:moveTo>
                        <a:cubicBezTo>
                          <a:pt x="1334" y="1435"/>
                          <a:pt x="500" y="2769"/>
                          <a:pt x="0" y="4103"/>
                        </a:cubicBezTo>
                        <a:cubicBezTo>
                          <a:pt x="1788" y="5682"/>
                          <a:pt x="4221" y="6257"/>
                          <a:pt x="6760" y="6257"/>
                        </a:cubicBezTo>
                        <a:cubicBezTo>
                          <a:pt x="9478" y="6257"/>
                          <a:pt x="12316" y="5597"/>
                          <a:pt x="14611" y="4804"/>
                        </a:cubicBezTo>
                        <a:cubicBezTo>
                          <a:pt x="13476" y="3636"/>
                          <a:pt x="12809" y="2069"/>
                          <a:pt x="12709" y="434"/>
                        </a:cubicBezTo>
                        <a:cubicBezTo>
                          <a:pt x="11102" y="868"/>
                          <a:pt x="9458" y="1083"/>
                          <a:pt x="7817" y="1083"/>
                        </a:cubicBezTo>
                        <a:cubicBezTo>
                          <a:pt x="5676" y="1083"/>
                          <a:pt x="3540" y="718"/>
                          <a:pt x="1501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38" name="Google Shape;5338;p40"/>
                <p:cNvGrpSpPr/>
                <p:nvPr/>
              </p:nvGrpSpPr>
              <p:grpSpPr>
                <a:xfrm>
                  <a:off x="9703546" y="4203833"/>
                  <a:ext cx="904836" cy="495371"/>
                  <a:chOff x="9704724" y="4209499"/>
                  <a:chExt cx="904836" cy="495371"/>
                </a:xfrm>
              </p:grpSpPr>
              <p:sp>
                <p:nvSpPr>
                  <p:cNvPr id="5339" name="Google Shape;5339;p40"/>
                  <p:cNvSpPr/>
                  <p:nvPr/>
                </p:nvSpPr>
                <p:spPr>
                  <a:xfrm rot="-425215">
                    <a:off x="9716786" y="4430095"/>
                    <a:ext cx="648336" cy="235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1" h="7118" extrusionOk="0">
                        <a:moveTo>
                          <a:pt x="767" y="0"/>
                        </a:moveTo>
                        <a:cubicBezTo>
                          <a:pt x="701" y="200"/>
                          <a:pt x="634" y="434"/>
                          <a:pt x="567" y="601"/>
                        </a:cubicBezTo>
                        <a:cubicBezTo>
                          <a:pt x="100" y="2235"/>
                          <a:pt x="0" y="3936"/>
                          <a:pt x="267" y="5604"/>
                        </a:cubicBezTo>
                        <a:cubicBezTo>
                          <a:pt x="2785" y="6647"/>
                          <a:pt x="5424" y="7118"/>
                          <a:pt x="8083" y="7118"/>
                        </a:cubicBezTo>
                        <a:cubicBezTo>
                          <a:pt x="11977" y="7118"/>
                          <a:pt x="15914" y="6108"/>
                          <a:pt x="19581" y="4403"/>
                        </a:cubicBezTo>
                        <a:cubicBezTo>
                          <a:pt x="18080" y="3169"/>
                          <a:pt x="16512" y="2035"/>
                          <a:pt x="15345" y="701"/>
                        </a:cubicBezTo>
                        <a:cubicBezTo>
                          <a:pt x="13050" y="1494"/>
                          <a:pt x="10212" y="2154"/>
                          <a:pt x="7498" y="2154"/>
                        </a:cubicBezTo>
                        <a:cubicBezTo>
                          <a:pt x="4964" y="2154"/>
                          <a:pt x="2539" y="1579"/>
                          <a:pt x="76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0" name="Google Shape;5340;p40"/>
                  <p:cNvSpPr/>
                  <p:nvPr/>
                </p:nvSpPr>
                <p:spPr>
                  <a:xfrm rot="-425215">
                    <a:off x="10207063" y="4232136"/>
                    <a:ext cx="385505" cy="2993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43" h="9040" extrusionOk="0">
                        <a:moveTo>
                          <a:pt x="9240" y="0"/>
                        </a:moveTo>
                        <a:cubicBezTo>
                          <a:pt x="6639" y="2202"/>
                          <a:pt x="3670" y="3936"/>
                          <a:pt x="501" y="5137"/>
                        </a:cubicBezTo>
                        <a:lnTo>
                          <a:pt x="1" y="5304"/>
                        </a:lnTo>
                        <a:cubicBezTo>
                          <a:pt x="1168" y="6638"/>
                          <a:pt x="2736" y="7772"/>
                          <a:pt x="4204" y="9040"/>
                        </a:cubicBezTo>
                        <a:cubicBezTo>
                          <a:pt x="6872" y="7772"/>
                          <a:pt x="9374" y="6171"/>
                          <a:pt x="11642" y="4270"/>
                        </a:cubicBezTo>
                        <a:cubicBezTo>
                          <a:pt x="11342" y="2835"/>
                          <a:pt x="10641" y="1501"/>
                          <a:pt x="9674" y="434"/>
                        </a:cubicBezTo>
                        <a:cubicBezTo>
                          <a:pt x="9541" y="267"/>
                          <a:pt x="9407" y="133"/>
                          <a:pt x="924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41" name="Google Shape;5341;p40"/>
                <p:cNvGrpSpPr/>
                <p:nvPr/>
              </p:nvGrpSpPr>
              <p:grpSpPr>
                <a:xfrm>
                  <a:off x="9704827" y="4206761"/>
                  <a:ext cx="905732" cy="487704"/>
                  <a:chOff x="9704725" y="4206710"/>
                  <a:chExt cx="905732" cy="492481"/>
                </a:xfrm>
              </p:grpSpPr>
              <p:sp>
                <p:nvSpPr>
                  <p:cNvPr id="5342" name="Google Shape;5342;p40"/>
                  <p:cNvSpPr/>
                  <p:nvPr/>
                </p:nvSpPr>
                <p:spPr>
                  <a:xfrm rot="-420578">
                    <a:off x="9716841" y="4427534"/>
                    <a:ext cx="648228" cy="2330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81" h="7118" extrusionOk="0">
                        <a:moveTo>
                          <a:pt x="767" y="0"/>
                        </a:moveTo>
                        <a:cubicBezTo>
                          <a:pt x="701" y="200"/>
                          <a:pt x="634" y="434"/>
                          <a:pt x="567" y="601"/>
                        </a:cubicBezTo>
                        <a:cubicBezTo>
                          <a:pt x="100" y="2235"/>
                          <a:pt x="0" y="3936"/>
                          <a:pt x="267" y="5604"/>
                        </a:cubicBezTo>
                        <a:cubicBezTo>
                          <a:pt x="2785" y="6647"/>
                          <a:pt x="5424" y="7118"/>
                          <a:pt x="8083" y="7118"/>
                        </a:cubicBezTo>
                        <a:cubicBezTo>
                          <a:pt x="11977" y="7118"/>
                          <a:pt x="15914" y="6108"/>
                          <a:pt x="19581" y="4403"/>
                        </a:cubicBezTo>
                        <a:cubicBezTo>
                          <a:pt x="18080" y="3169"/>
                          <a:pt x="16512" y="2035"/>
                          <a:pt x="15345" y="701"/>
                        </a:cubicBezTo>
                        <a:cubicBezTo>
                          <a:pt x="13050" y="1494"/>
                          <a:pt x="10212" y="2154"/>
                          <a:pt x="7498" y="2154"/>
                        </a:cubicBezTo>
                        <a:cubicBezTo>
                          <a:pt x="4964" y="2154"/>
                          <a:pt x="2539" y="1579"/>
                          <a:pt x="767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3" name="Google Shape;5343;p40"/>
                  <p:cNvSpPr/>
                  <p:nvPr/>
                </p:nvSpPr>
                <p:spPr>
                  <a:xfrm rot="-469092">
                    <a:off x="10202351" y="4231772"/>
                    <a:ext cx="389440" cy="295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43" h="9040" extrusionOk="0">
                        <a:moveTo>
                          <a:pt x="9240" y="0"/>
                        </a:moveTo>
                        <a:cubicBezTo>
                          <a:pt x="6639" y="2202"/>
                          <a:pt x="3670" y="3936"/>
                          <a:pt x="501" y="5137"/>
                        </a:cubicBezTo>
                        <a:lnTo>
                          <a:pt x="1" y="5304"/>
                        </a:lnTo>
                        <a:cubicBezTo>
                          <a:pt x="1168" y="6638"/>
                          <a:pt x="2736" y="7772"/>
                          <a:pt x="4204" y="9040"/>
                        </a:cubicBezTo>
                        <a:cubicBezTo>
                          <a:pt x="6872" y="7772"/>
                          <a:pt x="9374" y="6171"/>
                          <a:pt x="11642" y="4270"/>
                        </a:cubicBezTo>
                        <a:cubicBezTo>
                          <a:pt x="11342" y="2835"/>
                          <a:pt x="10641" y="1501"/>
                          <a:pt x="9674" y="434"/>
                        </a:cubicBezTo>
                        <a:cubicBezTo>
                          <a:pt x="9541" y="267"/>
                          <a:pt x="9407" y="133"/>
                          <a:pt x="9240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5344" name="Google Shape;5344;p40"/>
            <p:cNvSpPr/>
            <p:nvPr/>
          </p:nvSpPr>
          <p:spPr>
            <a:xfrm>
              <a:off x="8046450" y="4074359"/>
              <a:ext cx="171819" cy="121805"/>
            </a:xfrm>
            <a:custGeom>
              <a:avLst/>
              <a:gdLst/>
              <a:ahLst/>
              <a:cxnLst/>
              <a:rect l="l" t="t" r="r" b="b"/>
              <a:pathLst>
                <a:path w="7049" h="4881" extrusionOk="0">
                  <a:moveTo>
                    <a:pt x="143" y="428"/>
                  </a:moveTo>
                  <a:lnTo>
                    <a:pt x="1143" y="0"/>
                  </a:lnTo>
                  <a:lnTo>
                    <a:pt x="7049" y="4095"/>
                  </a:lnTo>
                  <a:lnTo>
                    <a:pt x="5573" y="4881"/>
                  </a:lnTo>
                  <a:lnTo>
                    <a:pt x="0" y="92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345" name="Google Shape;5345;p40"/>
            <p:cNvSpPr/>
            <p:nvPr/>
          </p:nvSpPr>
          <p:spPr>
            <a:xfrm rot="809519">
              <a:off x="7268444" y="3087146"/>
              <a:ext cx="206168" cy="72479"/>
            </a:xfrm>
            <a:custGeom>
              <a:avLst/>
              <a:gdLst/>
              <a:ahLst/>
              <a:cxnLst/>
              <a:rect l="l" t="t" r="r" b="b"/>
              <a:pathLst>
                <a:path w="6605" h="2322" extrusionOk="0">
                  <a:moveTo>
                    <a:pt x="4281" y="1"/>
                  </a:moveTo>
                  <a:cubicBezTo>
                    <a:pt x="2944" y="1"/>
                    <a:pt x="1606" y="426"/>
                    <a:pt x="542" y="1186"/>
                  </a:cubicBezTo>
                  <a:cubicBezTo>
                    <a:pt x="1" y="1605"/>
                    <a:pt x="396" y="2322"/>
                    <a:pt x="921" y="2322"/>
                  </a:cubicBezTo>
                  <a:cubicBezTo>
                    <a:pt x="1044" y="2322"/>
                    <a:pt x="1175" y="2282"/>
                    <a:pt x="1302" y="2189"/>
                  </a:cubicBezTo>
                  <a:cubicBezTo>
                    <a:pt x="2153" y="1551"/>
                    <a:pt x="3217" y="1247"/>
                    <a:pt x="4281" y="1247"/>
                  </a:cubicBezTo>
                  <a:cubicBezTo>
                    <a:pt x="4676" y="1247"/>
                    <a:pt x="5102" y="1308"/>
                    <a:pt x="5497" y="1430"/>
                  </a:cubicBezTo>
                  <a:cubicBezTo>
                    <a:pt x="5578" y="1458"/>
                    <a:pt x="5654" y="1470"/>
                    <a:pt x="5726" y="1470"/>
                  </a:cubicBezTo>
                  <a:cubicBezTo>
                    <a:pt x="6356" y="1470"/>
                    <a:pt x="6604" y="493"/>
                    <a:pt x="5922" y="274"/>
                  </a:cubicBezTo>
                  <a:cubicBezTo>
                    <a:pt x="5375" y="92"/>
                    <a:pt x="4828" y="1"/>
                    <a:pt x="4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40"/>
            <p:cNvSpPr/>
            <p:nvPr/>
          </p:nvSpPr>
          <p:spPr>
            <a:xfrm rot="-979721">
              <a:off x="7665415" y="3042669"/>
              <a:ext cx="206994" cy="72473"/>
            </a:xfrm>
            <a:custGeom>
              <a:avLst/>
              <a:gdLst/>
              <a:ahLst/>
              <a:cxnLst/>
              <a:rect l="l" t="t" r="r" b="b"/>
              <a:pathLst>
                <a:path w="6632" h="2322" extrusionOk="0">
                  <a:moveTo>
                    <a:pt x="2351" y="1"/>
                  </a:moveTo>
                  <a:cubicBezTo>
                    <a:pt x="1804" y="1"/>
                    <a:pt x="1257" y="92"/>
                    <a:pt x="710" y="274"/>
                  </a:cubicBezTo>
                  <a:cubicBezTo>
                    <a:pt x="1" y="493"/>
                    <a:pt x="271" y="1470"/>
                    <a:pt x="883" y="1470"/>
                  </a:cubicBezTo>
                  <a:cubicBezTo>
                    <a:pt x="953" y="1470"/>
                    <a:pt x="1027" y="1458"/>
                    <a:pt x="1105" y="1430"/>
                  </a:cubicBezTo>
                  <a:cubicBezTo>
                    <a:pt x="1531" y="1308"/>
                    <a:pt x="1926" y="1247"/>
                    <a:pt x="2351" y="1247"/>
                  </a:cubicBezTo>
                  <a:cubicBezTo>
                    <a:pt x="3415" y="1247"/>
                    <a:pt x="4479" y="1551"/>
                    <a:pt x="5330" y="2189"/>
                  </a:cubicBezTo>
                  <a:cubicBezTo>
                    <a:pt x="5458" y="2282"/>
                    <a:pt x="5588" y="2322"/>
                    <a:pt x="5712" y="2322"/>
                  </a:cubicBezTo>
                  <a:cubicBezTo>
                    <a:pt x="6237" y="2322"/>
                    <a:pt x="6631" y="1605"/>
                    <a:pt x="6090" y="1186"/>
                  </a:cubicBezTo>
                  <a:cubicBezTo>
                    <a:pt x="4996" y="426"/>
                    <a:pt x="3689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40"/>
            <p:cNvSpPr/>
            <p:nvPr/>
          </p:nvSpPr>
          <p:spPr>
            <a:xfrm rot="-437337">
              <a:off x="7482354" y="3647989"/>
              <a:ext cx="208600" cy="96114"/>
            </a:xfrm>
            <a:custGeom>
              <a:avLst/>
              <a:gdLst/>
              <a:ahLst/>
              <a:cxnLst/>
              <a:rect l="l" t="t" r="r" b="b"/>
              <a:pathLst>
                <a:path w="7403" h="3411" extrusionOk="0">
                  <a:moveTo>
                    <a:pt x="707" y="0"/>
                  </a:moveTo>
                  <a:cubicBezTo>
                    <a:pt x="351" y="0"/>
                    <a:pt x="1" y="305"/>
                    <a:pt x="79" y="735"/>
                  </a:cubicBezTo>
                  <a:cubicBezTo>
                    <a:pt x="352" y="1556"/>
                    <a:pt x="869" y="2255"/>
                    <a:pt x="1568" y="2772"/>
                  </a:cubicBezTo>
                  <a:cubicBezTo>
                    <a:pt x="2146" y="3197"/>
                    <a:pt x="2845" y="3410"/>
                    <a:pt x="3574" y="3410"/>
                  </a:cubicBezTo>
                  <a:cubicBezTo>
                    <a:pt x="5125" y="3380"/>
                    <a:pt x="6553" y="2498"/>
                    <a:pt x="7222" y="1100"/>
                  </a:cubicBezTo>
                  <a:cubicBezTo>
                    <a:pt x="7402" y="619"/>
                    <a:pt x="7028" y="244"/>
                    <a:pt x="6639" y="244"/>
                  </a:cubicBezTo>
                  <a:cubicBezTo>
                    <a:pt x="6438" y="244"/>
                    <a:pt x="6232" y="345"/>
                    <a:pt x="6097" y="583"/>
                  </a:cubicBezTo>
                  <a:cubicBezTo>
                    <a:pt x="5611" y="1526"/>
                    <a:pt x="4638" y="2164"/>
                    <a:pt x="3574" y="2194"/>
                  </a:cubicBezTo>
                  <a:cubicBezTo>
                    <a:pt x="3118" y="2194"/>
                    <a:pt x="2662" y="2042"/>
                    <a:pt x="2267" y="1769"/>
                  </a:cubicBezTo>
                  <a:cubicBezTo>
                    <a:pt x="1781" y="1404"/>
                    <a:pt x="1447" y="887"/>
                    <a:pt x="1234" y="310"/>
                  </a:cubicBezTo>
                  <a:cubicBezTo>
                    <a:pt x="1104" y="93"/>
                    <a:pt x="905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851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1" name="Google Shape;8061;p66"/>
          <p:cNvGrpSpPr/>
          <p:nvPr/>
        </p:nvGrpSpPr>
        <p:grpSpPr>
          <a:xfrm>
            <a:off x="6280375" y="1698900"/>
            <a:ext cx="2020179" cy="1745690"/>
            <a:chOff x="1092725" y="725525"/>
            <a:chExt cx="2020179" cy="1745690"/>
          </a:xfrm>
        </p:grpSpPr>
        <p:sp>
          <p:nvSpPr>
            <p:cNvPr id="8062" name="Google Shape;8062;p66"/>
            <p:cNvSpPr/>
            <p:nvPr/>
          </p:nvSpPr>
          <p:spPr>
            <a:xfrm>
              <a:off x="1092725" y="725525"/>
              <a:ext cx="2020179" cy="1745690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66"/>
            <p:cNvSpPr/>
            <p:nvPr/>
          </p:nvSpPr>
          <p:spPr>
            <a:xfrm>
              <a:off x="1092726" y="726745"/>
              <a:ext cx="2020179" cy="242416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66"/>
            <p:cNvSpPr/>
            <p:nvPr/>
          </p:nvSpPr>
          <p:spPr>
            <a:xfrm>
              <a:off x="2915968" y="778593"/>
              <a:ext cx="138753" cy="138753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65" name="Google Shape;8065;p66"/>
            <p:cNvGrpSpPr/>
            <p:nvPr/>
          </p:nvGrpSpPr>
          <p:grpSpPr>
            <a:xfrm>
              <a:off x="2944116" y="806950"/>
              <a:ext cx="82457" cy="82038"/>
              <a:chOff x="6856475" y="706375"/>
              <a:chExt cx="118200" cy="117600"/>
            </a:xfrm>
          </p:grpSpPr>
          <p:cxnSp>
            <p:nvCxnSpPr>
              <p:cNvPr id="8066" name="Google Shape;8066;p66"/>
              <p:cNvCxnSpPr/>
              <p:nvPr/>
            </p:nvCxnSpPr>
            <p:spPr>
              <a:xfrm>
                <a:off x="6857075" y="706375"/>
                <a:ext cx="117600" cy="11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7" name="Google Shape;8067;p66"/>
              <p:cNvCxnSpPr/>
              <p:nvPr/>
            </p:nvCxnSpPr>
            <p:spPr>
              <a:xfrm flipH="1">
                <a:off x="6856475" y="706375"/>
                <a:ext cx="117600" cy="11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068" name="Google Shape;8068;p66"/>
          <p:cNvSpPr txBox="1">
            <a:spLocks noGrp="1"/>
          </p:cNvSpPr>
          <p:nvPr>
            <p:ph type="title"/>
          </p:nvPr>
        </p:nvSpPr>
        <p:spPr>
          <a:xfrm flipH="1">
            <a:off x="2840174" y="1552779"/>
            <a:ext cx="33057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</a:rPr>
              <a:t>LUẬT CHƠI</a:t>
            </a:r>
            <a:endParaRPr b="1" dirty="0">
              <a:latin typeface="+mn-lt"/>
            </a:endParaRPr>
          </a:p>
        </p:txBody>
      </p:sp>
      <p:sp>
        <p:nvSpPr>
          <p:cNvPr id="8069" name="Google Shape;8069;p66"/>
          <p:cNvSpPr txBox="1">
            <a:spLocks noGrp="1"/>
          </p:cNvSpPr>
          <p:nvPr>
            <p:ph type="title" idx="2"/>
          </p:nvPr>
        </p:nvSpPr>
        <p:spPr>
          <a:xfrm>
            <a:off x="6280375" y="1953050"/>
            <a:ext cx="21504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070" name="Google Shape;8070;p66"/>
          <p:cNvSpPr txBox="1">
            <a:spLocks noGrp="1"/>
          </p:cNvSpPr>
          <p:nvPr>
            <p:ph type="subTitle" idx="1"/>
          </p:nvPr>
        </p:nvSpPr>
        <p:spPr>
          <a:xfrm flipH="1">
            <a:off x="3089476" y="3038365"/>
            <a:ext cx="3162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600" b="1" dirty="0">
                <a:latin typeface="+mn-lt"/>
              </a:rPr>
              <a:t>Giúp người chơi biết được quy luật của game để biết cách chơi và thao tác </a:t>
            </a: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8072" name="Google Shape;8072;p66"/>
          <p:cNvGrpSpPr/>
          <p:nvPr/>
        </p:nvGrpSpPr>
        <p:grpSpPr>
          <a:xfrm>
            <a:off x="487169" y="1615048"/>
            <a:ext cx="2602097" cy="2683593"/>
            <a:chOff x="540250" y="1469725"/>
            <a:chExt cx="2602097" cy="2683593"/>
          </a:xfrm>
        </p:grpSpPr>
        <p:grpSp>
          <p:nvGrpSpPr>
            <p:cNvPr id="8073" name="Google Shape;8073;p66"/>
            <p:cNvGrpSpPr/>
            <p:nvPr/>
          </p:nvGrpSpPr>
          <p:grpSpPr>
            <a:xfrm>
              <a:off x="540250" y="1469725"/>
              <a:ext cx="2327031" cy="2683592"/>
              <a:chOff x="540250" y="1469725"/>
              <a:chExt cx="2327031" cy="2683592"/>
            </a:xfrm>
          </p:grpSpPr>
          <p:sp>
            <p:nvSpPr>
              <p:cNvPr id="8074" name="Google Shape;8074;p66"/>
              <p:cNvSpPr/>
              <p:nvPr/>
            </p:nvSpPr>
            <p:spPr>
              <a:xfrm>
                <a:off x="1891110" y="3782277"/>
                <a:ext cx="493733" cy="332682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288" extrusionOk="0">
                    <a:moveTo>
                      <a:pt x="4256" y="1"/>
                    </a:moveTo>
                    <a:cubicBezTo>
                      <a:pt x="2827" y="92"/>
                      <a:pt x="1399" y="153"/>
                      <a:pt x="0" y="153"/>
                    </a:cubicBezTo>
                    <a:cubicBezTo>
                      <a:pt x="639" y="2189"/>
                      <a:pt x="1277" y="4226"/>
                      <a:pt x="1915" y="6262"/>
                    </a:cubicBezTo>
                    <a:cubicBezTo>
                      <a:pt x="2364" y="6278"/>
                      <a:pt x="2815" y="6288"/>
                      <a:pt x="3268" y="6288"/>
                    </a:cubicBezTo>
                    <a:cubicBezTo>
                      <a:pt x="4529" y="6288"/>
                      <a:pt x="5799" y="6212"/>
                      <a:pt x="7052" y="5988"/>
                    </a:cubicBezTo>
                    <a:cubicBezTo>
                      <a:pt x="7691" y="5867"/>
                      <a:pt x="8390" y="5685"/>
                      <a:pt x="8815" y="5198"/>
                    </a:cubicBezTo>
                    <a:cubicBezTo>
                      <a:pt x="9271" y="4712"/>
                      <a:pt x="9332" y="3800"/>
                      <a:pt x="8785" y="3435"/>
                    </a:cubicBezTo>
                    <a:cubicBezTo>
                      <a:pt x="8481" y="3223"/>
                      <a:pt x="8116" y="3223"/>
                      <a:pt x="7751" y="3223"/>
                    </a:cubicBezTo>
                    <a:cubicBezTo>
                      <a:pt x="6444" y="3283"/>
                      <a:pt x="5168" y="3496"/>
                      <a:pt x="3952" y="3861"/>
                    </a:cubicBezTo>
                    <a:cubicBezTo>
                      <a:pt x="4074" y="2584"/>
                      <a:pt x="4165" y="1308"/>
                      <a:pt x="42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5" name="Google Shape;8075;p66"/>
              <p:cNvSpPr/>
              <p:nvPr/>
            </p:nvSpPr>
            <p:spPr>
              <a:xfrm>
                <a:off x="1157798" y="3787092"/>
                <a:ext cx="348978" cy="366226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6922" extrusionOk="0">
                    <a:moveTo>
                      <a:pt x="1246" y="1"/>
                    </a:moveTo>
                    <a:cubicBezTo>
                      <a:pt x="882" y="1034"/>
                      <a:pt x="547" y="2068"/>
                      <a:pt x="152" y="3101"/>
                    </a:cubicBezTo>
                    <a:cubicBezTo>
                      <a:pt x="91" y="3253"/>
                      <a:pt x="0" y="3466"/>
                      <a:pt x="61" y="3618"/>
                    </a:cubicBezTo>
                    <a:cubicBezTo>
                      <a:pt x="122" y="3831"/>
                      <a:pt x="274" y="3952"/>
                      <a:pt x="426" y="4074"/>
                    </a:cubicBezTo>
                    <a:cubicBezTo>
                      <a:pt x="1368" y="4773"/>
                      <a:pt x="2310" y="5472"/>
                      <a:pt x="3252" y="6171"/>
                    </a:cubicBezTo>
                    <a:cubicBezTo>
                      <a:pt x="3759" y="6525"/>
                      <a:pt x="4328" y="6922"/>
                      <a:pt x="4925" y="6922"/>
                    </a:cubicBezTo>
                    <a:cubicBezTo>
                      <a:pt x="5046" y="6922"/>
                      <a:pt x="5167" y="6906"/>
                      <a:pt x="5289" y="6870"/>
                    </a:cubicBezTo>
                    <a:cubicBezTo>
                      <a:pt x="6201" y="6597"/>
                      <a:pt x="6414" y="5229"/>
                      <a:pt x="5836" y="4469"/>
                    </a:cubicBezTo>
                    <a:cubicBezTo>
                      <a:pt x="5259" y="3709"/>
                      <a:pt x="4225" y="3466"/>
                      <a:pt x="3252" y="3466"/>
                    </a:cubicBezTo>
                    <a:cubicBezTo>
                      <a:pt x="4590" y="2584"/>
                      <a:pt x="5593" y="1338"/>
                      <a:pt x="6596" y="62"/>
                    </a:cubicBezTo>
                    <a:cubicBezTo>
                      <a:pt x="4803" y="62"/>
                      <a:pt x="3009" y="31"/>
                      <a:pt x="12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6" name="Google Shape;8076;p66"/>
              <p:cNvSpPr/>
              <p:nvPr/>
            </p:nvSpPr>
            <p:spPr>
              <a:xfrm>
                <a:off x="1940950" y="1469725"/>
                <a:ext cx="387653" cy="796152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15048" extrusionOk="0">
                    <a:moveTo>
                      <a:pt x="5498" y="1"/>
                    </a:moveTo>
                    <a:cubicBezTo>
                      <a:pt x="5479" y="1"/>
                      <a:pt x="5460" y="1"/>
                      <a:pt x="5442" y="2"/>
                    </a:cubicBezTo>
                    <a:cubicBezTo>
                      <a:pt x="4439" y="32"/>
                      <a:pt x="3679" y="853"/>
                      <a:pt x="3709" y="1856"/>
                    </a:cubicBezTo>
                    <a:cubicBezTo>
                      <a:pt x="3739" y="2524"/>
                      <a:pt x="4135" y="3102"/>
                      <a:pt x="4712" y="3375"/>
                    </a:cubicBezTo>
                    <a:cubicBezTo>
                      <a:pt x="3314" y="7205"/>
                      <a:pt x="1764" y="10974"/>
                      <a:pt x="1" y="14622"/>
                    </a:cubicBezTo>
                    <a:lnTo>
                      <a:pt x="882" y="15047"/>
                    </a:lnTo>
                    <a:cubicBezTo>
                      <a:pt x="2645" y="11309"/>
                      <a:pt x="4256" y="7479"/>
                      <a:pt x="5654" y="3558"/>
                    </a:cubicBezTo>
                    <a:cubicBezTo>
                      <a:pt x="6597" y="3497"/>
                      <a:pt x="7326" y="2676"/>
                      <a:pt x="7296" y="1734"/>
                    </a:cubicBezTo>
                    <a:cubicBezTo>
                      <a:pt x="7266" y="750"/>
                      <a:pt x="6447" y="1"/>
                      <a:pt x="5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66"/>
              <p:cNvSpPr/>
              <p:nvPr/>
            </p:nvSpPr>
            <p:spPr>
              <a:xfrm>
                <a:off x="1164200" y="1591838"/>
                <a:ext cx="451936" cy="669227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12649" extrusionOk="0">
                    <a:moveTo>
                      <a:pt x="1869" y="0"/>
                    </a:moveTo>
                    <a:cubicBezTo>
                      <a:pt x="1834" y="0"/>
                      <a:pt x="1799" y="1"/>
                      <a:pt x="1764" y="4"/>
                    </a:cubicBezTo>
                    <a:cubicBezTo>
                      <a:pt x="761" y="34"/>
                      <a:pt x="1" y="855"/>
                      <a:pt x="31" y="1858"/>
                    </a:cubicBezTo>
                    <a:cubicBezTo>
                      <a:pt x="60" y="2795"/>
                      <a:pt x="852" y="3563"/>
                      <a:pt x="1780" y="3563"/>
                    </a:cubicBezTo>
                    <a:cubicBezTo>
                      <a:pt x="1815" y="3563"/>
                      <a:pt x="1850" y="3562"/>
                      <a:pt x="1885" y="3560"/>
                    </a:cubicBezTo>
                    <a:cubicBezTo>
                      <a:pt x="2037" y="3560"/>
                      <a:pt x="2159" y="3529"/>
                      <a:pt x="2280" y="3499"/>
                    </a:cubicBezTo>
                    <a:cubicBezTo>
                      <a:pt x="4104" y="6569"/>
                      <a:pt x="5928" y="9609"/>
                      <a:pt x="7721" y="12648"/>
                    </a:cubicBezTo>
                    <a:lnTo>
                      <a:pt x="8542" y="12162"/>
                    </a:lnTo>
                    <a:cubicBezTo>
                      <a:pt x="6748" y="9122"/>
                      <a:pt x="4925" y="6052"/>
                      <a:pt x="3131" y="3013"/>
                    </a:cubicBezTo>
                    <a:cubicBezTo>
                      <a:pt x="3435" y="2678"/>
                      <a:pt x="3648" y="2222"/>
                      <a:pt x="3618" y="1706"/>
                    </a:cubicBezTo>
                    <a:cubicBezTo>
                      <a:pt x="3588" y="768"/>
                      <a:pt x="2797" y="0"/>
                      <a:pt x="18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66"/>
              <p:cNvSpPr/>
              <p:nvPr/>
            </p:nvSpPr>
            <p:spPr>
              <a:xfrm>
                <a:off x="540250" y="2289967"/>
                <a:ext cx="2180688" cy="1516541"/>
              </a:xfrm>
              <a:custGeom>
                <a:avLst/>
                <a:gdLst/>
                <a:ahLst/>
                <a:cxnLst/>
                <a:rect l="l" t="t" r="r" b="b"/>
                <a:pathLst>
                  <a:path w="41217" h="28664" extrusionOk="0">
                    <a:moveTo>
                      <a:pt x="5107" y="0"/>
                    </a:moveTo>
                    <a:cubicBezTo>
                      <a:pt x="4651" y="183"/>
                      <a:pt x="4225" y="365"/>
                      <a:pt x="3860" y="639"/>
                    </a:cubicBezTo>
                    <a:cubicBezTo>
                      <a:pt x="1064" y="2675"/>
                      <a:pt x="699" y="8633"/>
                      <a:pt x="426" y="11794"/>
                    </a:cubicBezTo>
                    <a:cubicBezTo>
                      <a:pt x="0" y="16596"/>
                      <a:pt x="669" y="21490"/>
                      <a:pt x="2432" y="25958"/>
                    </a:cubicBezTo>
                    <a:cubicBezTo>
                      <a:pt x="2736" y="26718"/>
                      <a:pt x="3100" y="27539"/>
                      <a:pt x="3830" y="27964"/>
                    </a:cubicBezTo>
                    <a:cubicBezTo>
                      <a:pt x="4347" y="28238"/>
                      <a:pt x="4955" y="28299"/>
                      <a:pt x="5563" y="28329"/>
                    </a:cubicBezTo>
                    <a:cubicBezTo>
                      <a:pt x="10171" y="28553"/>
                      <a:pt x="14780" y="28663"/>
                      <a:pt x="19386" y="28663"/>
                    </a:cubicBezTo>
                    <a:cubicBezTo>
                      <a:pt x="25382" y="28663"/>
                      <a:pt x="31374" y="28477"/>
                      <a:pt x="37356" y="28116"/>
                    </a:cubicBezTo>
                    <a:cubicBezTo>
                      <a:pt x="38663" y="28055"/>
                      <a:pt x="40062" y="27903"/>
                      <a:pt x="40943" y="26961"/>
                    </a:cubicBezTo>
                    <a:cubicBezTo>
                      <a:pt x="41034" y="26870"/>
                      <a:pt x="41125" y="26748"/>
                      <a:pt x="41217" y="26627"/>
                    </a:cubicBezTo>
                    <a:lnTo>
                      <a:pt x="41217" y="26627"/>
                    </a:lnTo>
                    <a:cubicBezTo>
                      <a:pt x="35024" y="26803"/>
                      <a:pt x="28857" y="27361"/>
                      <a:pt x="22795" y="27361"/>
                    </a:cubicBezTo>
                    <a:cubicBezTo>
                      <a:pt x="17373" y="27361"/>
                      <a:pt x="12035" y="26915"/>
                      <a:pt x="6839" y="25350"/>
                    </a:cubicBezTo>
                    <a:cubicBezTo>
                      <a:pt x="395" y="23739"/>
                      <a:pt x="2401" y="12462"/>
                      <a:pt x="2827" y="6019"/>
                    </a:cubicBezTo>
                    <a:cubicBezTo>
                      <a:pt x="2827" y="4012"/>
                      <a:pt x="3617" y="1672"/>
                      <a:pt x="51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66"/>
              <p:cNvSpPr/>
              <p:nvPr/>
            </p:nvSpPr>
            <p:spPr>
              <a:xfrm>
                <a:off x="561149" y="2226688"/>
                <a:ext cx="2306132" cy="1510879"/>
              </a:xfrm>
              <a:custGeom>
                <a:avLst/>
                <a:gdLst/>
                <a:ahLst/>
                <a:cxnLst/>
                <a:rect l="l" t="t" r="r" b="b"/>
                <a:pathLst>
                  <a:path w="43588" h="28557" extrusionOk="0">
                    <a:moveTo>
                      <a:pt x="21071" y="0"/>
                    </a:moveTo>
                    <a:cubicBezTo>
                      <a:pt x="16608" y="0"/>
                      <a:pt x="12148" y="137"/>
                      <a:pt x="7660" y="619"/>
                    </a:cubicBezTo>
                    <a:cubicBezTo>
                      <a:pt x="6657" y="710"/>
                      <a:pt x="5654" y="862"/>
                      <a:pt x="4712" y="1196"/>
                    </a:cubicBezTo>
                    <a:cubicBezTo>
                      <a:pt x="3222" y="2868"/>
                      <a:pt x="2432" y="5208"/>
                      <a:pt x="2432" y="7215"/>
                    </a:cubicBezTo>
                    <a:cubicBezTo>
                      <a:pt x="2037" y="13658"/>
                      <a:pt x="0" y="24935"/>
                      <a:pt x="6444" y="26546"/>
                    </a:cubicBezTo>
                    <a:cubicBezTo>
                      <a:pt x="11640" y="28111"/>
                      <a:pt x="16978" y="28557"/>
                      <a:pt x="22400" y="28557"/>
                    </a:cubicBezTo>
                    <a:cubicBezTo>
                      <a:pt x="28462" y="28557"/>
                      <a:pt x="34629" y="27999"/>
                      <a:pt x="40822" y="27823"/>
                    </a:cubicBezTo>
                    <a:cubicBezTo>
                      <a:pt x="41126" y="27336"/>
                      <a:pt x="41338" y="26789"/>
                      <a:pt x="41521" y="26212"/>
                    </a:cubicBezTo>
                    <a:cubicBezTo>
                      <a:pt x="43588" y="19494"/>
                      <a:pt x="43405" y="12230"/>
                      <a:pt x="41977" y="5330"/>
                    </a:cubicBezTo>
                    <a:cubicBezTo>
                      <a:pt x="41673" y="3932"/>
                      <a:pt x="41308" y="2503"/>
                      <a:pt x="40396" y="1439"/>
                    </a:cubicBezTo>
                    <a:cubicBezTo>
                      <a:pt x="39458" y="306"/>
                      <a:pt x="37188" y="115"/>
                      <a:pt x="35137" y="115"/>
                    </a:cubicBezTo>
                    <a:cubicBezTo>
                      <a:pt x="34094" y="115"/>
                      <a:pt x="33108" y="164"/>
                      <a:pt x="32383" y="164"/>
                    </a:cubicBezTo>
                    <a:cubicBezTo>
                      <a:pt x="32316" y="164"/>
                      <a:pt x="32252" y="164"/>
                      <a:pt x="32189" y="163"/>
                    </a:cubicBezTo>
                    <a:cubicBezTo>
                      <a:pt x="28470" y="94"/>
                      <a:pt x="24770" y="0"/>
                      <a:pt x="210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66"/>
              <p:cNvSpPr/>
              <p:nvPr/>
            </p:nvSpPr>
            <p:spPr>
              <a:xfrm>
                <a:off x="1045209" y="2396101"/>
                <a:ext cx="1627488" cy="120750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2823" extrusionOk="0">
                    <a:moveTo>
                      <a:pt x="6991" y="0"/>
                    </a:moveTo>
                    <a:cubicBezTo>
                      <a:pt x="6140" y="0"/>
                      <a:pt x="5289" y="0"/>
                      <a:pt x="4499" y="244"/>
                    </a:cubicBezTo>
                    <a:cubicBezTo>
                      <a:pt x="4347" y="274"/>
                      <a:pt x="4195" y="335"/>
                      <a:pt x="4013" y="396"/>
                    </a:cubicBezTo>
                    <a:cubicBezTo>
                      <a:pt x="2554" y="882"/>
                      <a:pt x="1733" y="1611"/>
                      <a:pt x="1307" y="3313"/>
                    </a:cubicBezTo>
                    <a:cubicBezTo>
                      <a:pt x="335" y="7174"/>
                      <a:pt x="0" y="11186"/>
                      <a:pt x="365" y="15137"/>
                    </a:cubicBezTo>
                    <a:cubicBezTo>
                      <a:pt x="547" y="17235"/>
                      <a:pt x="973" y="20396"/>
                      <a:pt x="2675" y="21885"/>
                    </a:cubicBezTo>
                    <a:cubicBezTo>
                      <a:pt x="3580" y="22672"/>
                      <a:pt x="4853" y="22822"/>
                      <a:pt x="6117" y="22822"/>
                    </a:cubicBezTo>
                    <a:cubicBezTo>
                      <a:pt x="6807" y="22822"/>
                      <a:pt x="7494" y="22777"/>
                      <a:pt x="8116" y="22767"/>
                    </a:cubicBezTo>
                    <a:cubicBezTo>
                      <a:pt x="13678" y="22736"/>
                      <a:pt x="19210" y="22675"/>
                      <a:pt x="24773" y="22615"/>
                    </a:cubicBezTo>
                    <a:cubicBezTo>
                      <a:pt x="27508" y="22584"/>
                      <a:pt x="29028" y="21216"/>
                      <a:pt x="29727" y="18967"/>
                    </a:cubicBezTo>
                    <a:cubicBezTo>
                      <a:pt x="29849" y="18572"/>
                      <a:pt x="29940" y="18147"/>
                      <a:pt x="30031" y="17691"/>
                    </a:cubicBezTo>
                    <a:cubicBezTo>
                      <a:pt x="30518" y="14621"/>
                      <a:pt x="30761" y="11460"/>
                      <a:pt x="30487" y="8359"/>
                    </a:cubicBezTo>
                    <a:cubicBezTo>
                      <a:pt x="30305" y="6201"/>
                      <a:pt x="30031" y="1763"/>
                      <a:pt x="27691" y="760"/>
                    </a:cubicBezTo>
                    <a:cubicBezTo>
                      <a:pt x="27022" y="487"/>
                      <a:pt x="26293" y="456"/>
                      <a:pt x="25594" y="396"/>
                    </a:cubicBezTo>
                    <a:cubicBezTo>
                      <a:pt x="19393" y="0"/>
                      <a:pt x="13192" y="0"/>
                      <a:pt x="69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66"/>
              <p:cNvSpPr/>
              <p:nvPr/>
            </p:nvSpPr>
            <p:spPr>
              <a:xfrm>
                <a:off x="692256" y="2879633"/>
                <a:ext cx="294695" cy="241470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4564" extrusionOk="0">
                    <a:moveTo>
                      <a:pt x="2596" y="0"/>
                    </a:moveTo>
                    <a:cubicBezTo>
                      <a:pt x="2177" y="0"/>
                      <a:pt x="1738" y="148"/>
                      <a:pt x="1322" y="497"/>
                    </a:cubicBezTo>
                    <a:cubicBezTo>
                      <a:pt x="1048" y="740"/>
                      <a:pt x="835" y="983"/>
                      <a:pt x="714" y="1257"/>
                    </a:cubicBezTo>
                    <a:cubicBezTo>
                      <a:pt x="0" y="2706"/>
                      <a:pt x="1167" y="4564"/>
                      <a:pt x="2620" y="4564"/>
                    </a:cubicBezTo>
                    <a:cubicBezTo>
                      <a:pt x="3148" y="4564"/>
                      <a:pt x="3713" y="4318"/>
                      <a:pt x="4240" y="3719"/>
                    </a:cubicBezTo>
                    <a:cubicBezTo>
                      <a:pt x="5569" y="2244"/>
                      <a:pt x="4226" y="0"/>
                      <a:pt x="25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66"/>
              <p:cNvSpPr/>
              <p:nvPr/>
            </p:nvSpPr>
            <p:spPr>
              <a:xfrm>
                <a:off x="540250" y="2209546"/>
                <a:ext cx="2327031" cy="1606589"/>
              </a:xfrm>
              <a:custGeom>
                <a:avLst/>
                <a:gdLst/>
                <a:ahLst/>
                <a:cxnLst/>
                <a:rect l="l" t="t" r="r" b="b"/>
                <a:pathLst>
                  <a:path w="43983" h="30366" fill="none" extrusionOk="0">
                    <a:moveTo>
                      <a:pt x="42372" y="5654"/>
                    </a:moveTo>
                    <a:cubicBezTo>
                      <a:pt x="42068" y="4256"/>
                      <a:pt x="41703" y="2827"/>
                      <a:pt x="40791" y="1763"/>
                    </a:cubicBezTo>
                    <a:cubicBezTo>
                      <a:pt x="39332" y="0"/>
                      <a:pt x="34651" y="517"/>
                      <a:pt x="32584" y="487"/>
                    </a:cubicBezTo>
                    <a:cubicBezTo>
                      <a:pt x="24377" y="335"/>
                      <a:pt x="16262" y="61"/>
                      <a:pt x="8055" y="943"/>
                    </a:cubicBezTo>
                    <a:cubicBezTo>
                      <a:pt x="7052" y="1034"/>
                      <a:pt x="6049" y="1186"/>
                      <a:pt x="5107" y="1520"/>
                    </a:cubicBezTo>
                    <a:cubicBezTo>
                      <a:pt x="4651" y="1703"/>
                      <a:pt x="4225" y="1885"/>
                      <a:pt x="3860" y="2159"/>
                    </a:cubicBezTo>
                    <a:cubicBezTo>
                      <a:pt x="1064" y="4195"/>
                      <a:pt x="699" y="10153"/>
                      <a:pt x="426" y="13314"/>
                    </a:cubicBezTo>
                    <a:cubicBezTo>
                      <a:pt x="0" y="18116"/>
                      <a:pt x="669" y="23010"/>
                      <a:pt x="2432" y="27478"/>
                    </a:cubicBezTo>
                    <a:cubicBezTo>
                      <a:pt x="2736" y="28238"/>
                      <a:pt x="3100" y="29059"/>
                      <a:pt x="3830" y="29484"/>
                    </a:cubicBezTo>
                    <a:cubicBezTo>
                      <a:pt x="4347" y="29758"/>
                      <a:pt x="4955" y="29819"/>
                      <a:pt x="5563" y="29849"/>
                    </a:cubicBezTo>
                    <a:cubicBezTo>
                      <a:pt x="16171" y="30366"/>
                      <a:pt x="26779" y="30274"/>
                      <a:pt x="37356" y="29636"/>
                    </a:cubicBezTo>
                    <a:cubicBezTo>
                      <a:pt x="38663" y="29575"/>
                      <a:pt x="40062" y="29423"/>
                      <a:pt x="40943" y="28481"/>
                    </a:cubicBezTo>
                    <a:cubicBezTo>
                      <a:pt x="41034" y="28390"/>
                      <a:pt x="41125" y="28268"/>
                      <a:pt x="41217" y="28147"/>
                    </a:cubicBezTo>
                    <a:cubicBezTo>
                      <a:pt x="41521" y="27660"/>
                      <a:pt x="41733" y="27113"/>
                      <a:pt x="41916" y="26536"/>
                    </a:cubicBezTo>
                    <a:cubicBezTo>
                      <a:pt x="43983" y="19818"/>
                      <a:pt x="43800" y="12554"/>
                      <a:pt x="42372" y="565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66"/>
              <p:cNvSpPr/>
              <p:nvPr/>
            </p:nvSpPr>
            <p:spPr>
              <a:xfrm>
                <a:off x="1455303" y="3164810"/>
                <a:ext cx="915088" cy="243004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4593" extrusionOk="0">
                    <a:moveTo>
                      <a:pt x="15502" y="0"/>
                    </a:moveTo>
                    <a:cubicBezTo>
                      <a:pt x="15715" y="578"/>
                      <a:pt x="15776" y="1216"/>
                      <a:pt x="15654" y="1824"/>
                    </a:cubicBezTo>
                    <a:cubicBezTo>
                      <a:pt x="15192" y="1821"/>
                      <a:pt x="14743" y="1820"/>
                      <a:pt x="14304" y="1820"/>
                    </a:cubicBezTo>
                    <a:cubicBezTo>
                      <a:pt x="10352" y="1820"/>
                      <a:pt x="7228" y="1943"/>
                      <a:pt x="3070" y="2189"/>
                    </a:cubicBezTo>
                    <a:lnTo>
                      <a:pt x="3009" y="791"/>
                    </a:lnTo>
                    <a:cubicBezTo>
                      <a:pt x="2006" y="791"/>
                      <a:pt x="1003" y="791"/>
                      <a:pt x="0" y="821"/>
                    </a:cubicBezTo>
                    <a:cubicBezTo>
                      <a:pt x="91" y="2037"/>
                      <a:pt x="152" y="3283"/>
                      <a:pt x="243" y="4529"/>
                    </a:cubicBezTo>
                    <a:cubicBezTo>
                      <a:pt x="1799" y="4571"/>
                      <a:pt x="3354" y="4592"/>
                      <a:pt x="4909" y="4592"/>
                    </a:cubicBezTo>
                    <a:cubicBezTo>
                      <a:pt x="9038" y="4592"/>
                      <a:pt x="13167" y="4443"/>
                      <a:pt x="17295" y="4134"/>
                    </a:cubicBezTo>
                    <a:cubicBezTo>
                      <a:pt x="17295" y="2736"/>
                      <a:pt x="17295" y="1368"/>
                      <a:pt x="17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66"/>
              <p:cNvSpPr/>
              <p:nvPr/>
            </p:nvSpPr>
            <p:spPr>
              <a:xfrm>
                <a:off x="1513185" y="2572975"/>
                <a:ext cx="357073" cy="516324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9759" extrusionOk="0">
                    <a:moveTo>
                      <a:pt x="3382" y="1"/>
                    </a:moveTo>
                    <a:cubicBezTo>
                      <a:pt x="3369" y="1"/>
                      <a:pt x="3357" y="1"/>
                      <a:pt x="3344" y="1"/>
                    </a:cubicBezTo>
                    <a:cubicBezTo>
                      <a:pt x="1490" y="1"/>
                      <a:pt x="1" y="2189"/>
                      <a:pt x="31" y="4895"/>
                    </a:cubicBezTo>
                    <a:cubicBezTo>
                      <a:pt x="31" y="7581"/>
                      <a:pt x="1530" y="9758"/>
                      <a:pt x="3367" y="9758"/>
                    </a:cubicBezTo>
                    <a:cubicBezTo>
                      <a:pt x="3379" y="9758"/>
                      <a:pt x="3392" y="9758"/>
                      <a:pt x="3405" y="9758"/>
                    </a:cubicBezTo>
                    <a:cubicBezTo>
                      <a:pt x="5259" y="9758"/>
                      <a:pt x="6748" y="7569"/>
                      <a:pt x="6748" y="4864"/>
                    </a:cubicBezTo>
                    <a:cubicBezTo>
                      <a:pt x="6718" y="2178"/>
                      <a:pt x="5219" y="1"/>
                      <a:pt x="33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66"/>
              <p:cNvSpPr/>
              <p:nvPr/>
            </p:nvSpPr>
            <p:spPr>
              <a:xfrm>
                <a:off x="1575881" y="2658211"/>
                <a:ext cx="284695" cy="408552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7722" extrusionOk="0">
                    <a:moveTo>
                      <a:pt x="2676" y="1"/>
                    </a:moveTo>
                    <a:cubicBezTo>
                      <a:pt x="1825" y="1"/>
                      <a:pt x="1065" y="578"/>
                      <a:pt x="578" y="1460"/>
                    </a:cubicBezTo>
                    <a:cubicBezTo>
                      <a:pt x="1338" y="1855"/>
                      <a:pt x="2068" y="2281"/>
                      <a:pt x="2858" y="2676"/>
                    </a:cubicBezTo>
                    <a:cubicBezTo>
                      <a:pt x="1885" y="2797"/>
                      <a:pt x="974" y="2980"/>
                      <a:pt x="62" y="3071"/>
                    </a:cubicBezTo>
                    <a:cubicBezTo>
                      <a:pt x="31" y="3314"/>
                      <a:pt x="1" y="3588"/>
                      <a:pt x="1" y="3891"/>
                    </a:cubicBezTo>
                    <a:cubicBezTo>
                      <a:pt x="1" y="6001"/>
                      <a:pt x="1196" y="7722"/>
                      <a:pt x="2668" y="7722"/>
                    </a:cubicBezTo>
                    <a:cubicBezTo>
                      <a:pt x="2680" y="7722"/>
                      <a:pt x="2693" y="7722"/>
                      <a:pt x="2706" y="7721"/>
                    </a:cubicBezTo>
                    <a:cubicBezTo>
                      <a:pt x="4196" y="7721"/>
                      <a:pt x="5381" y="5989"/>
                      <a:pt x="5381" y="3861"/>
                    </a:cubicBezTo>
                    <a:cubicBezTo>
                      <a:pt x="5381" y="1733"/>
                      <a:pt x="4165" y="1"/>
                      <a:pt x="26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66"/>
              <p:cNvSpPr/>
              <p:nvPr/>
            </p:nvSpPr>
            <p:spPr>
              <a:xfrm>
                <a:off x="1953807" y="2572975"/>
                <a:ext cx="357073" cy="516271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9758" extrusionOk="0">
                    <a:moveTo>
                      <a:pt x="3383" y="1"/>
                    </a:moveTo>
                    <a:cubicBezTo>
                      <a:pt x="3370" y="1"/>
                      <a:pt x="3357" y="1"/>
                      <a:pt x="3344" y="1"/>
                    </a:cubicBezTo>
                    <a:cubicBezTo>
                      <a:pt x="1490" y="1"/>
                      <a:pt x="1" y="2189"/>
                      <a:pt x="31" y="4895"/>
                    </a:cubicBezTo>
                    <a:cubicBezTo>
                      <a:pt x="31" y="7600"/>
                      <a:pt x="1551" y="9758"/>
                      <a:pt x="3405" y="9758"/>
                    </a:cubicBezTo>
                    <a:cubicBezTo>
                      <a:pt x="5259" y="9758"/>
                      <a:pt x="6749" y="7569"/>
                      <a:pt x="6749" y="4864"/>
                    </a:cubicBezTo>
                    <a:cubicBezTo>
                      <a:pt x="6719" y="2178"/>
                      <a:pt x="5219" y="1"/>
                      <a:pt x="33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66"/>
              <p:cNvSpPr/>
              <p:nvPr/>
            </p:nvSpPr>
            <p:spPr>
              <a:xfrm>
                <a:off x="2016556" y="2658211"/>
                <a:ext cx="284695" cy="408552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7722" extrusionOk="0">
                    <a:moveTo>
                      <a:pt x="2675" y="1"/>
                    </a:moveTo>
                    <a:cubicBezTo>
                      <a:pt x="1824" y="1"/>
                      <a:pt x="1064" y="578"/>
                      <a:pt x="578" y="1460"/>
                    </a:cubicBezTo>
                    <a:cubicBezTo>
                      <a:pt x="1338" y="1855"/>
                      <a:pt x="2037" y="2281"/>
                      <a:pt x="2858" y="2676"/>
                    </a:cubicBezTo>
                    <a:cubicBezTo>
                      <a:pt x="1885" y="2797"/>
                      <a:pt x="973" y="2980"/>
                      <a:pt x="61" y="3071"/>
                    </a:cubicBezTo>
                    <a:cubicBezTo>
                      <a:pt x="0" y="3314"/>
                      <a:pt x="0" y="3588"/>
                      <a:pt x="0" y="3891"/>
                    </a:cubicBezTo>
                    <a:cubicBezTo>
                      <a:pt x="0" y="6001"/>
                      <a:pt x="1195" y="7722"/>
                      <a:pt x="2667" y="7722"/>
                    </a:cubicBezTo>
                    <a:cubicBezTo>
                      <a:pt x="2680" y="7722"/>
                      <a:pt x="2693" y="7722"/>
                      <a:pt x="2706" y="7721"/>
                    </a:cubicBezTo>
                    <a:cubicBezTo>
                      <a:pt x="4195" y="7721"/>
                      <a:pt x="5380" y="5989"/>
                      <a:pt x="5380" y="3861"/>
                    </a:cubicBezTo>
                    <a:cubicBezTo>
                      <a:pt x="5380" y="1733"/>
                      <a:pt x="4165" y="1"/>
                      <a:pt x="26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66"/>
              <p:cNvSpPr/>
              <p:nvPr/>
            </p:nvSpPr>
            <p:spPr>
              <a:xfrm>
                <a:off x="699452" y="3195339"/>
                <a:ext cx="287923" cy="53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" fill="none" extrusionOk="0">
                    <a:moveTo>
                      <a:pt x="0" y="1"/>
                    </a:moveTo>
                    <a:lnTo>
                      <a:pt x="5441" y="1"/>
                    </a:lnTo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66"/>
              <p:cNvSpPr/>
              <p:nvPr/>
            </p:nvSpPr>
            <p:spPr>
              <a:xfrm>
                <a:off x="699452" y="3322425"/>
                <a:ext cx="302366" cy="53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1" fill="none" extrusionOk="0">
                    <a:moveTo>
                      <a:pt x="0" y="0"/>
                    </a:moveTo>
                    <a:lnTo>
                      <a:pt x="5715" y="0"/>
                    </a:lnTo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66"/>
              <p:cNvSpPr/>
              <p:nvPr/>
            </p:nvSpPr>
            <p:spPr>
              <a:xfrm>
                <a:off x="739662" y="3434962"/>
                <a:ext cx="292737" cy="53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" fill="none" extrusionOk="0">
                    <a:moveTo>
                      <a:pt x="0" y="1"/>
                    </a:moveTo>
                    <a:lnTo>
                      <a:pt x="5532" y="1"/>
                    </a:lnTo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1" name="Google Shape;8091;p66"/>
              <p:cNvSpPr/>
              <p:nvPr/>
            </p:nvSpPr>
            <p:spPr>
              <a:xfrm>
                <a:off x="797544" y="3536282"/>
                <a:ext cx="294324" cy="53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" fill="none" extrusionOk="0">
                    <a:moveTo>
                      <a:pt x="0" y="1"/>
                    </a:moveTo>
                    <a:lnTo>
                      <a:pt x="5563" y="1"/>
                    </a:lnTo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2" name="Google Shape;8092;p66"/>
            <p:cNvGrpSpPr/>
            <p:nvPr/>
          </p:nvGrpSpPr>
          <p:grpSpPr>
            <a:xfrm>
              <a:off x="540250" y="1469725"/>
              <a:ext cx="2602097" cy="2683593"/>
              <a:chOff x="540250" y="1469725"/>
              <a:chExt cx="2602097" cy="2683593"/>
            </a:xfrm>
          </p:grpSpPr>
          <p:sp>
            <p:nvSpPr>
              <p:cNvPr id="8093" name="Google Shape;8093;p66"/>
              <p:cNvSpPr/>
              <p:nvPr/>
            </p:nvSpPr>
            <p:spPr>
              <a:xfrm>
                <a:off x="1891110" y="3782277"/>
                <a:ext cx="493733" cy="332682"/>
              </a:xfrm>
              <a:custGeom>
                <a:avLst/>
                <a:gdLst/>
                <a:ahLst/>
                <a:cxnLst/>
                <a:rect l="l" t="t" r="r" b="b"/>
                <a:pathLst>
                  <a:path w="9332" h="6288" extrusionOk="0">
                    <a:moveTo>
                      <a:pt x="4256" y="1"/>
                    </a:moveTo>
                    <a:cubicBezTo>
                      <a:pt x="2827" y="92"/>
                      <a:pt x="1399" y="153"/>
                      <a:pt x="0" y="153"/>
                    </a:cubicBezTo>
                    <a:cubicBezTo>
                      <a:pt x="639" y="2189"/>
                      <a:pt x="1277" y="4226"/>
                      <a:pt x="1915" y="6262"/>
                    </a:cubicBezTo>
                    <a:cubicBezTo>
                      <a:pt x="2364" y="6278"/>
                      <a:pt x="2815" y="6288"/>
                      <a:pt x="3268" y="6288"/>
                    </a:cubicBezTo>
                    <a:cubicBezTo>
                      <a:pt x="4529" y="6288"/>
                      <a:pt x="5799" y="6212"/>
                      <a:pt x="7052" y="5988"/>
                    </a:cubicBezTo>
                    <a:cubicBezTo>
                      <a:pt x="7691" y="5867"/>
                      <a:pt x="8390" y="5685"/>
                      <a:pt x="8815" y="5198"/>
                    </a:cubicBezTo>
                    <a:cubicBezTo>
                      <a:pt x="9271" y="4712"/>
                      <a:pt x="9332" y="3800"/>
                      <a:pt x="8785" y="3435"/>
                    </a:cubicBezTo>
                    <a:cubicBezTo>
                      <a:pt x="8481" y="3223"/>
                      <a:pt x="8116" y="3223"/>
                      <a:pt x="7751" y="3223"/>
                    </a:cubicBezTo>
                    <a:cubicBezTo>
                      <a:pt x="6444" y="3283"/>
                      <a:pt x="5168" y="3496"/>
                      <a:pt x="3952" y="3861"/>
                    </a:cubicBezTo>
                    <a:cubicBezTo>
                      <a:pt x="4074" y="2584"/>
                      <a:pt x="4165" y="1308"/>
                      <a:pt x="4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66"/>
              <p:cNvSpPr/>
              <p:nvPr/>
            </p:nvSpPr>
            <p:spPr>
              <a:xfrm>
                <a:off x="1157798" y="3787092"/>
                <a:ext cx="348978" cy="366226"/>
              </a:xfrm>
              <a:custGeom>
                <a:avLst/>
                <a:gdLst/>
                <a:ahLst/>
                <a:cxnLst/>
                <a:rect l="l" t="t" r="r" b="b"/>
                <a:pathLst>
                  <a:path w="6596" h="6922" extrusionOk="0">
                    <a:moveTo>
                      <a:pt x="1246" y="1"/>
                    </a:moveTo>
                    <a:cubicBezTo>
                      <a:pt x="882" y="1034"/>
                      <a:pt x="547" y="2068"/>
                      <a:pt x="152" y="3101"/>
                    </a:cubicBezTo>
                    <a:cubicBezTo>
                      <a:pt x="91" y="3253"/>
                      <a:pt x="0" y="3466"/>
                      <a:pt x="61" y="3618"/>
                    </a:cubicBezTo>
                    <a:cubicBezTo>
                      <a:pt x="122" y="3831"/>
                      <a:pt x="274" y="3952"/>
                      <a:pt x="426" y="4074"/>
                    </a:cubicBezTo>
                    <a:cubicBezTo>
                      <a:pt x="1368" y="4773"/>
                      <a:pt x="2310" y="5472"/>
                      <a:pt x="3252" y="6171"/>
                    </a:cubicBezTo>
                    <a:cubicBezTo>
                      <a:pt x="3759" y="6525"/>
                      <a:pt x="4328" y="6922"/>
                      <a:pt x="4925" y="6922"/>
                    </a:cubicBezTo>
                    <a:cubicBezTo>
                      <a:pt x="5046" y="6922"/>
                      <a:pt x="5167" y="6906"/>
                      <a:pt x="5289" y="6870"/>
                    </a:cubicBezTo>
                    <a:cubicBezTo>
                      <a:pt x="6201" y="6597"/>
                      <a:pt x="6414" y="5229"/>
                      <a:pt x="5836" y="4469"/>
                    </a:cubicBezTo>
                    <a:cubicBezTo>
                      <a:pt x="5259" y="3709"/>
                      <a:pt x="4225" y="3466"/>
                      <a:pt x="3252" y="3466"/>
                    </a:cubicBezTo>
                    <a:cubicBezTo>
                      <a:pt x="4590" y="2584"/>
                      <a:pt x="5593" y="1338"/>
                      <a:pt x="6596" y="62"/>
                    </a:cubicBezTo>
                    <a:cubicBezTo>
                      <a:pt x="4803" y="62"/>
                      <a:pt x="3009" y="31"/>
                      <a:pt x="1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66"/>
              <p:cNvSpPr/>
              <p:nvPr/>
            </p:nvSpPr>
            <p:spPr>
              <a:xfrm>
                <a:off x="1940950" y="1469725"/>
                <a:ext cx="387653" cy="796152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15048" extrusionOk="0">
                    <a:moveTo>
                      <a:pt x="5498" y="1"/>
                    </a:moveTo>
                    <a:cubicBezTo>
                      <a:pt x="5479" y="1"/>
                      <a:pt x="5460" y="1"/>
                      <a:pt x="5442" y="2"/>
                    </a:cubicBezTo>
                    <a:cubicBezTo>
                      <a:pt x="4439" y="32"/>
                      <a:pt x="3679" y="853"/>
                      <a:pt x="3709" y="1856"/>
                    </a:cubicBezTo>
                    <a:cubicBezTo>
                      <a:pt x="3739" y="2524"/>
                      <a:pt x="4135" y="3102"/>
                      <a:pt x="4712" y="3375"/>
                    </a:cubicBezTo>
                    <a:cubicBezTo>
                      <a:pt x="3314" y="7205"/>
                      <a:pt x="1764" y="10974"/>
                      <a:pt x="1" y="14622"/>
                    </a:cubicBezTo>
                    <a:lnTo>
                      <a:pt x="882" y="15047"/>
                    </a:lnTo>
                    <a:cubicBezTo>
                      <a:pt x="2645" y="11309"/>
                      <a:pt x="4256" y="7479"/>
                      <a:pt x="5654" y="3558"/>
                    </a:cubicBezTo>
                    <a:cubicBezTo>
                      <a:pt x="6597" y="3497"/>
                      <a:pt x="7326" y="2676"/>
                      <a:pt x="7296" y="1734"/>
                    </a:cubicBezTo>
                    <a:cubicBezTo>
                      <a:pt x="7266" y="750"/>
                      <a:pt x="6447" y="1"/>
                      <a:pt x="54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66"/>
              <p:cNvSpPr/>
              <p:nvPr/>
            </p:nvSpPr>
            <p:spPr>
              <a:xfrm>
                <a:off x="1164200" y="1591838"/>
                <a:ext cx="451936" cy="669227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12649" extrusionOk="0">
                    <a:moveTo>
                      <a:pt x="1869" y="0"/>
                    </a:moveTo>
                    <a:cubicBezTo>
                      <a:pt x="1834" y="0"/>
                      <a:pt x="1799" y="1"/>
                      <a:pt x="1764" y="4"/>
                    </a:cubicBezTo>
                    <a:cubicBezTo>
                      <a:pt x="761" y="34"/>
                      <a:pt x="1" y="855"/>
                      <a:pt x="31" y="1858"/>
                    </a:cubicBezTo>
                    <a:cubicBezTo>
                      <a:pt x="60" y="2795"/>
                      <a:pt x="852" y="3563"/>
                      <a:pt x="1780" y="3563"/>
                    </a:cubicBezTo>
                    <a:cubicBezTo>
                      <a:pt x="1815" y="3563"/>
                      <a:pt x="1850" y="3562"/>
                      <a:pt x="1885" y="3560"/>
                    </a:cubicBezTo>
                    <a:cubicBezTo>
                      <a:pt x="2037" y="3560"/>
                      <a:pt x="2159" y="3529"/>
                      <a:pt x="2280" y="3499"/>
                    </a:cubicBezTo>
                    <a:cubicBezTo>
                      <a:pt x="4104" y="6569"/>
                      <a:pt x="5928" y="9609"/>
                      <a:pt x="7721" y="12648"/>
                    </a:cubicBezTo>
                    <a:lnTo>
                      <a:pt x="8542" y="12162"/>
                    </a:lnTo>
                    <a:cubicBezTo>
                      <a:pt x="6748" y="9122"/>
                      <a:pt x="4925" y="6052"/>
                      <a:pt x="3131" y="3013"/>
                    </a:cubicBezTo>
                    <a:cubicBezTo>
                      <a:pt x="3435" y="2678"/>
                      <a:pt x="3648" y="2222"/>
                      <a:pt x="3618" y="1706"/>
                    </a:cubicBezTo>
                    <a:cubicBezTo>
                      <a:pt x="3588" y="768"/>
                      <a:pt x="2797" y="0"/>
                      <a:pt x="18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66"/>
              <p:cNvSpPr/>
              <p:nvPr/>
            </p:nvSpPr>
            <p:spPr>
              <a:xfrm>
                <a:off x="540250" y="2289967"/>
                <a:ext cx="2180688" cy="1516541"/>
              </a:xfrm>
              <a:custGeom>
                <a:avLst/>
                <a:gdLst/>
                <a:ahLst/>
                <a:cxnLst/>
                <a:rect l="l" t="t" r="r" b="b"/>
                <a:pathLst>
                  <a:path w="41217" h="28664" extrusionOk="0">
                    <a:moveTo>
                      <a:pt x="5107" y="0"/>
                    </a:moveTo>
                    <a:cubicBezTo>
                      <a:pt x="4651" y="183"/>
                      <a:pt x="4225" y="365"/>
                      <a:pt x="3860" y="639"/>
                    </a:cubicBezTo>
                    <a:cubicBezTo>
                      <a:pt x="1064" y="2675"/>
                      <a:pt x="699" y="8633"/>
                      <a:pt x="426" y="11794"/>
                    </a:cubicBezTo>
                    <a:cubicBezTo>
                      <a:pt x="0" y="16596"/>
                      <a:pt x="669" y="21490"/>
                      <a:pt x="2432" y="25958"/>
                    </a:cubicBezTo>
                    <a:cubicBezTo>
                      <a:pt x="2736" y="26718"/>
                      <a:pt x="3100" y="27539"/>
                      <a:pt x="3830" y="27964"/>
                    </a:cubicBezTo>
                    <a:cubicBezTo>
                      <a:pt x="4347" y="28238"/>
                      <a:pt x="4955" y="28299"/>
                      <a:pt x="5563" y="28329"/>
                    </a:cubicBezTo>
                    <a:cubicBezTo>
                      <a:pt x="10171" y="28553"/>
                      <a:pt x="14780" y="28663"/>
                      <a:pt x="19386" y="28663"/>
                    </a:cubicBezTo>
                    <a:cubicBezTo>
                      <a:pt x="25382" y="28663"/>
                      <a:pt x="31374" y="28477"/>
                      <a:pt x="37356" y="28116"/>
                    </a:cubicBezTo>
                    <a:cubicBezTo>
                      <a:pt x="38663" y="28055"/>
                      <a:pt x="40062" y="27903"/>
                      <a:pt x="40943" y="26961"/>
                    </a:cubicBezTo>
                    <a:cubicBezTo>
                      <a:pt x="41034" y="26870"/>
                      <a:pt x="41125" y="26748"/>
                      <a:pt x="41217" y="26627"/>
                    </a:cubicBezTo>
                    <a:lnTo>
                      <a:pt x="41217" y="26627"/>
                    </a:lnTo>
                    <a:cubicBezTo>
                      <a:pt x="35024" y="26803"/>
                      <a:pt x="28857" y="27361"/>
                      <a:pt x="22795" y="27361"/>
                    </a:cubicBezTo>
                    <a:cubicBezTo>
                      <a:pt x="17373" y="27361"/>
                      <a:pt x="12035" y="26915"/>
                      <a:pt x="6839" y="25350"/>
                    </a:cubicBezTo>
                    <a:cubicBezTo>
                      <a:pt x="395" y="23739"/>
                      <a:pt x="2401" y="12462"/>
                      <a:pt x="2827" y="6019"/>
                    </a:cubicBezTo>
                    <a:cubicBezTo>
                      <a:pt x="2827" y="4012"/>
                      <a:pt x="3617" y="1672"/>
                      <a:pt x="510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66"/>
              <p:cNvSpPr/>
              <p:nvPr/>
            </p:nvSpPr>
            <p:spPr>
              <a:xfrm>
                <a:off x="561149" y="2226688"/>
                <a:ext cx="2306132" cy="1510879"/>
              </a:xfrm>
              <a:custGeom>
                <a:avLst/>
                <a:gdLst/>
                <a:ahLst/>
                <a:cxnLst/>
                <a:rect l="l" t="t" r="r" b="b"/>
                <a:pathLst>
                  <a:path w="43588" h="28557" extrusionOk="0">
                    <a:moveTo>
                      <a:pt x="21071" y="0"/>
                    </a:moveTo>
                    <a:cubicBezTo>
                      <a:pt x="16608" y="0"/>
                      <a:pt x="12148" y="137"/>
                      <a:pt x="7660" y="619"/>
                    </a:cubicBezTo>
                    <a:cubicBezTo>
                      <a:pt x="6657" y="710"/>
                      <a:pt x="5654" y="862"/>
                      <a:pt x="4712" y="1196"/>
                    </a:cubicBezTo>
                    <a:cubicBezTo>
                      <a:pt x="3222" y="2868"/>
                      <a:pt x="2432" y="5208"/>
                      <a:pt x="2432" y="7215"/>
                    </a:cubicBezTo>
                    <a:cubicBezTo>
                      <a:pt x="2037" y="13658"/>
                      <a:pt x="0" y="24935"/>
                      <a:pt x="6444" y="26546"/>
                    </a:cubicBezTo>
                    <a:cubicBezTo>
                      <a:pt x="11640" y="28111"/>
                      <a:pt x="16978" y="28557"/>
                      <a:pt x="22400" y="28557"/>
                    </a:cubicBezTo>
                    <a:cubicBezTo>
                      <a:pt x="28462" y="28557"/>
                      <a:pt x="34629" y="27999"/>
                      <a:pt x="40822" y="27823"/>
                    </a:cubicBezTo>
                    <a:cubicBezTo>
                      <a:pt x="41126" y="27336"/>
                      <a:pt x="41338" y="26789"/>
                      <a:pt x="41521" y="26212"/>
                    </a:cubicBezTo>
                    <a:cubicBezTo>
                      <a:pt x="43588" y="19494"/>
                      <a:pt x="43405" y="12230"/>
                      <a:pt x="41977" y="5330"/>
                    </a:cubicBezTo>
                    <a:cubicBezTo>
                      <a:pt x="41673" y="3932"/>
                      <a:pt x="41308" y="2503"/>
                      <a:pt x="40396" y="1439"/>
                    </a:cubicBezTo>
                    <a:cubicBezTo>
                      <a:pt x="39458" y="306"/>
                      <a:pt x="37188" y="115"/>
                      <a:pt x="35137" y="115"/>
                    </a:cubicBezTo>
                    <a:cubicBezTo>
                      <a:pt x="34094" y="115"/>
                      <a:pt x="33108" y="164"/>
                      <a:pt x="32383" y="164"/>
                    </a:cubicBezTo>
                    <a:cubicBezTo>
                      <a:pt x="32316" y="164"/>
                      <a:pt x="32252" y="164"/>
                      <a:pt x="32189" y="163"/>
                    </a:cubicBezTo>
                    <a:cubicBezTo>
                      <a:pt x="28470" y="94"/>
                      <a:pt x="24770" y="0"/>
                      <a:pt x="210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66"/>
              <p:cNvSpPr/>
              <p:nvPr/>
            </p:nvSpPr>
            <p:spPr>
              <a:xfrm>
                <a:off x="1514859" y="2184512"/>
                <a:ext cx="1627488" cy="1207508"/>
              </a:xfrm>
              <a:custGeom>
                <a:avLst/>
                <a:gdLst/>
                <a:ahLst/>
                <a:cxnLst/>
                <a:rect l="l" t="t" r="r" b="b"/>
                <a:pathLst>
                  <a:path w="30761" h="22823" extrusionOk="0">
                    <a:moveTo>
                      <a:pt x="6991" y="0"/>
                    </a:moveTo>
                    <a:cubicBezTo>
                      <a:pt x="6140" y="0"/>
                      <a:pt x="5289" y="0"/>
                      <a:pt x="4499" y="244"/>
                    </a:cubicBezTo>
                    <a:cubicBezTo>
                      <a:pt x="4347" y="274"/>
                      <a:pt x="4195" y="335"/>
                      <a:pt x="4013" y="396"/>
                    </a:cubicBezTo>
                    <a:cubicBezTo>
                      <a:pt x="2554" y="882"/>
                      <a:pt x="1733" y="1611"/>
                      <a:pt x="1307" y="3313"/>
                    </a:cubicBezTo>
                    <a:cubicBezTo>
                      <a:pt x="335" y="7174"/>
                      <a:pt x="0" y="11186"/>
                      <a:pt x="365" y="15137"/>
                    </a:cubicBezTo>
                    <a:cubicBezTo>
                      <a:pt x="547" y="17235"/>
                      <a:pt x="973" y="20396"/>
                      <a:pt x="2675" y="21885"/>
                    </a:cubicBezTo>
                    <a:cubicBezTo>
                      <a:pt x="3580" y="22672"/>
                      <a:pt x="4853" y="22822"/>
                      <a:pt x="6117" y="22822"/>
                    </a:cubicBezTo>
                    <a:cubicBezTo>
                      <a:pt x="6807" y="22822"/>
                      <a:pt x="7494" y="22777"/>
                      <a:pt x="8116" y="22767"/>
                    </a:cubicBezTo>
                    <a:cubicBezTo>
                      <a:pt x="13678" y="22736"/>
                      <a:pt x="19210" y="22675"/>
                      <a:pt x="24773" y="22615"/>
                    </a:cubicBezTo>
                    <a:cubicBezTo>
                      <a:pt x="27508" y="22584"/>
                      <a:pt x="29028" y="21216"/>
                      <a:pt x="29727" y="18967"/>
                    </a:cubicBezTo>
                    <a:cubicBezTo>
                      <a:pt x="29849" y="18572"/>
                      <a:pt x="29940" y="18147"/>
                      <a:pt x="30031" y="17691"/>
                    </a:cubicBezTo>
                    <a:cubicBezTo>
                      <a:pt x="30518" y="14621"/>
                      <a:pt x="30761" y="11460"/>
                      <a:pt x="30487" y="8359"/>
                    </a:cubicBezTo>
                    <a:cubicBezTo>
                      <a:pt x="30305" y="6201"/>
                      <a:pt x="30031" y="1763"/>
                      <a:pt x="27691" y="760"/>
                    </a:cubicBezTo>
                    <a:cubicBezTo>
                      <a:pt x="27022" y="487"/>
                      <a:pt x="26293" y="456"/>
                      <a:pt x="25594" y="396"/>
                    </a:cubicBezTo>
                    <a:cubicBezTo>
                      <a:pt x="19393" y="0"/>
                      <a:pt x="13192" y="0"/>
                      <a:pt x="69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66"/>
              <p:cNvSpPr/>
              <p:nvPr/>
            </p:nvSpPr>
            <p:spPr>
              <a:xfrm>
                <a:off x="692256" y="2879633"/>
                <a:ext cx="294695" cy="241470"/>
              </a:xfrm>
              <a:custGeom>
                <a:avLst/>
                <a:gdLst/>
                <a:ahLst/>
                <a:cxnLst/>
                <a:rect l="l" t="t" r="r" b="b"/>
                <a:pathLst>
                  <a:path w="5570" h="4564" extrusionOk="0">
                    <a:moveTo>
                      <a:pt x="2596" y="0"/>
                    </a:moveTo>
                    <a:cubicBezTo>
                      <a:pt x="2177" y="0"/>
                      <a:pt x="1738" y="148"/>
                      <a:pt x="1322" y="497"/>
                    </a:cubicBezTo>
                    <a:cubicBezTo>
                      <a:pt x="1048" y="740"/>
                      <a:pt x="835" y="983"/>
                      <a:pt x="714" y="1257"/>
                    </a:cubicBezTo>
                    <a:cubicBezTo>
                      <a:pt x="0" y="2706"/>
                      <a:pt x="1167" y="4564"/>
                      <a:pt x="2620" y="4564"/>
                    </a:cubicBezTo>
                    <a:cubicBezTo>
                      <a:pt x="3148" y="4564"/>
                      <a:pt x="3713" y="4318"/>
                      <a:pt x="4240" y="3719"/>
                    </a:cubicBezTo>
                    <a:cubicBezTo>
                      <a:pt x="5569" y="2244"/>
                      <a:pt x="4226" y="0"/>
                      <a:pt x="25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66"/>
              <p:cNvSpPr/>
              <p:nvPr/>
            </p:nvSpPr>
            <p:spPr>
              <a:xfrm>
                <a:off x="540250" y="2209546"/>
                <a:ext cx="2327031" cy="1606589"/>
              </a:xfrm>
              <a:custGeom>
                <a:avLst/>
                <a:gdLst/>
                <a:ahLst/>
                <a:cxnLst/>
                <a:rect l="l" t="t" r="r" b="b"/>
                <a:pathLst>
                  <a:path w="43983" h="30366" fill="none" extrusionOk="0">
                    <a:moveTo>
                      <a:pt x="42372" y="5654"/>
                    </a:moveTo>
                    <a:cubicBezTo>
                      <a:pt x="42068" y="4256"/>
                      <a:pt x="41703" y="2827"/>
                      <a:pt x="40791" y="1763"/>
                    </a:cubicBezTo>
                    <a:cubicBezTo>
                      <a:pt x="39332" y="0"/>
                      <a:pt x="34651" y="517"/>
                      <a:pt x="32584" y="487"/>
                    </a:cubicBezTo>
                    <a:cubicBezTo>
                      <a:pt x="24377" y="335"/>
                      <a:pt x="16262" y="61"/>
                      <a:pt x="8055" y="943"/>
                    </a:cubicBezTo>
                    <a:cubicBezTo>
                      <a:pt x="7052" y="1034"/>
                      <a:pt x="6049" y="1186"/>
                      <a:pt x="5107" y="1520"/>
                    </a:cubicBezTo>
                    <a:cubicBezTo>
                      <a:pt x="4651" y="1703"/>
                      <a:pt x="4225" y="1885"/>
                      <a:pt x="3860" y="2159"/>
                    </a:cubicBezTo>
                    <a:cubicBezTo>
                      <a:pt x="1064" y="4195"/>
                      <a:pt x="699" y="10153"/>
                      <a:pt x="426" y="13314"/>
                    </a:cubicBezTo>
                    <a:cubicBezTo>
                      <a:pt x="0" y="18116"/>
                      <a:pt x="669" y="23010"/>
                      <a:pt x="2432" y="27478"/>
                    </a:cubicBezTo>
                    <a:cubicBezTo>
                      <a:pt x="2736" y="28238"/>
                      <a:pt x="3100" y="29059"/>
                      <a:pt x="3830" y="29484"/>
                    </a:cubicBezTo>
                    <a:cubicBezTo>
                      <a:pt x="4347" y="29758"/>
                      <a:pt x="4955" y="29819"/>
                      <a:pt x="5563" y="29849"/>
                    </a:cubicBezTo>
                    <a:cubicBezTo>
                      <a:pt x="16171" y="30366"/>
                      <a:pt x="26779" y="30274"/>
                      <a:pt x="37356" y="29636"/>
                    </a:cubicBezTo>
                    <a:cubicBezTo>
                      <a:pt x="38663" y="29575"/>
                      <a:pt x="40062" y="29423"/>
                      <a:pt x="40943" y="28481"/>
                    </a:cubicBezTo>
                    <a:cubicBezTo>
                      <a:pt x="41034" y="28390"/>
                      <a:pt x="41125" y="28268"/>
                      <a:pt x="41217" y="28147"/>
                    </a:cubicBezTo>
                    <a:cubicBezTo>
                      <a:pt x="41521" y="27660"/>
                      <a:pt x="41733" y="27113"/>
                      <a:pt x="41916" y="26536"/>
                    </a:cubicBezTo>
                    <a:cubicBezTo>
                      <a:pt x="43983" y="19818"/>
                      <a:pt x="43800" y="12554"/>
                      <a:pt x="42372" y="565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66"/>
              <p:cNvSpPr/>
              <p:nvPr/>
            </p:nvSpPr>
            <p:spPr>
              <a:xfrm>
                <a:off x="1455303" y="3164810"/>
                <a:ext cx="915088" cy="243004"/>
              </a:xfrm>
              <a:custGeom>
                <a:avLst/>
                <a:gdLst/>
                <a:ahLst/>
                <a:cxnLst/>
                <a:rect l="l" t="t" r="r" b="b"/>
                <a:pathLst>
                  <a:path w="17296" h="4593" extrusionOk="0">
                    <a:moveTo>
                      <a:pt x="15502" y="0"/>
                    </a:moveTo>
                    <a:cubicBezTo>
                      <a:pt x="15715" y="578"/>
                      <a:pt x="15776" y="1216"/>
                      <a:pt x="15654" y="1824"/>
                    </a:cubicBezTo>
                    <a:cubicBezTo>
                      <a:pt x="15192" y="1821"/>
                      <a:pt x="14743" y="1820"/>
                      <a:pt x="14304" y="1820"/>
                    </a:cubicBezTo>
                    <a:cubicBezTo>
                      <a:pt x="10352" y="1820"/>
                      <a:pt x="7228" y="1943"/>
                      <a:pt x="3070" y="2189"/>
                    </a:cubicBezTo>
                    <a:lnTo>
                      <a:pt x="3009" y="791"/>
                    </a:lnTo>
                    <a:cubicBezTo>
                      <a:pt x="2006" y="791"/>
                      <a:pt x="1003" y="791"/>
                      <a:pt x="0" y="821"/>
                    </a:cubicBezTo>
                    <a:cubicBezTo>
                      <a:pt x="91" y="2037"/>
                      <a:pt x="152" y="3283"/>
                      <a:pt x="243" y="4529"/>
                    </a:cubicBezTo>
                    <a:cubicBezTo>
                      <a:pt x="1799" y="4571"/>
                      <a:pt x="3354" y="4592"/>
                      <a:pt x="4909" y="4592"/>
                    </a:cubicBezTo>
                    <a:cubicBezTo>
                      <a:pt x="9038" y="4592"/>
                      <a:pt x="13167" y="4443"/>
                      <a:pt x="17295" y="4134"/>
                    </a:cubicBezTo>
                    <a:cubicBezTo>
                      <a:pt x="17295" y="2736"/>
                      <a:pt x="17295" y="1368"/>
                      <a:pt x="172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66"/>
              <p:cNvSpPr/>
              <p:nvPr/>
            </p:nvSpPr>
            <p:spPr>
              <a:xfrm>
                <a:off x="1513185" y="2572975"/>
                <a:ext cx="357073" cy="516324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9759" extrusionOk="0">
                    <a:moveTo>
                      <a:pt x="3382" y="1"/>
                    </a:moveTo>
                    <a:cubicBezTo>
                      <a:pt x="3369" y="1"/>
                      <a:pt x="3357" y="1"/>
                      <a:pt x="3344" y="1"/>
                    </a:cubicBezTo>
                    <a:cubicBezTo>
                      <a:pt x="1490" y="1"/>
                      <a:pt x="1" y="2189"/>
                      <a:pt x="31" y="4895"/>
                    </a:cubicBezTo>
                    <a:cubicBezTo>
                      <a:pt x="31" y="7581"/>
                      <a:pt x="1530" y="9758"/>
                      <a:pt x="3367" y="9758"/>
                    </a:cubicBezTo>
                    <a:cubicBezTo>
                      <a:pt x="3379" y="9758"/>
                      <a:pt x="3392" y="9758"/>
                      <a:pt x="3405" y="9758"/>
                    </a:cubicBezTo>
                    <a:cubicBezTo>
                      <a:pt x="5259" y="9758"/>
                      <a:pt x="6748" y="7569"/>
                      <a:pt x="6748" y="4864"/>
                    </a:cubicBezTo>
                    <a:cubicBezTo>
                      <a:pt x="6718" y="2178"/>
                      <a:pt x="5219" y="1"/>
                      <a:pt x="338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66"/>
              <p:cNvSpPr/>
              <p:nvPr/>
            </p:nvSpPr>
            <p:spPr>
              <a:xfrm>
                <a:off x="1575881" y="2658211"/>
                <a:ext cx="284695" cy="408552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7722" extrusionOk="0">
                    <a:moveTo>
                      <a:pt x="2676" y="1"/>
                    </a:moveTo>
                    <a:cubicBezTo>
                      <a:pt x="1825" y="1"/>
                      <a:pt x="1065" y="578"/>
                      <a:pt x="578" y="1460"/>
                    </a:cubicBezTo>
                    <a:cubicBezTo>
                      <a:pt x="1338" y="1855"/>
                      <a:pt x="2068" y="2281"/>
                      <a:pt x="2858" y="2676"/>
                    </a:cubicBezTo>
                    <a:cubicBezTo>
                      <a:pt x="1885" y="2797"/>
                      <a:pt x="974" y="2980"/>
                      <a:pt x="62" y="3071"/>
                    </a:cubicBezTo>
                    <a:cubicBezTo>
                      <a:pt x="31" y="3314"/>
                      <a:pt x="1" y="3588"/>
                      <a:pt x="1" y="3891"/>
                    </a:cubicBezTo>
                    <a:cubicBezTo>
                      <a:pt x="1" y="6001"/>
                      <a:pt x="1196" y="7722"/>
                      <a:pt x="2668" y="7722"/>
                    </a:cubicBezTo>
                    <a:cubicBezTo>
                      <a:pt x="2680" y="7722"/>
                      <a:pt x="2693" y="7722"/>
                      <a:pt x="2706" y="7721"/>
                    </a:cubicBezTo>
                    <a:cubicBezTo>
                      <a:pt x="4196" y="7721"/>
                      <a:pt x="5381" y="5989"/>
                      <a:pt x="5381" y="3861"/>
                    </a:cubicBezTo>
                    <a:cubicBezTo>
                      <a:pt x="5381" y="1733"/>
                      <a:pt x="4165" y="1"/>
                      <a:pt x="26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66"/>
              <p:cNvSpPr/>
              <p:nvPr/>
            </p:nvSpPr>
            <p:spPr>
              <a:xfrm>
                <a:off x="1953807" y="2572975"/>
                <a:ext cx="357073" cy="516271"/>
              </a:xfrm>
              <a:custGeom>
                <a:avLst/>
                <a:gdLst/>
                <a:ahLst/>
                <a:cxnLst/>
                <a:rect l="l" t="t" r="r" b="b"/>
                <a:pathLst>
                  <a:path w="6749" h="9758" extrusionOk="0">
                    <a:moveTo>
                      <a:pt x="3383" y="1"/>
                    </a:moveTo>
                    <a:cubicBezTo>
                      <a:pt x="3370" y="1"/>
                      <a:pt x="3357" y="1"/>
                      <a:pt x="3344" y="1"/>
                    </a:cubicBezTo>
                    <a:cubicBezTo>
                      <a:pt x="1490" y="1"/>
                      <a:pt x="1" y="2189"/>
                      <a:pt x="31" y="4895"/>
                    </a:cubicBezTo>
                    <a:cubicBezTo>
                      <a:pt x="31" y="7600"/>
                      <a:pt x="1551" y="9758"/>
                      <a:pt x="3405" y="9758"/>
                    </a:cubicBezTo>
                    <a:cubicBezTo>
                      <a:pt x="5259" y="9758"/>
                      <a:pt x="6749" y="7569"/>
                      <a:pt x="6749" y="4864"/>
                    </a:cubicBezTo>
                    <a:cubicBezTo>
                      <a:pt x="6719" y="2178"/>
                      <a:pt x="5219" y="1"/>
                      <a:pt x="33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6" name="Google Shape;8106;p66"/>
              <p:cNvSpPr/>
              <p:nvPr/>
            </p:nvSpPr>
            <p:spPr>
              <a:xfrm>
                <a:off x="2016556" y="2658211"/>
                <a:ext cx="284695" cy="408552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7722" extrusionOk="0">
                    <a:moveTo>
                      <a:pt x="2675" y="1"/>
                    </a:moveTo>
                    <a:cubicBezTo>
                      <a:pt x="1824" y="1"/>
                      <a:pt x="1064" y="578"/>
                      <a:pt x="578" y="1460"/>
                    </a:cubicBezTo>
                    <a:cubicBezTo>
                      <a:pt x="1338" y="1855"/>
                      <a:pt x="2037" y="2281"/>
                      <a:pt x="2858" y="2676"/>
                    </a:cubicBezTo>
                    <a:cubicBezTo>
                      <a:pt x="1885" y="2797"/>
                      <a:pt x="973" y="2980"/>
                      <a:pt x="61" y="3071"/>
                    </a:cubicBezTo>
                    <a:cubicBezTo>
                      <a:pt x="0" y="3314"/>
                      <a:pt x="0" y="3588"/>
                      <a:pt x="0" y="3891"/>
                    </a:cubicBezTo>
                    <a:cubicBezTo>
                      <a:pt x="0" y="6001"/>
                      <a:pt x="1195" y="7722"/>
                      <a:pt x="2667" y="7722"/>
                    </a:cubicBezTo>
                    <a:cubicBezTo>
                      <a:pt x="2680" y="7722"/>
                      <a:pt x="2693" y="7722"/>
                      <a:pt x="2706" y="7721"/>
                    </a:cubicBezTo>
                    <a:cubicBezTo>
                      <a:pt x="4195" y="7721"/>
                      <a:pt x="5380" y="5989"/>
                      <a:pt x="5380" y="3861"/>
                    </a:cubicBezTo>
                    <a:cubicBezTo>
                      <a:pt x="5380" y="1733"/>
                      <a:pt x="4165" y="1"/>
                      <a:pt x="2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7" name="Google Shape;8107;p66"/>
              <p:cNvSpPr/>
              <p:nvPr/>
            </p:nvSpPr>
            <p:spPr>
              <a:xfrm>
                <a:off x="699452" y="3195339"/>
                <a:ext cx="287923" cy="53"/>
              </a:xfrm>
              <a:custGeom>
                <a:avLst/>
                <a:gdLst/>
                <a:ahLst/>
                <a:cxnLst/>
                <a:rect l="l" t="t" r="r" b="b"/>
                <a:pathLst>
                  <a:path w="5442" h="1" fill="none" extrusionOk="0">
                    <a:moveTo>
                      <a:pt x="0" y="1"/>
                    </a:moveTo>
                    <a:lnTo>
                      <a:pt x="5441" y="1"/>
                    </a:lnTo>
                  </a:path>
                </a:pathLst>
              </a:custGeom>
              <a:noFill/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8" name="Google Shape;8108;p66"/>
              <p:cNvSpPr/>
              <p:nvPr/>
            </p:nvSpPr>
            <p:spPr>
              <a:xfrm>
                <a:off x="699452" y="3322425"/>
                <a:ext cx="302366" cy="53"/>
              </a:xfrm>
              <a:custGeom>
                <a:avLst/>
                <a:gdLst/>
                <a:ahLst/>
                <a:cxnLst/>
                <a:rect l="l" t="t" r="r" b="b"/>
                <a:pathLst>
                  <a:path w="5715" h="1" fill="none" extrusionOk="0">
                    <a:moveTo>
                      <a:pt x="0" y="0"/>
                    </a:moveTo>
                    <a:lnTo>
                      <a:pt x="5715" y="0"/>
                    </a:lnTo>
                  </a:path>
                </a:pathLst>
              </a:custGeom>
              <a:noFill/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9" name="Google Shape;8109;p66"/>
              <p:cNvSpPr/>
              <p:nvPr/>
            </p:nvSpPr>
            <p:spPr>
              <a:xfrm>
                <a:off x="739662" y="3434962"/>
                <a:ext cx="292737" cy="53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1" fill="none" extrusionOk="0">
                    <a:moveTo>
                      <a:pt x="0" y="1"/>
                    </a:moveTo>
                    <a:lnTo>
                      <a:pt x="5532" y="1"/>
                    </a:lnTo>
                  </a:path>
                </a:pathLst>
              </a:custGeom>
              <a:noFill/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0" name="Google Shape;8110;p66"/>
              <p:cNvSpPr/>
              <p:nvPr/>
            </p:nvSpPr>
            <p:spPr>
              <a:xfrm>
                <a:off x="797544" y="3536282"/>
                <a:ext cx="294324" cy="53"/>
              </a:xfrm>
              <a:custGeom>
                <a:avLst/>
                <a:gdLst/>
                <a:ahLst/>
                <a:cxnLst/>
                <a:rect l="l" t="t" r="r" b="b"/>
                <a:pathLst>
                  <a:path w="5563" h="1" fill="none" extrusionOk="0">
                    <a:moveTo>
                      <a:pt x="0" y="1"/>
                    </a:moveTo>
                    <a:lnTo>
                      <a:pt x="5563" y="1"/>
                    </a:lnTo>
                  </a:path>
                </a:pathLst>
              </a:custGeom>
              <a:noFill/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11" name="Google Shape;8111;p66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112" name="Google Shape;8112;p66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66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66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15" name="Google Shape;8115;p66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6" name="Google Shape;8116;p66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7" name="Google Shape;8117;p66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118" name="Google Shape;8118;p66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119" name="Google Shape;8119;p66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66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66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22" name="Google Shape;8122;p66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3" name="Google Shape;8123;p66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4" name="Google Shape;8124;p66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2" name="Google Shape;7272;p57"/>
          <p:cNvGrpSpPr/>
          <p:nvPr/>
        </p:nvGrpSpPr>
        <p:grpSpPr>
          <a:xfrm>
            <a:off x="374977" y="669517"/>
            <a:ext cx="5518938" cy="3424646"/>
            <a:chOff x="1812525" y="865525"/>
            <a:chExt cx="5518938" cy="3127915"/>
          </a:xfrm>
        </p:grpSpPr>
        <p:sp>
          <p:nvSpPr>
            <p:cNvPr id="7273" name="Google Shape;7273;p57"/>
            <p:cNvSpPr/>
            <p:nvPr/>
          </p:nvSpPr>
          <p:spPr>
            <a:xfrm>
              <a:off x="1812525" y="865525"/>
              <a:ext cx="5518926" cy="3127915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57"/>
            <p:cNvSpPr/>
            <p:nvPr/>
          </p:nvSpPr>
          <p:spPr>
            <a:xfrm>
              <a:off x="1812537" y="865525"/>
              <a:ext cx="5518926" cy="410260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75" name="Google Shape;7275;p57"/>
            <p:cNvGrpSpPr/>
            <p:nvPr/>
          </p:nvGrpSpPr>
          <p:grpSpPr>
            <a:xfrm>
              <a:off x="7029525" y="971200"/>
              <a:ext cx="198900" cy="198900"/>
              <a:chOff x="7016475" y="679000"/>
              <a:chExt cx="198900" cy="198900"/>
            </a:xfrm>
          </p:grpSpPr>
          <p:sp>
            <p:nvSpPr>
              <p:cNvPr id="7276" name="Google Shape;7276;p57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77" name="Google Shape;7277;p57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7278" name="Google Shape;7278;p57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79" name="Google Shape;7279;p57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7281" name="Google Shape;7281;p57"/>
          <p:cNvSpPr txBox="1">
            <a:spLocks noGrp="1"/>
          </p:cNvSpPr>
          <p:nvPr>
            <p:ph type="subTitle" idx="1"/>
          </p:nvPr>
        </p:nvSpPr>
        <p:spPr>
          <a:xfrm flipH="1">
            <a:off x="678197" y="1275895"/>
            <a:ext cx="4786158" cy="3007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00050" indent="-285750" algn="just">
              <a:buClrTx/>
              <a:buFont typeface="Wingdings" panose="05000000000000000000" pitchFamily="2" charset="2"/>
              <a:buChar char="v"/>
            </a:pPr>
            <a:r>
              <a:rPr lang="en-US" sz="1400" dirty="0" err="1">
                <a:solidFill>
                  <a:schemeClr val="tx1"/>
                </a:solidFill>
                <a:latin typeface="+mn-lt"/>
              </a:rPr>
              <a:t>Người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chơi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sẽ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điều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khiển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</a:t>
            </a:r>
            <a:r>
              <a:rPr lang="vi-VN" sz="1400" dirty="0">
                <a:solidFill>
                  <a:schemeClr val="tx1"/>
                </a:solidFill>
                <a:latin typeface="+mn-lt"/>
              </a:rPr>
              <a:t>rắn 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ở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trong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Game </a:t>
            </a:r>
            <a:r>
              <a:rPr lang="vi-VN" sz="1400" dirty="0">
                <a:solidFill>
                  <a:schemeClr val="tx1"/>
                </a:solidFill>
                <a:latin typeface="+mn-lt"/>
              </a:rPr>
              <a:t>bằng các phím W, A, S, D tương ứng với 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▲</a:t>
            </a:r>
            <a:r>
              <a:rPr lang="vi-VN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◄</a:t>
            </a:r>
            <a:r>
              <a:rPr lang="vi-VN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▼</a:t>
            </a:r>
            <a:r>
              <a:rPr lang="vi-VN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►</a:t>
            </a:r>
            <a:r>
              <a:rPr lang="vi-VN" sz="14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 để di chuyển và ăn các thức ăn xuất hiện trên màn hình console.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marL="400050" indent="-285750" algn="just">
              <a:buClrTx/>
              <a:buFont typeface="Wingdings" panose="05000000000000000000" pitchFamily="2" charset="2"/>
              <a:buChar char="v"/>
            </a:pPr>
            <a:r>
              <a:rPr lang="en-US" sz="1400" dirty="0" err="1">
                <a:latin typeface="+mn-lt"/>
              </a:rPr>
              <a:t>Cứ</a:t>
            </a:r>
            <a:r>
              <a:rPr lang="en-US" sz="1400" dirty="0">
                <a:latin typeface="+mn-lt"/>
              </a:rPr>
              <a:t> </a:t>
            </a:r>
            <a:r>
              <a:rPr lang="vi-VN" sz="1400" dirty="0">
                <a:latin typeface="+mn-lt"/>
              </a:rPr>
              <a:t>ăn được một thức ăn thì tăng thêm một điểm,sau khi đạt được </a:t>
            </a:r>
            <a:r>
              <a:rPr lang="en-US" sz="1400" dirty="0">
                <a:latin typeface="+mn-lt"/>
              </a:rPr>
              <a:t>4</a:t>
            </a:r>
            <a:r>
              <a:rPr lang="vi-VN" sz="1400" dirty="0">
                <a:latin typeface="+mn-lt"/>
              </a:rPr>
              <a:t> điểm thì sẽ qua level mới</a:t>
            </a:r>
          </a:p>
          <a:p>
            <a:pPr marL="400050" indent="-285750" algn="just">
              <a:buClrTx/>
              <a:buFont typeface="Wingdings" panose="05000000000000000000" pitchFamily="2" charset="2"/>
              <a:buChar char="v"/>
            </a:pPr>
            <a:r>
              <a:rPr lang="vi-VN" sz="1400" dirty="0">
                <a:latin typeface="+mn-lt"/>
              </a:rPr>
              <a:t>Nếu rắn chạm phải các chướng ngại vật xuất hiện trong trò chơi hoặc đụng  phải tường thì coi như thua cuộc </a:t>
            </a:r>
            <a:endParaRPr lang="en-US" sz="1400" dirty="0">
              <a:latin typeface="+mn-lt"/>
            </a:endParaRPr>
          </a:p>
          <a:p>
            <a:pPr marL="400050" indent="-285750" algn="just">
              <a:buClrTx/>
              <a:buFont typeface="Wingdings" panose="05000000000000000000" pitchFamily="2" charset="2"/>
              <a:buChar char="v"/>
            </a:pPr>
            <a:r>
              <a:rPr lang="en-US" sz="1400" dirty="0" err="1">
                <a:latin typeface="+mn-lt"/>
              </a:rPr>
              <a:t>Người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chơi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nhập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tên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để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lưu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kết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quả</a:t>
            </a:r>
            <a:endParaRPr lang="en-US" sz="1400" dirty="0">
              <a:latin typeface="+mn-lt"/>
            </a:endParaRPr>
          </a:p>
          <a:p>
            <a:pPr algn="just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7282" name="Google Shape;7282;p57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7283" name="Google Shape;7283;p57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57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57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7286" name="Google Shape;7286;p57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7" name="Google Shape;7287;p57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8" name="Google Shape;7288;p57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7289" name="Google Shape;7289;p57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7290" name="Google Shape;7290;p57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57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57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7293" name="Google Shape;7293;p57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4" name="Google Shape;7294;p57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5" name="Google Shape;7295;p57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6" name="Google Shape;7296;p57"/>
          <p:cNvSpPr/>
          <p:nvPr/>
        </p:nvSpPr>
        <p:spPr>
          <a:xfrm rot="10800000">
            <a:off x="2588153" y="21698"/>
            <a:ext cx="1121569" cy="960790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7" name="Google Shape;7297;p57"/>
          <p:cNvSpPr/>
          <p:nvPr/>
        </p:nvSpPr>
        <p:spPr>
          <a:xfrm rot="10800000">
            <a:off x="5405898" y="3490384"/>
            <a:ext cx="922244" cy="924181"/>
          </a:xfrm>
          <a:custGeom>
            <a:avLst/>
            <a:gdLst/>
            <a:ahLst/>
            <a:cxnLst/>
            <a:rect l="l" t="t" r="r" b="b"/>
            <a:pathLst>
              <a:path w="16046" h="16079" extrusionOk="0">
                <a:moveTo>
                  <a:pt x="8040" y="1"/>
                </a:moveTo>
                <a:cubicBezTo>
                  <a:pt x="3603" y="1"/>
                  <a:pt x="1" y="3603"/>
                  <a:pt x="1" y="8040"/>
                </a:cubicBezTo>
                <a:cubicBezTo>
                  <a:pt x="1" y="12476"/>
                  <a:pt x="3603" y="16079"/>
                  <a:pt x="8040" y="16079"/>
                </a:cubicBezTo>
                <a:cubicBezTo>
                  <a:pt x="12476" y="16079"/>
                  <a:pt x="16045" y="12476"/>
                  <a:pt x="16045" y="8040"/>
                </a:cubicBezTo>
                <a:cubicBezTo>
                  <a:pt x="16045" y="3603"/>
                  <a:pt x="12476" y="1"/>
                  <a:pt x="8040" y="1"/>
                </a:cubicBez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98" name="Google Shape;7298;p57"/>
          <p:cNvGrpSpPr/>
          <p:nvPr/>
        </p:nvGrpSpPr>
        <p:grpSpPr>
          <a:xfrm>
            <a:off x="6688187" y="814313"/>
            <a:ext cx="1877414" cy="2087752"/>
            <a:chOff x="6413712" y="483988"/>
            <a:chExt cx="1877414" cy="2087752"/>
          </a:xfrm>
        </p:grpSpPr>
        <p:grpSp>
          <p:nvGrpSpPr>
            <p:cNvPr id="7299" name="Google Shape;7299;p57"/>
            <p:cNvGrpSpPr/>
            <p:nvPr/>
          </p:nvGrpSpPr>
          <p:grpSpPr>
            <a:xfrm>
              <a:off x="6413712" y="483988"/>
              <a:ext cx="1877414" cy="2087752"/>
              <a:chOff x="7873775" y="72107"/>
              <a:chExt cx="2333641" cy="2595093"/>
            </a:xfrm>
          </p:grpSpPr>
          <p:sp>
            <p:nvSpPr>
              <p:cNvPr id="7300" name="Google Shape;7300;p57"/>
              <p:cNvSpPr/>
              <p:nvPr/>
            </p:nvSpPr>
            <p:spPr>
              <a:xfrm>
                <a:off x="8639579" y="1774972"/>
                <a:ext cx="180297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737" extrusionOk="0">
                    <a:moveTo>
                      <a:pt x="2372" y="1"/>
                    </a:moveTo>
                    <a:cubicBezTo>
                      <a:pt x="1581" y="244"/>
                      <a:pt x="791" y="396"/>
                      <a:pt x="1" y="426"/>
                    </a:cubicBezTo>
                    <a:cubicBezTo>
                      <a:pt x="92" y="1034"/>
                      <a:pt x="183" y="1642"/>
                      <a:pt x="274" y="2280"/>
                    </a:cubicBezTo>
                    <a:cubicBezTo>
                      <a:pt x="974" y="2463"/>
                      <a:pt x="1703" y="2615"/>
                      <a:pt x="2433" y="2736"/>
                    </a:cubicBezTo>
                    <a:cubicBezTo>
                      <a:pt x="2402" y="1824"/>
                      <a:pt x="2402" y="912"/>
                      <a:pt x="23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57"/>
              <p:cNvSpPr/>
              <p:nvPr/>
            </p:nvSpPr>
            <p:spPr>
              <a:xfrm>
                <a:off x="9391970" y="1806541"/>
                <a:ext cx="193785" cy="21401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88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" y="638"/>
                      <a:pt x="152" y="1246"/>
                      <a:pt x="213" y="1885"/>
                    </a:cubicBezTo>
                    <a:cubicBezTo>
                      <a:pt x="1003" y="2219"/>
                      <a:pt x="1733" y="2553"/>
                      <a:pt x="2493" y="2888"/>
                    </a:cubicBezTo>
                    <a:cubicBezTo>
                      <a:pt x="2523" y="1976"/>
                      <a:pt x="2553" y="1033"/>
                      <a:pt x="2614" y="0"/>
                    </a:cubicBezTo>
                    <a:lnTo>
                      <a:pt x="2614" y="0"/>
                    </a:lnTo>
                    <a:cubicBezTo>
                      <a:pt x="2305" y="46"/>
                      <a:pt x="1986" y="61"/>
                      <a:pt x="1661" y="61"/>
                    </a:cubicBezTo>
                    <a:cubicBezTo>
                      <a:pt x="1124" y="61"/>
                      <a:pt x="568" y="1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57"/>
              <p:cNvSpPr/>
              <p:nvPr/>
            </p:nvSpPr>
            <p:spPr>
              <a:xfrm>
                <a:off x="8675668" y="72107"/>
                <a:ext cx="698291" cy="673540"/>
              </a:xfrm>
              <a:custGeom>
                <a:avLst/>
                <a:gdLst/>
                <a:ahLst/>
                <a:cxnLst/>
                <a:rect l="l" t="t" r="r" b="b"/>
                <a:pathLst>
                  <a:path w="9423" h="9089" extrusionOk="0">
                    <a:moveTo>
                      <a:pt x="0" y="0"/>
                    </a:moveTo>
                    <a:lnTo>
                      <a:pt x="152" y="5836"/>
                    </a:lnTo>
                    <a:cubicBezTo>
                      <a:pt x="152" y="7052"/>
                      <a:pt x="973" y="9089"/>
                      <a:pt x="2158" y="9089"/>
                    </a:cubicBezTo>
                    <a:lnTo>
                      <a:pt x="7386" y="9089"/>
                    </a:lnTo>
                    <a:cubicBezTo>
                      <a:pt x="8572" y="9089"/>
                      <a:pt x="9362" y="7052"/>
                      <a:pt x="9362" y="5836"/>
                    </a:cubicBezTo>
                    <a:lnTo>
                      <a:pt x="942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57"/>
              <p:cNvSpPr/>
              <p:nvPr/>
            </p:nvSpPr>
            <p:spPr>
              <a:xfrm>
                <a:off x="8013389" y="671248"/>
                <a:ext cx="1182642" cy="1182642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7965" y="1"/>
                    </a:moveTo>
                    <a:cubicBezTo>
                      <a:pt x="3557" y="1"/>
                      <a:pt x="1" y="3587"/>
                      <a:pt x="1" y="7964"/>
                    </a:cubicBezTo>
                    <a:cubicBezTo>
                      <a:pt x="1" y="12372"/>
                      <a:pt x="3557" y="15958"/>
                      <a:pt x="7965" y="15958"/>
                    </a:cubicBezTo>
                    <a:cubicBezTo>
                      <a:pt x="12372" y="15958"/>
                      <a:pt x="15959" y="12372"/>
                      <a:pt x="15959" y="7964"/>
                    </a:cubicBezTo>
                    <a:cubicBezTo>
                      <a:pt x="15959" y="3587"/>
                      <a:pt x="12372" y="1"/>
                      <a:pt x="79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57"/>
              <p:cNvSpPr/>
              <p:nvPr/>
            </p:nvSpPr>
            <p:spPr>
              <a:xfrm>
                <a:off x="8876123" y="664504"/>
                <a:ext cx="1180344" cy="1180344"/>
              </a:xfrm>
              <a:custGeom>
                <a:avLst/>
                <a:gdLst/>
                <a:ahLst/>
                <a:cxnLst/>
                <a:rect l="l" t="t" r="r" b="b"/>
                <a:pathLst>
                  <a:path w="15928" h="15928" extrusionOk="0">
                    <a:moveTo>
                      <a:pt x="7964" y="0"/>
                    </a:moveTo>
                    <a:cubicBezTo>
                      <a:pt x="3557" y="0"/>
                      <a:pt x="0" y="3557"/>
                      <a:pt x="0" y="7964"/>
                    </a:cubicBezTo>
                    <a:cubicBezTo>
                      <a:pt x="0" y="12371"/>
                      <a:pt x="3557" y="15928"/>
                      <a:pt x="7964" y="15928"/>
                    </a:cubicBezTo>
                    <a:cubicBezTo>
                      <a:pt x="12372" y="15928"/>
                      <a:pt x="15928" y="12371"/>
                      <a:pt x="15928" y="7964"/>
                    </a:cubicBezTo>
                    <a:cubicBezTo>
                      <a:pt x="15928" y="3557"/>
                      <a:pt x="12372" y="0"/>
                      <a:pt x="79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57"/>
              <p:cNvSpPr/>
              <p:nvPr/>
            </p:nvSpPr>
            <p:spPr>
              <a:xfrm>
                <a:off x="9455034" y="2320091"/>
                <a:ext cx="137465" cy="10589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429" extrusionOk="0">
                    <a:moveTo>
                      <a:pt x="1733" y="0"/>
                    </a:moveTo>
                    <a:cubicBezTo>
                      <a:pt x="1186" y="183"/>
                      <a:pt x="608" y="335"/>
                      <a:pt x="0" y="487"/>
                    </a:cubicBezTo>
                    <a:cubicBezTo>
                      <a:pt x="31" y="821"/>
                      <a:pt x="91" y="1125"/>
                      <a:pt x="122" y="1429"/>
                    </a:cubicBezTo>
                    <a:lnTo>
                      <a:pt x="1854" y="1429"/>
                    </a:lnTo>
                    <a:cubicBezTo>
                      <a:pt x="1824" y="1003"/>
                      <a:pt x="1794" y="547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57"/>
              <p:cNvSpPr/>
              <p:nvPr/>
            </p:nvSpPr>
            <p:spPr>
              <a:xfrm>
                <a:off x="9175731" y="2425913"/>
                <a:ext cx="432551" cy="178371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2407" extrusionOk="0">
                    <a:moveTo>
                      <a:pt x="3891" y="1"/>
                    </a:moveTo>
                    <a:cubicBezTo>
                      <a:pt x="3921" y="366"/>
                      <a:pt x="3952" y="730"/>
                      <a:pt x="4012" y="1065"/>
                    </a:cubicBezTo>
                    <a:cubicBezTo>
                      <a:pt x="3480" y="674"/>
                      <a:pt x="2820" y="468"/>
                      <a:pt x="2163" y="468"/>
                    </a:cubicBezTo>
                    <a:cubicBezTo>
                      <a:pt x="1543" y="468"/>
                      <a:pt x="927" y="651"/>
                      <a:pt x="426" y="1034"/>
                    </a:cubicBezTo>
                    <a:cubicBezTo>
                      <a:pt x="213" y="1186"/>
                      <a:pt x="30" y="1399"/>
                      <a:pt x="0" y="1642"/>
                    </a:cubicBezTo>
                    <a:cubicBezTo>
                      <a:pt x="1839" y="1930"/>
                      <a:pt x="3651" y="2407"/>
                      <a:pt x="5487" y="2407"/>
                    </a:cubicBezTo>
                    <a:cubicBezTo>
                      <a:pt x="5593" y="2407"/>
                      <a:pt x="5699" y="2405"/>
                      <a:pt x="5806" y="2402"/>
                    </a:cubicBezTo>
                    <a:cubicBezTo>
                      <a:pt x="5806" y="2250"/>
                      <a:pt x="5806" y="2098"/>
                      <a:pt x="5836" y="1977"/>
                    </a:cubicBezTo>
                    <a:cubicBezTo>
                      <a:pt x="5836" y="1764"/>
                      <a:pt x="5745" y="1095"/>
                      <a:pt x="56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7" name="Google Shape;7307;p57"/>
              <p:cNvSpPr/>
              <p:nvPr/>
            </p:nvSpPr>
            <p:spPr>
              <a:xfrm>
                <a:off x="9175731" y="2547594"/>
                <a:ext cx="430254" cy="11960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1614" extrusionOk="0">
                    <a:moveTo>
                      <a:pt x="0" y="0"/>
                    </a:moveTo>
                    <a:cubicBezTo>
                      <a:pt x="0" y="61"/>
                      <a:pt x="0" y="152"/>
                      <a:pt x="30" y="213"/>
                    </a:cubicBezTo>
                    <a:cubicBezTo>
                      <a:pt x="122" y="547"/>
                      <a:pt x="456" y="730"/>
                      <a:pt x="730" y="882"/>
                    </a:cubicBezTo>
                    <a:cubicBezTo>
                      <a:pt x="1581" y="1246"/>
                      <a:pt x="2462" y="1490"/>
                      <a:pt x="3374" y="1550"/>
                    </a:cubicBezTo>
                    <a:cubicBezTo>
                      <a:pt x="3656" y="1588"/>
                      <a:pt x="3740" y="1614"/>
                      <a:pt x="3871" y="1614"/>
                    </a:cubicBezTo>
                    <a:cubicBezTo>
                      <a:pt x="3952" y="1614"/>
                      <a:pt x="4051" y="1604"/>
                      <a:pt x="4225" y="1581"/>
                    </a:cubicBezTo>
                    <a:cubicBezTo>
                      <a:pt x="4620" y="1550"/>
                      <a:pt x="5107" y="1550"/>
                      <a:pt x="5471" y="1368"/>
                    </a:cubicBezTo>
                    <a:cubicBezTo>
                      <a:pt x="5714" y="1216"/>
                      <a:pt x="5775" y="1003"/>
                      <a:pt x="5806" y="760"/>
                    </a:cubicBezTo>
                    <a:lnTo>
                      <a:pt x="5806" y="760"/>
                    </a:lnTo>
                    <a:cubicBezTo>
                      <a:pt x="5699" y="763"/>
                      <a:pt x="5593" y="765"/>
                      <a:pt x="5487" y="765"/>
                    </a:cubicBezTo>
                    <a:cubicBezTo>
                      <a:pt x="3651" y="765"/>
                      <a:pt x="1839" y="28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8" name="Google Shape;7308;p57"/>
              <p:cNvSpPr/>
              <p:nvPr/>
            </p:nvSpPr>
            <p:spPr>
              <a:xfrm>
                <a:off x="8659884" y="1943932"/>
                <a:ext cx="164513" cy="355333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4795" extrusionOk="0">
                    <a:moveTo>
                      <a:pt x="0" y="0"/>
                    </a:moveTo>
                    <a:cubicBezTo>
                      <a:pt x="31" y="335"/>
                      <a:pt x="92" y="669"/>
                      <a:pt x="152" y="1003"/>
                    </a:cubicBezTo>
                    <a:cubicBezTo>
                      <a:pt x="274" y="2037"/>
                      <a:pt x="426" y="3040"/>
                      <a:pt x="517" y="4073"/>
                    </a:cubicBezTo>
                    <a:cubicBezTo>
                      <a:pt x="548" y="4286"/>
                      <a:pt x="578" y="4468"/>
                      <a:pt x="608" y="4681"/>
                    </a:cubicBezTo>
                    <a:cubicBezTo>
                      <a:pt x="940" y="4755"/>
                      <a:pt x="1271" y="4795"/>
                      <a:pt x="1596" y="4795"/>
                    </a:cubicBezTo>
                    <a:cubicBezTo>
                      <a:pt x="1807" y="4795"/>
                      <a:pt x="2016" y="4778"/>
                      <a:pt x="2219" y="4742"/>
                    </a:cubicBezTo>
                    <a:cubicBezTo>
                      <a:pt x="2219" y="3313"/>
                      <a:pt x="2189" y="1885"/>
                      <a:pt x="2159" y="456"/>
                    </a:cubicBezTo>
                    <a:cubicBezTo>
                      <a:pt x="1429" y="335"/>
                      <a:pt x="700" y="183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57"/>
              <p:cNvSpPr/>
              <p:nvPr/>
            </p:nvSpPr>
            <p:spPr>
              <a:xfrm>
                <a:off x="9407681" y="1946155"/>
                <a:ext cx="175777" cy="410023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5533" extrusionOk="0">
                    <a:moveTo>
                      <a:pt x="1" y="1"/>
                    </a:moveTo>
                    <a:cubicBezTo>
                      <a:pt x="183" y="1672"/>
                      <a:pt x="396" y="3344"/>
                      <a:pt x="578" y="5016"/>
                    </a:cubicBezTo>
                    <a:lnTo>
                      <a:pt x="639" y="5533"/>
                    </a:lnTo>
                    <a:cubicBezTo>
                      <a:pt x="1247" y="5381"/>
                      <a:pt x="1825" y="5229"/>
                      <a:pt x="2372" y="5046"/>
                    </a:cubicBezTo>
                    <a:cubicBezTo>
                      <a:pt x="2311" y="3952"/>
                      <a:pt x="2250" y="2584"/>
                      <a:pt x="2281" y="1004"/>
                    </a:cubicBezTo>
                    <a:cubicBezTo>
                      <a:pt x="1521" y="669"/>
                      <a:pt x="791" y="335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57"/>
              <p:cNvSpPr/>
              <p:nvPr/>
            </p:nvSpPr>
            <p:spPr>
              <a:xfrm>
                <a:off x="8229629" y="2351586"/>
                <a:ext cx="606031" cy="200306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2703" extrusionOk="0">
                    <a:moveTo>
                      <a:pt x="6232" y="1"/>
                    </a:moveTo>
                    <a:cubicBezTo>
                      <a:pt x="6232" y="153"/>
                      <a:pt x="6262" y="305"/>
                      <a:pt x="6262" y="457"/>
                    </a:cubicBezTo>
                    <a:cubicBezTo>
                      <a:pt x="6293" y="578"/>
                      <a:pt x="6293" y="669"/>
                      <a:pt x="6293" y="791"/>
                    </a:cubicBezTo>
                    <a:cubicBezTo>
                      <a:pt x="6323" y="913"/>
                      <a:pt x="6354" y="1065"/>
                      <a:pt x="6354" y="1186"/>
                    </a:cubicBezTo>
                    <a:cubicBezTo>
                      <a:pt x="6331" y="1288"/>
                      <a:pt x="6270" y="1322"/>
                      <a:pt x="6196" y="1322"/>
                    </a:cubicBezTo>
                    <a:cubicBezTo>
                      <a:pt x="6069" y="1322"/>
                      <a:pt x="5902" y="1224"/>
                      <a:pt x="5806" y="1186"/>
                    </a:cubicBezTo>
                    <a:cubicBezTo>
                      <a:pt x="5624" y="1065"/>
                      <a:pt x="5411" y="973"/>
                      <a:pt x="5199" y="882"/>
                    </a:cubicBezTo>
                    <a:cubicBezTo>
                      <a:pt x="4803" y="700"/>
                      <a:pt x="4378" y="548"/>
                      <a:pt x="3922" y="426"/>
                    </a:cubicBezTo>
                    <a:cubicBezTo>
                      <a:pt x="3289" y="262"/>
                      <a:pt x="2603" y="153"/>
                      <a:pt x="1932" y="153"/>
                    </a:cubicBezTo>
                    <a:cubicBezTo>
                      <a:pt x="1732" y="153"/>
                      <a:pt x="1533" y="162"/>
                      <a:pt x="1338" y="183"/>
                    </a:cubicBezTo>
                    <a:cubicBezTo>
                      <a:pt x="700" y="244"/>
                      <a:pt x="31" y="578"/>
                      <a:pt x="1" y="1277"/>
                    </a:cubicBezTo>
                    <a:cubicBezTo>
                      <a:pt x="1" y="1338"/>
                      <a:pt x="1" y="1399"/>
                      <a:pt x="31" y="1460"/>
                    </a:cubicBezTo>
                    <a:cubicBezTo>
                      <a:pt x="1382" y="2396"/>
                      <a:pt x="2966" y="2703"/>
                      <a:pt x="4641" y="2703"/>
                    </a:cubicBezTo>
                    <a:cubicBezTo>
                      <a:pt x="5793" y="2703"/>
                      <a:pt x="6988" y="2558"/>
                      <a:pt x="8177" y="2372"/>
                    </a:cubicBezTo>
                    <a:cubicBezTo>
                      <a:pt x="8147" y="1642"/>
                      <a:pt x="8147" y="882"/>
                      <a:pt x="8117" y="153"/>
                    </a:cubicBezTo>
                    <a:cubicBezTo>
                      <a:pt x="7509" y="153"/>
                      <a:pt x="6870" y="92"/>
                      <a:pt x="62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57"/>
              <p:cNvSpPr/>
              <p:nvPr/>
            </p:nvSpPr>
            <p:spPr>
              <a:xfrm>
                <a:off x="8231926" y="2459705"/>
                <a:ext cx="603733" cy="137020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84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1" y="639"/>
                      <a:pt x="639" y="1095"/>
                      <a:pt x="1247" y="1277"/>
                    </a:cubicBezTo>
                    <a:cubicBezTo>
                      <a:pt x="1733" y="1429"/>
                      <a:pt x="2219" y="1490"/>
                      <a:pt x="2736" y="1551"/>
                    </a:cubicBezTo>
                    <a:cubicBezTo>
                      <a:pt x="3283" y="1642"/>
                      <a:pt x="3830" y="1733"/>
                      <a:pt x="4377" y="1764"/>
                    </a:cubicBezTo>
                    <a:cubicBezTo>
                      <a:pt x="4869" y="1818"/>
                      <a:pt x="5441" y="1848"/>
                      <a:pt x="6018" y="1848"/>
                    </a:cubicBezTo>
                    <a:cubicBezTo>
                      <a:pt x="6724" y="1848"/>
                      <a:pt x="7439" y="1803"/>
                      <a:pt x="8025" y="1703"/>
                    </a:cubicBezTo>
                    <a:cubicBezTo>
                      <a:pt x="8116" y="1673"/>
                      <a:pt x="8146" y="1612"/>
                      <a:pt x="8146" y="1551"/>
                    </a:cubicBezTo>
                    <a:cubicBezTo>
                      <a:pt x="8146" y="1338"/>
                      <a:pt x="8146" y="1125"/>
                      <a:pt x="8146" y="913"/>
                    </a:cubicBezTo>
                    <a:cubicBezTo>
                      <a:pt x="6957" y="1099"/>
                      <a:pt x="5762" y="1244"/>
                      <a:pt x="4610" y="1244"/>
                    </a:cubicBezTo>
                    <a:cubicBezTo>
                      <a:pt x="2935" y="1244"/>
                      <a:pt x="1351" y="93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57"/>
              <p:cNvSpPr/>
              <p:nvPr/>
            </p:nvSpPr>
            <p:spPr>
              <a:xfrm>
                <a:off x="8680189" y="2263771"/>
                <a:ext cx="150952" cy="99152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33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4"/>
                      <a:pt x="91" y="608"/>
                      <a:pt x="122" y="912"/>
                    </a:cubicBezTo>
                    <a:cubicBezTo>
                      <a:pt x="122" y="1003"/>
                      <a:pt x="122" y="1095"/>
                      <a:pt x="152" y="1186"/>
                    </a:cubicBezTo>
                    <a:cubicBezTo>
                      <a:pt x="790" y="1277"/>
                      <a:pt x="1429" y="1338"/>
                      <a:pt x="2037" y="1338"/>
                    </a:cubicBezTo>
                    <a:cubicBezTo>
                      <a:pt x="2037" y="912"/>
                      <a:pt x="2037" y="517"/>
                      <a:pt x="2037" y="92"/>
                    </a:cubicBezTo>
                    <a:cubicBezTo>
                      <a:pt x="1854" y="112"/>
                      <a:pt x="1628" y="122"/>
                      <a:pt x="1387" y="122"/>
                    </a:cubicBezTo>
                    <a:cubicBezTo>
                      <a:pt x="905" y="122"/>
                      <a:pt x="365" y="81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57"/>
              <p:cNvSpPr/>
              <p:nvPr/>
            </p:nvSpPr>
            <p:spPr>
              <a:xfrm>
                <a:off x="8173383" y="909496"/>
                <a:ext cx="797444" cy="726451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803" extrusionOk="0">
                    <a:moveTo>
                      <a:pt x="5380" y="0"/>
                    </a:moveTo>
                    <a:cubicBezTo>
                      <a:pt x="4126" y="0"/>
                      <a:pt x="2872" y="479"/>
                      <a:pt x="1915" y="1436"/>
                    </a:cubicBezTo>
                    <a:cubicBezTo>
                      <a:pt x="0" y="3351"/>
                      <a:pt x="0" y="6451"/>
                      <a:pt x="1915" y="8366"/>
                    </a:cubicBezTo>
                    <a:cubicBezTo>
                      <a:pt x="2872" y="9324"/>
                      <a:pt x="4126" y="9803"/>
                      <a:pt x="5380" y="9803"/>
                    </a:cubicBezTo>
                    <a:cubicBezTo>
                      <a:pt x="6634" y="9803"/>
                      <a:pt x="7888" y="9324"/>
                      <a:pt x="8845" y="8366"/>
                    </a:cubicBezTo>
                    <a:cubicBezTo>
                      <a:pt x="10760" y="6451"/>
                      <a:pt x="10760" y="3351"/>
                      <a:pt x="8845" y="1436"/>
                    </a:cubicBezTo>
                    <a:cubicBezTo>
                      <a:pt x="7888" y="479"/>
                      <a:pt x="6634" y="0"/>
                      <a:pt x="53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57"/>
              <p:cNvSpPr/>
              <p:nvPr/>
            </p:nvSpPr>
            <p:spPr>
              <a:xfrm>
                <a:off x="7972854" y="909719"/>
                <a:ext cx="817749" cy="726822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9808" extrusionOk="0">
                    <a:moveTo>
                      <a:pt x="5546" y="1"/>
                    </a:moveTo>
                    <a:cubicBezTo>
                      <a:pt x="4089" y="1"/>
                      <a:pt x="2645" y="652"/>
                      <a:pt x="1673" y="1889"/>
                    </a:cubicBezTo>
                    <a:cubicBezTo>
                      <a:pt x="1" y="4017"/>
                      <a:pt x="366" y="7087"/>
                      <a:pt x="2493" y="8759"/>
                    </a:cubicBezTo>
                    <a:cubicBezTo>
                      <a:pt x="3392" y="9465"/>
                      <a:pt x="4464" y="9808"/>
                      <a:pt x="5527" y="9808"/>
                    </a:cubicBezTo>
                    <a:cubicBezTo>
                      <a:pt x="6980" y="9808"/>
                      <a:pt x="8415" y="9167"/>
                      <a:pt x="9363" y="7938"/>
                    </a:cubicBezTo>
                    <a:cubicBezTo>
                      <a:pt x="11034" y="5810"/>
                      <a:pt x="10670" y="2710"/>
                      <a:pt x="8542" y="1038"/>
                    </a:cubicBezTo>
                    <a:cubicBezTo>
                      <a:pt x="7651" y="338"/>
                      <a:pt x="6596" y="1"/>
                      <a:pt x="554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57"/>
              <p:cNvSpPr/>
              <p:nvPr/>
            </p:nvSpPr>
            <p:spPr>
              <a:xfrm>
                <a:off x="8572069" y="1110470"/>
                <a:ext cx="216312" cy="214089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2889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60"/>
                    </a:cubicBezTo>
                    <a:cubicBezTo>
                      <a:pt x="0" y="2250"/>
                      <a:pt x="669" y="2888"/>
                      <a:pt x="1459" y="2888"/>
                    </a:cubicBezTo>
                    <a:cubicBezTo>
                      <a:pt x="2280" y="2888"/>
                      <a:pt x="2918" y="2250"/>
                      <a:pt x="2918" y="1460"/>
                    </a:cubicBezTo>
                    <a:cubicBezTo>
                      <a:pt x="2918" y="639"/>
                      <a:pt x="2280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57"/>
              <p:cNvSpPr/>
              <p:nvPr/>
            </p:nvSpPr>
            <p:spPr>
              <a:xfrm>
                <a:off x="9060794" y="870072"/>
                <a:ext cx="885332" cy="805299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10867" extrusionOk="0">
                    <a:moveTo>
                      <a:pt x="5985" y="0"/>
                    </a:moveTo>
                    <a:cubicBezTo>
                      <a:pt x="4591" y="0"/>
                      <a:pt x="3192" y="524"/>
                      <a:pt x="2129" y="1573"/>
                    </a:cubicBezTo>
                    <a:cubicBezTo>
                      <a:pt x="1" y="3701"/>
                      <a:pt x="1" y="7166"/>
                      <a:pt x="2129" y="9294"/>
                    </a:cubicBezTo>
                    <a:cubicBezTo>
                      <a:pt x="3192" y="10342"/>
                      <a:pt x="4591" y="10867"/>
                      <a:pt x="5985" y="10867"/>
                    </a:cubicBezTo>
                    <a:cubicBezTo>
                      <a:pt x="7379" y="10867"/>
                      <a:pt x="8770" y="10342"/>
                      <a:pt x="9819" y="9294"/>
                    </a:cubicBezTo>
                    <a:cubicBezTo>
                      <a:pt x="11946" y="7166"/>
                      <a:pt x="11946" y="3701"/>
                      <a:pt x="9819" y="1573"/>
                    </a:cubicBezTo>
                    <a:cubicBezTo>
                      <a:pt x="8770" y="524"/>
                      <a:pt x="7379" y="0"/>
                      <a:pt x="59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57"/>
              <p:cNvSpPr/>
              <p:nvPr/>
            </p:nvSpPr>
            <p:spPr>
              <a:xfrm>
                <a:off x="8849075" y="869702"/>
                <a:ext cx="887556" cy="806188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0879" extrusionOk="0">
                    <a:moveTo>
                      <a:pt x="6006" y="0"/>
                    </a:moveTo>
                    <a:cubicBezTo>
                      <a:pt x="3542" y="0"/>
                      <a:pt x="1298" y="1696"/>
                      <a:pt x="700" y="4192"/>
                    </a:cubicBezTo>
                    <a:cubicBezTo>
                      <a:pt x="1" y="7110"/>
                      <a:pt x="1824" y="10028"/>
                      <a:pt x="4742" y="10727"/>
                    </a:cubicBezTo>
                    <a:cubicBezTo>
                      <a:pt x="5169" y="10829"/>
                      <a:pt x="5596" y="10878"/>
                      <a:pt x="6016" y="10878"/>
                    </a:cubicBezTo>
                    <a:cubicBezTo>
                      <a:pt x="8473" y="10878"/>
                      <a:pt x="10707" y="9207"/>
                      <a:pt x="11278" y="6715"/>
                    </a:cubicBezTo>
                    <a:cubicBezTo>
                      <a:pt x="11977" y="3767"/>
                      <a:pt x="10183" y="849"/>
                      <a:pt x="7265" y="149"/>
                    </a:cubicBezTo>
                    <a:cubicBezTo>
                      <a:pt x="6844" y="48"/>
                      <a:pt x="6422" y="0"/>
                      <a:pt x="60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57"/>
              <p:cNvSpPr/>
              <p:nvPr/>
            </p:nvSpPr>
            <p:spPr>
              <a:xfrm>
                <a:off x="9554113" y="1092462"/>
                <a:ext cx="238840" cy="23884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3223" extrusionOk="0">
                    <a:moveTo>
                      <a:pt x="1612" y="1"/>
                    </a:moveTo>
                    <a:cubicBezTo>
                      <a:pt x="730" y="1"/>
                      <a:pt x="1" y="700"/>
                      <a:pt x="1" y="1612"/>
                    </a:cubicBezTo>
                    <a:cubicBezTo>
                      <a:pt x="1" y="2493"/>
                      <a:pt x="730" y="3223"/>
                      <a:pt x="1612" y="3223"/>
                    </a:cubicBezTo>
                    <a:cubicBezTo>
                      <a:pt x="2493" y="3223"/>
                      <a:pt x="3223" y="2493"/>
                      <a:pt x="3223" y="1612"/>
                    </a:cubicBezTo>
                    <a:cubicBezTo>
                      <a:pt x="3223" y="700"/>
                      <a:pt x="2493" y="1"/>
                      <a:pt x="1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57"/>
              <p:cNvSpPr/>
              <p:nvPr/>
            </p:nvSpPr>
            <p:spPr>
              <a:xfrm>
                <a:off x="7873775" y="558608"/>
                <a:ext cx="2333641" cy="288417"/>
              </a:xfrm>
              <a:custGeom>
                <a:avLst/>
                <a:gdLst/>
                <a:ahLst/>
                <a:cxnLst/>
                <a:rect l="l" t="t" r="r" b="b"/>
                <a:pathLst>
                  <a:path w="31491" h="3892" extrusionOk="0">
                    <a:moveTo>
                      <a:pt x="15745" y="1"/>
                    </a:moveTo>
                    <a:cubicBezTo>
                      <a:pt x="7052" y="1"/>
                      <a:pt x="0" y="852"/>
                      <a:pt x="0" y="1946"/>
                    </a:cubicBezTo>
                    <a:cubicBezTo>
                      <a:pt x="0" y="3010"/>
                      <a:pt x="7052" y="3892"/>
                      <a:pt x="15745" y="3892"/>
                    </a:cubicBezTo>
                    <a:cubicBezTo>
                      <a:pt x="24439" y="3892"/>
                      <a:pt x="31490" y="3010"/>
                      <a:pt x="31490" y="1946"/>
                    </a:cubicBezTo>
                    <a:cubicBezTo>
                      <a:pt x="31490" y="852"/>
                      <a:pt x="24439" y="1"/>
                      <a:pt x="15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0" name="Google Shape;7320;p57"/>
            <p:cNvGrpSpPr/>
            <p:nvPr/>
          </p:nvGrpSpPr>
          <p:grpSpPr>
            <a:xfrm>
              <a:off x="6413712" y="483988"/>
              <a:ext cx="1877414" cy="2087752"/>
              <a:chOff x="7873775" y="72107"/>
              <a:chExt cx="2333641" cy="2595093"/>
            </a:xfrm>
          </p:grpSpPr>
          <p:sp>
            <p:nvSpPr>
              <p:cNvPr id="7321" name="Google Shape;7321;p57"/>
              <p:cNvSpPr/>
              <p:nvPr/>
            </p:nvSpPr>
            <p:spPr>
              <a:xfrm>
                <a:off x="8639579" y="1774972"/>
                <a:ext cx="180297" cy="202825"/>
              </a:xfrm>
              <a:custGeom>
                <a:avLst/>
                <a:gdLst/>
                <a:ahLst/>
                <a:cxnLst/>
                <a:rect l="l" t="t" r="r" b="b"/>
                <a:pathLst>
                  <a:path w="2433" h="2737" extrusionOk="0">
                    <a:moveTo>
                      <a:pt x="2372" y="1"/>
                    </a:moveTo>
                    <a:cubicBezTo>
                      <a:pt x="1581" y="244"/>
                      <a:pt x="791" y="396"/>
                      <a:pt x="1" y="426"/>
                    </a:cubicBezTo>
                    <a:cubicBezTo>
                      <a:pt x="92" y="1034"/>
                      <a:pt x="183" y="1642"/>
                      <a:pt x="274" y="2280"/>
                    </a:cubicBezTo>
                    <a:cubicBezTo>
                      <a:pt x="974" y="2463"/>
                      <a:pt x="1703" y="2615"/>
                      <a:pt x="2433" y="2736"/>
                    </a:cubicBezTo>
                    <a:cubicBezTo>
                      <a:pt x="2402" y="1824"/>
                      <a:pt x="2402" y="912"/>
                      <a:pt x="2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57"/>
              <p:cNvSpPr/>
              <p:nvPr/>
            </p:nvSpPr>
            <p:spPr>
              <a:xfrm>
                <a:off x="9391970" y="1806541"/>
                <a:ext cx="193785" cy="214015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88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1" y="638"/>
                      <a:pt x="152" y="1246"/>
                      <a:pt x="213" y="1885"/>
                    </a:cubicBezTo>
                    <a:cubicBezTo>
                      <a:pt x="1003" y="2219"/>
                      <a:pt x="1733" y="2553"/>
                      <a:pt x="2493" y="2888"/>
                    </a:cubicBezTo>
                    <a:cubicBezTo>
                      <a:pt x="2523" y="1976"/>
                      <a:pt x="2553" y="1033"/>
                      <a:pt x="2614" y="0"/>
                    </a:cubicBezTo>
                    <a:lnTo>
                      <a:pt x="2614" y="0"/>
                    </a:lnTo>
                    <a:cubicBezTo>
                      <a:pt x="2305" y="46"/>
                      <a:pt x="1986" y="61"/>
                      <a:pt x="1661" y="61"/>
                    </a:cubicBezTo>
                    <a:cubicBezTo>
                      <a:pt x="1124" y="61"/>
                      <a:pt x="568" y="19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3" name="Google Shape;7323;p57"/>
              <p:cNvSpPr/>
              <p:nvPr/>
            </p:nvSpPr>
            <p:spPr>
              <a:xfrm>
                <a:off x="8675668" y="72107"/>
                <a:ext cx="698291" cy="673540"/>
              </a:xfrm>
              <a:custGeom>
                <a:avLst/>
                <a:gdLst/>
                <a:ahLst/>
                <a:cxnLst/>
                <a:rect l="l" t="t" r="r" b="b"/>
                <a:pathLst>
                  <a:path w="9423" h="9089" extrusionOk="0">
                    <a:moveTo>
                      <a:pt x="0" y="0"/>
                    </a:moveTo>
                    <a:lnTo>
                      <a:pt x="152" y="5836"/>
                    </a:lnTo>
                    <a:cubicBezTo>
                      <a:pt x="152" y="7052"/>
                      <a:pt x="973" y="9089"/>
                      <a:pt x="2158" y="9089"/>
                    </a:cubicBezTo>
                    <a:lnTo>
                      <a:pt x="7386" y="9089"/>
                    </a:lnTo>
                    <a:cubicBezTo>
                      <a:pt x="8572" y="9089"/>
                      <a:pt x="9362" y="7052"/>
                      <a:pt x="9362" y="5836"/>
                    </a:cubicBezTo>
                    <a:lnTo>
                      <a:pt x="9423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4" name="Google Shape;7324;p57"/>
              <p:cNvSpPr/>
              <p:nvPr/>
            </p:nvSpPr>
            <p:spPr>
              <a:xfrm>
                <a:off x="8013389" y="671248"/>
                <a:ext cx="1182642" cy="1182642"/>
              </a:xfrm>
              <a:custGeom>
                <a:avLst/>
                <a:gdLst/>
                <a:ahLst/>
                <a:cxnLst/>
                <a:rect l="l" t="t" r="r" b="b"/>
                <a:pathLst>
                  <a:path w="15959" h="15959" extrusionOk="0">
                    <a:moveTo>
                      <a:pt x="7965" y="1"/>
                    </a:moveTo>
                    <a:cubicBezTo>
                      <a:pt x="3557" y="1"/>
                      <a:pt x="1" y="3587"/>
                      <a:pt x="1" y="7964"/>
                    </a:cubicBezTo>
                    <a:cubicBezTo>
                      <a:pt x="1" y="12372"/>
                      <a:pt x="3557" y="15958"/>
                      <a:pt x="7965" y="15958"/>
                    </a:cubicBezTo>
                    <a:cubicBezTo>
                      <a:pt x="12372" y="15958"/>
                      <a:pt x="15959" y="12372"/>
                      <a:pt x="15959" y="7964"/>
                    </a:cubicBezTo>
                    <a:cubicBezTo>
                      <a:pt x="15959" y="3587"/>
                      <a:pt x="12372" y="1"/>
                      <a:pt x="7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57"/>
              <p:cNvSpPr/>
              <p:nvPr/>
            </p:nvSpPr>
            <p:spPr>
              <a:xfrm>
                <a:off x="8876123" y="664504"/>
                <a:ext cx="1180344" cy="1180344"/>
              </a:xfrm>
              <a:custGeom>
                <a:avLst/>
                <a:gdLst/>
                <a:ahLst/>
                <a:cxnLst/>
                <a:rect l="l" t="t" r="r" b="b"/>
                <a:pathLst>
                  <a:path w="15928" h="15928" extrusionOk="0">
                    <a:moveTo>
                      <a:pt x="7964" y="0"/>
                    </a:moveTo>
                    <a:cubicBezTo>
                      <a:pt x="3557" y="0"/>
                      <a:pt x="0" y="3557"/>
                      <a:pt x="0" y="7964"/>
                    </a:cubicBezTo>
                    <a:cubicBezTo>
                      <a:pt x="0" y="12371"/>
                      <a:pt x="3557" y="15928"/>
                      <a:pt x="7964" y="15928"/>
                    </a:cubicBezTo>
                    <a:cubicBezTo>
                      <a:pt x="12372" y="15928"/>
                      <a:pt x="15928" y="12371"/>
                      <a:pt x="15928" y="7964"/>
                    </a:cubicBezTo>
                    <a:cubicBezTo>
                      <a:pt x="15928" y="3557"/>
                      <a:pt x="12372" y="0"/>
                      <a:pt x="7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57"/>
              <p:cNvSpPr/>
              <p:nvPr/>
            </p:nvSpPr>
            <p:spPr>
              <a:xfrm>
                <a:off x="9455034" y="2320091"/>
                <a:ext cx="137465" cy="10589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1429" extrusionOk="0">
                    <a:moveTo>
                      <a:pt x="1733" y="0"/>
                    </a:moveTo>
                    <a:cubicBezTo>
                      <a:pt x="1186" y="183"/>
                      <a:pt x="608" y="335"/>
                      <a:pt x="0" y="487"/>
                    </a:cubicBezTo>
                    <a:cubicBezTo>
                      <a:pt x="31" y="821"/>
                      <a:pt x="91" y="1125"/>
                      <a:pt x="122" y="1429"/>
                    </a:cubicBezTo>
                    <a:lnTo>
                      <a:pt x="1854" y="1429"/>
                    </a:lnTo>
                    <a:cubicBezTo>
                      <a:pt x="1824" y="1003"/>
                      <a:pt x="1794" y="547"/>
                      <a:pt x="17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57"/>
              <p:cNvSpPr/>
              <p:nvPr/>
            </p:nvSpPr>
            <p:spPr>
              <a:xfrm>
                <a:off x="9175731" y="2425913"/>
                <a:ext cx="432551" cy="178371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2407" extrusionOk="0">
                    <a:moveTo>
                      <a:pt x="3891" y="1"/>
                    </a:moveTo>
                    <a:cubicBezTo>
                      <a:pt x="3921" y="366"/>
                      <a:pt x="3952" y="730"/>
                      <a:pt x="4012" y="1065"/>
                    </a:cubicBezTo>
                    <a:cubicBezTo>
                      <a:pt x="3480" y="674"/>
                      <a:pt x="2820" y="468"/>
                      <a:pt x="2163" y="468"/>
                    </a:cubicBezTo>
                    <a:cubicBezTo>
                      <a:pt x="1543" y="468"/>
                      <a:pt x="927" y="651"/>
                      <a:pt x="426" y="1034"/>
                    </a:cubicBezTo>
                    <a:cubicBezTo>
                      <a:pt x="213" y="1186"/>
                      <a:pt x="30" y="1399"/>
                      <a:pt x="0" y="1642"/>
                    </a:cubicBezTo>
                    <a:cubicBezTo>
                      <a:pt x="1839" y="1930"/>
                      <a:pt x="3651" y="2407"/>
                      <a:pt x="5487" y="2407"/>
                    </a:cubicBezTo>
                    <a:cubicBezTo>
                      <a:pt x="5593" y="2407"/>
                      <a:pt x="5699" y="2405"/>
                      <a:pt x="5806" y="2402"/>
                    </a:cubicBezTo>
                    <a:cubicBezTo>
                      <a:pt x="5806" y="2250"/>
                      <a:pt x="5806" y="2098"/>
                      <a:pt x="5836" y="1977"/>
                    </a:cubicBezTo>
                    <a:cubicBezTo>
                      <a:pt x="5836" y="1764"/>
                      <a:pt x="5745" y="1095"/>
                      <a:pt x="5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8" name="Google Shape;7328;p57"/>
              <p:cNvSpPr/>
              <p:nvPr/>
            </p:nvSpPr>
            <p:spPr>
              <a:xfrm>
                <a:off x="9175731" y="2547594"/>
                <a:ext cx="430254" cy="119605"/>
              </a:xfrm>
              <a:custGeom>
                <a:avLst/>
                <a:gdLst/>
                <a:ahLst/>
                <a:cxnLst/>
                <a:rect l="l" t="t" r="r" b="b"/>
                <a:pathLst>
                  <a:path w="5806" h="1614" extrusionOk="0">
                    <a:moveTo>
                      <a:pt x="0" y="0"/>
                    </a:moveTo>
                    <a:cubicBezTo>
                      <a:pt x="0" y="61"/>
                      <a:pt x="0" y="152"/>
                      <a:pt x="30" y="213"/>
                    </a:cubicBezTo>
                    <a:cubicBezTo>
                      <a:pt x="122" y="547"/>
                      <a:pt x="456" y="730"/>
                      <a:pt x="730" y="882"/>
                    </a:cubicBezTo>
                    <a:cubicBezTo>
                      <a:pt x="1581" y="1246"/>
                      <a:pt x="2462" y="1490"/>
                      <a:pt x="3374" y="1550"/>
                    </a:cubicBezTo>
                    <a:cubicBezTo>
                      <a:pt x="3656" y="1588"/>
                      <a:pt x="3740" y="1614"/>
                      <a:pt x="3871" y="1614"/>
                    </a:cubicBezTo>
                    <a:cubicBezTo>
                      <a:pt x="3952" y="1614"/>
                      <a:pt x="4051" y="1604"/>
                      <a:pt x="4225" y="1581"/>
                    </a:cubicBezTo>
                    <a:cubicBezTo>
                      <a:pt x="4620" y="1550"/>
                      <a:pt x="5107" y="1550"/>
                      <a:pt x="5471" y="1368"/>
                    </a:cubicBezTo>
                    <a:cubicBezTo>
                      <a:pt x="5714" y="1216"/>
                      <a:pt x="5775" y="1003"/>
                      <a:pt x="5806" y="760"/>
                    </a:cubicBezTo>
                    <a:lnTo>
                      <a:pt x="5806" y="760"/>
                    </a:lnTo>
                    <a:cubicBezTo>
                      <a:pt x="5699" y="763"/>
                      <a:pt x="5593" y="765"/>
                      <a:pt x="5487" y="765"/>
                    </a:cubicBezTo>
                    <a:cubicBezTo>
                      <a:pt x="3651" y="765"/>
                      <a:pt x="1839" y="288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9" name="Google Shape;7329;p57"/>
              <p:cNvSpPr/>
              <p:nvPr/>
            </p:nvSpPr>
            <p:spPr>
              <a:xfrm>
                <a:off x="8659884" y="1943932"/>
                <a:ext cx="164513" cy="355333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4795" extrusionOk="0">
                    <a:moveTo>
                      <a:pt x="0" y="0"/>
                    </a:moveTo>
                    <a:cubicBezTo>
                      <a:pt x="31" y="335"/>
                      <a:pt x="92" y="669"/>
                      <a:pt x="152" y="1003"/>
                    </a:cubicBezTo>
                    <a:cubicBezTo>
                      <a:pt x="274" y="2037"/>
                      <a:pt x="426" y="3040"/>
                      <a:pt x="517" y="4073"/>
                    </a:cubicBezTo>
                    <a:cubicBezTo>
                      <a:pt x="548" y="4286"/>
                      <a:pt x="578" y="4468"/>
                      <a:pt x="608" y="4681"/>
                    </a:cubicBezTo>
                    <a:cubicBezTo>
                      <a:pt x="940" y="4755"/>
                      <a:pt x="1271" y="4795"/>
                      <a:pt x="1596" y="4795"/>
                    </a:cubicBezTo>
                    <a:cubicBezTo>
                      <a:pt x="1807" y="4795"/>
                      <a:pt x="2016" y="4778"/>
                      <a:pt x="2219" y="4742"/>
                    </a:cubicBezTo>
                    <a:cubicBezTo>
                      <a:pt x="2219" y="3313"/>
                      <a:pt x="2189" y="1885"/>
                      <a:pt x="2159" y="456"/>
                    </a:cubicBezTo>
                    <a:cubicBezTo>
                      <a:pt x="1429" y="335"/>
                      <a:pt x="700" y="183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57"/>
              <p:cNvSpPr/>
              <p:nvPr/>
            </p:nvSpPr>
            <p:spPr>
              <a:xfrm>
                <a:off x="9407681" y="1946155"/>
                <a:ext cx="175777" cy="410023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5533" extrusionOk="0">
                    <a:moveTo>
                      <a:pt x="1" y="1"/>
                    </a:moveTo>
                    <a:cubicBezTo>
                      <a:pt x="183" y="1672"/>
                      <a:pt x="396" y="3344"/>
                      <a:pt x="578" y="5016"/>
                    </a:cubicBezTo>
                    <a:lnTo>
                      <a:pt x="639" y="5533"/>
                    </a:lnTo>
                    <a:cubicBezTo>
                      <a:pt x="1247" y="5381"/>
                      <a:pt x="1825" y="5229"/>
                      <a:pt x="2372" y="5046"/>
                    </a:cubicBezTo>
                    <a:cubicBezTo>
                      <a:pt x="2311" y="3952"/>
                      <a:pt x="2250" y="2584"/>
                      <a:pt x="2281" y="1004"/>
                    </a:cubicBezTo>
                    <a:cubicBezTo>
                      <a:pt x="1521" y="669"/>
                      <a:pt x="791" y="335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57"/>
              <p:cNvSpPr/>
              <p:nvPr/>
            </p:nvSpPr>
            <p:spPr>
              <a:xfrm>
                <a:off x="8229629" y="2351586"/>
                <a:ext cx="606031" cy="200306"/>
              </a:xfrm>
              <a:custGeom>
                <a:avLst/>
                <a:gdLst/>
                <a:ahLst/>
                <a:cxnLst/>
                <a:rect l="l" t="t" r="r" b="b"/>
                <a:pathLst>
                  <a:path w="8178" h="2703" extrusionOk="0">
                    <a:moveTo>
                      <a:pt x="6232" y="1"/>
                    </a:moveTo>
                    <a:cubicBezTo>
                      <a:pt x="6232" y="153"/>
                      <a:pt x="6262" y="305"/>
                      <a:pt x="6262" y="457"/>
                    </a:cubicBezTo>
                    <a:cubicBezTo>
                      <a:pt x="6293" y="578"/>
                      <a:pt x="6293" y="669"/>
                      <a:pt x="6293" y="791"/>
                    </a:cubicBezTo>
                    <a:cubicBezTo>
                      <a:pt x="6323" y="913"/>
                      <a:pt x="6354" y="1065"/>
                      <a:pt x="6354" y="1186"/>
                    </a:cubicBezTo>
                    <a:cubicBezTo>
                      <a:pt x="6331" y="1288"/>
                      <a:pt x="6270" y="1322"/>
                      <a:pt x="6196" y="1322"/>
                    </a:cubicBezTo>
                    <a:cubicBezTo>
                      <a:pt x="6069" y="1322"/>
                      <a:pt x="5902" y="1224"/>
                      <a:pt x="5806" y="1186"/>
                    </a:cubicBezTo>
                    <a:cubicBezTo>
                      <a:pt x="5624" y="1065"/>
                      <a:pt x="5411" y="973"/>
                      <a:pt x="5199" y="882"/>
                    </a:cubicBezTo>
                    <a:cubicBezTo>
                      <a:pt x="4803" y="700"/>
                      <a:pt x="4378" y="548"/>
                      <a:pt x="3922" y="426"/>
                    </a:cubicBezTo>
                    <a:cubicBezTo>
                      <a:pt x="3289" y="262"/>
                      <a:pt x="2603" y="153"/>
                      <a:pt x="1932" y="153"/>
                    </a:cubicBezTo>
                    <a:cubicBezTo>
                      <a:pt x="1732" y="153"/>
                      <a:pt x="1533" y="162"/>
                      <a:pt x="1338" y="183"/>
                    </a:cubicBezTo>
                    <a:cubicBezTo>
                      <a:pt x="700" y="244"/>
                      <a:pt x="31" y="578"/>
                      <a:pt x="1" y="1277"/>
                    </a:cubicBezTo>
                    <a:cubicBezTo>
                      <a:pt x="1" y="1338"/>
                      <a:pt x="1" y="1399"/>
                      <a:pt x="31" y="1460"/>
                    </a:cubicBezTo>
                    <a:cubicBezTo>
                      <a:pt x="1382" y="2396"/>
                      <a:pt x="2966" y="2703"/>
                      <a:pt x="4641" y="2703"/>
                    </a:cubicBezTo>
                    <a:cubicBezTo>
                      <a:pt x="5793" y="2703"/>
                      <a:pt x="6988" y="2558"/>
                      <a:pt x="8177" y="2372"/>
                    </a:cubicBezTo>
                    <a:cubicBezTo>
                      <a:pt x="8147" y="1642"/>
                      <a:pt x="8147" y="882"/>
                      <a:pt x="8117" y="153"/>
                    </a:cubicBezTo>
                    <a:cubicBezTo>
                      <a:pt x="7509" y="153"/>
                      <a:pt x="6870" y="92"/>
                      <a:pt x="62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57"/>
              <p:cNvSpPr/>
              <p:nvPr/>
            </p:nvSpPr>
            <p:spPr>
              <a:xfrm>
                <a:off x="8231926" y="2459705"/>
                <a:ext cx="603733" cy="137020"/>
              </a:xfrm>
              <a:custGeom>
                <a:avLst/>
                <a:gdLst/>
                <a:ahLst/>
                <a:cxnLst/>
                <a:rect l="l" t="t" r="r" b="b"/>
                <a:pathLst>
                  <a:path w="8147" h="184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1" y="639"/>
                      <a:pt x="639" y="1095"/>
                      <a:pt x="1247" y="1277"/>
                    </a:cubicBezTo>
                    <a:cubicBezTo>
                      <a:pt x="1733" y="1429"/>
                      <a:pt x="2219" y="1490"/>
                      <a:pt x="2736" y="1551"/>
                    </a:cubicBezTo>
                    <a:cubicBezTo>
                      <a:pt x="3283" y="1642"/>
                      <a:pt x="3830" y="1733"/>
                      <a:pt x="4377" y="1764"/>
                    </a:cubicBezTo>
                    <a:cubicBezTo>
                      <a:pt x="4869" y="1818"/>
                      <a:pt x="5441" y="1848"/>
                      <a:pt x="6018" y="1848"/>
                    </a:cubicBezTo>
                    <a:cubicBezTo>
                      <a:pt x="6724" y="1848"/>
                      <a:pt x="7439" y="1803"/>
                      <a:pt x="8025" y="1703"/>
                    </a:cubicBezTo>
                    <a:cubicBezTo>
                      <a:pt x="8116" y="1673"/>
                      <a:pt x="8146" y="1612"/>
                      <a:pt x="8146" y="1551"/>
                    </a:cubicBezTo>
                    <a:cubicBezTo>
                      <a:pt x="8146" y="1338"/>
                      <a:pt x="8146" y="1125"/>
                      <a:pt x="8146" y="913"/>
                    </a:cubicBezTo>
                    <a:cubicBezTo>
                      <a:pt x="6957" y="1099"/>
                      <a:pt x="5762" y="1244"/>
                      <a:pt x="4610" y="1244"/>
                    </a:cubicBezTo>
                    <a:cubicBezTo>
                      <a:pt x="2935" y="1244"/>
                      <a:pt x="1351" y="937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57"/>
              <p:cNvSpPr/>
              <p:nvPr/>
            </p:nvSpPr>
            <p:spPr>
              <a:xfrm>
                <a:off x="8680189" y="2263771"/>
                <a:ext cx="150952" cy="99152"/>
              </a:xfrm>
              <a:custGeom>
                <a:avLst/>
                <a:gdLst/>
                <a:ahLst/>
                <a:cxnLst/>
                <a:rect l="l" t="t" r="r" b="b"/>
                <a:pathLst>
                  <a:path w="2037" h="133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0" y="304"/>
                      <a:pt x="91" y="608"/>
                      <a:pt x="122" y="912"/>
                    </a:cubicBezTo>
                    <a:cubicBezTo>
                      <a:pt x="122" y="1003"/>
                      <a:pt x="122" y="1095"/>
                      <a:pt x="152" y="1186"/>
                    </a:cubicBezTo>
                    <a:cubicBezTo>
                      <a:pt x="790" y="1277"/>
                      <a:pt x="1429" y="1338"/>
                      <a:pt x="2037" y="1338"/>
                    </a:cubicBezTo>
                    <a:cubicBezTo>
                      <a:pt x="2037" y="912"/>
                      <a:pt x="2037" y="517"/>
                      <a:pt x="2037" y="92"/>
                    </a:cubicBezTo>
                    <a:cubicBezTo>
                      <a:pt x="1854" y="112"/>
                      <a:pt x="1628" y="122"/>
                      <a:pt x="1387" y="122"/>
                    </a:cubicBezTo>
                    <a:cubicBezTo>
                      <a:pt x="905" y="122"/>
                      <a:pt x="365" y="81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57"/>
              <p:cNvSpPr/>
              <p:nvPr/>
            </p:nvSpPr>
            <p:spPr>
              <a:xfrm>
                <a:off x="8173383" y="909496"/>
                <a:ext cx="797444" cy="726451"/>
              </a:xfrm>
              <a:custGeom>
                <a:avLst/>
                <a:gdLst/>
                <a:ahLst/>
                <a:cxnLst/>
                <a:rect l="l" t="t" r="r" b="b"/>
                <a:pathLst>
                  <a:path w="10761" h="9803" extrusionOk="0">
                    <a:moveTo>
                      <a:pt x="5380" y="0"/>
                    </a:moveTo>
                    <a:cubicBezTo>
                      <a:pt x="4126" y="0"/>
                      <a:pt x="2872" y="479"/>
                      <a:pt x="1915" y="1436"/>
                    </a:cubicBezTo>
                    <a:cubicBezTo>
                      <a:pt x="0" y="3351"/>
                      <a:pt x="0" y="6451"/>
                      <a:pt x="1915" y="8366"/>
                    </a:cubicBezTo>
                    <a:cubicBezTo>
                      <a:pt x="2872" y="9324"/>
                      <a:pt x="4126" y="9803"/>
                      <a:pt x="5380" y="9803"/>
                    </a:cubicBezTo>
                    <a:cubicBezTo>
                      <a:pt x="6634" y="9803"/>
                      <a:pt x="7888" y="9324"/>
                      <a:pt x="8845" y="8366"/>
                    </a:cubicBezTo>
                    <a:cubicBezTo>
                      <a:pt x="10760" y="6451"/>
                      <a:pt x="10760" y="3351"/>
                      <a:pt x="8845" y="1436"/>
                    </a:cubicBezTo>
                    <a:cubicBezTo>
                      <a:pt x="7888" y="479"/>
                      <a:pt x="6634" y="0"/>
                      <a:pt x="538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1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57"/>
              <p:cNvSpPr/>
              <p:nvPr/>
            </p:nvSpPr>
            <p:spPr>
              <a:xfrm>
                <a:off x="7972854" y="909719"/>
                <a:ext cx="817749" cy="726822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9808" extrusionOk="0">
                    <a:moveTo>
                      <a:pt x="5546" y="1"/>
                    </a:moveTo>
                    <a:cubicBezTo>
                      <a:pt x="4089" y="1"/>
                      <a:pt x="2645" y="652"/>
                      <a:pt x="1673" y="1889"/>
                    </a:cubicBezTo>
                    <a:cubicBezTo>
                      <a:pt x="1" y="4017"/>
                      <a:pt x="366" y="7087"/>
                      <a:pt x="2493" y="8759"/>
                    </a:cubicBezTo>
                    <a:cubicBezTo>
                      <a:pt x="3392" y="9465"/>
                      <a:pt x="4464" y="9808"/>
                      <a:pt x="5527" y="9808"/>
                    </a:cubicBezTo>
                    <a:cubicBezTo>
                      <a:pt x="6980" y="9808"/>
                      <a:pt x="8415" y="9167"/>
                      <a:pt x="9363" y="7938"/>
                    </a:cubicBezTo>
                    <a:cubicBezTo>
                      <a:pt x="11034" y="5810"/>
                      <a:pt x="10670" y="2710"/>
                      <a:pt x="8542" y="1038"/>
                    </a:cubicBezTo>
                    <a:cubicBezTo>
                      <a:pt x="7651" y="338"/>
                      <a:pt x="6596" y="1"/>
                      <a:pt x="55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1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57"/>
              <p:cNvSpPr/>
              <p:nvPr/>
            </p:nvSpPr>
            <p:spPr>
              <a:xfrm>
                <a:off x="8572069" y="1110470"/>
                <a:ext cx="216312" cy="214089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2889" extrusionOk="0">
                    <a:moveTo>
                      <a:pt x="1459" y="1"/>
                    </a:moveTo>
                    <a:cubicBezTo>
                      <a:pt x="669" y="1"/>
                      <a:pt x="0" y="639"/>
                      <a:pt x="0" y="1460"/>
                    </a:cubicBezTo>
                    <a:cubicBezTo>
                      <a:pt x="0" y="2250"/>
                      <a:pt x="669" y="2888"/>
                      <a:pt x="1459" y="2888"/>
                    </a:cubicBezTo>
                    <a:cubicBezTo>
                      <a:pt x="2280" y="2888"/>
                      <a:pt x="2918" y="2250"/>
                      <a:pt x="2918" y="1460"/>
                    </a:cubicBezTo>
                    <a:cubicBezTo>
                      <a:pt x="2918" y="639"/>
                      <a:pt x="2280" y="1"/>
                      <a:pt x="1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57"/>
              <p:cNvSpPr/>
              <p:nvPr/>
            </p:nvSpPr>
            <p:spPr>
              <a:xfrm>
                <a:off x="9060794" y="870072"/>
                <a:ext cx="885332" cy="805299"/>
              </a:xfrm>
              <a:custGeom>
                <a:avLst/>
                <a:gdLst/>
                <a:ahLst/>
                <a:cxnLst/>
                <a:rect l="l" t="t" r="r" b="b"/>
                <a:pathLst>
                  <a:path w="11947" h="10867" extrusionOk="0">
                    <a:moveTo>
                      <a:pt x="5985" y="0"/>
                    </a:moveTo>
                    <a:cubicBezTo>
                      <a:pt x="4591" y="0"/>
                      <a:pt x="3192" y="524"/>
                      <a:pt x="2129" y="1573"/>
                    </a:cubicBezTo>
                    <a:cubicBezTo>
                      <a:pt x="1" y="3701"/>
                      <a:pt x="1" y="7166"/>
                      <a:pt x="2129" y="9294"/>
                    </a:cubicBezTo>
                    <a:cubicBezTo>
                      <a:pt x="3192" y="10342"/>
                      <a:pt x="4591" y="10867"/>
                      <a:pt x="5985" y="10867"/>
                    </a:cubicBezTo>
                    <a:cubicBezTo>
                      <a:pt x="7379" y="10867"/>
                      <a:pt x="8770" y="10342"/>
                      <a:pt x="9819" y="9294"/>
                    </a:cubicBezTo>
                    <a:cubicBezTo>
                      <a:pt x="11946" y="7166"/>
                      <a:pt x="11946" y="3701"/>
                      <a:pt x="9819" y="1573"/>
                    </a:cubicBezTo>
                    <a:cubicBezTo>
                      <a:pt x="8770" y="524"/>
                      <a:pt x="7379" y="0"/>
                      <a:pt x="59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1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57"/>
              <p:cNvSpPr/>
              <p:nvPr/>
            </p:nvSpPr>
            <p:spPr>
              <a:xfrm>
                <a:off x="8849075" y="869702"/>
                <a:ext cx="887556" cy="806188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10879" extrusionOk="0">
                    <a:moveTo>
                      <a:pt x="6006" y="0"/>
                    </a:moveTo>
                    <a:cubicBezTo>
                      <a:pt x="3542" y="0"/>
                      <a:pt x="1298" y="1696"/>
                      <a:pt x="700" y="4192"/>
                    </a:cubicBezTo>
                    <a:cubicBezTo>
                      <a:pt x="1" y="7110"/>
                      <a:pt x="1824" y="10028"/>
                      <a:pt x="4742" y="10727"/>
                    </a:cubicBezTo>
                    <a:cubicBezTo>
                      <a:pt x="5169" y="10829"/>
                      <a:pt x="5596" y="10878"/>
                      <a:pt x="6016" y="10878"/>
                    </a:cubicBezTo>
                    <a:cubicBezTo>
                      <a:pt x="8473" y="10878"/>
                      <a:pt x="10707" y="9207"/>
                      <a:pt x="11278" y="6715"/>
                    </a:cubicBezTo>
                    <a:cubicBezTo>
                      <a:pt x="11977" y="3767"/>
                      <a:pt x="10183" y="849"/>
                      <a:pt x="7265" y="149"/>
                    </a:cubicBezTo>
                    <a:cubicBezTo>
                      <a:pt x="6844" y="48"/>
                      <a:pt x="6422" y="0"/>
                      <a:pt x="60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12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9" name="Google Shape;7339;p57"/>
              <p:cNvSpPr/>
              <p:nvPr/>
            </p:nvSpPr>
            <p:spPr>
              <a:xfrm>
                <a:off x="9554113" y="1092462"/>
                <a:ext cx="238840" cy="238840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3223" extrusionOk="0">
                    <a:moveTo>
                      <a:pt x="1612" y="1"/>
                    </a:moveTo>
                    <a:cubicBezTo>
                      <a:pt x="730" y="1"/>
                      <a:pt x="1" y="700"/>
                      <a:pt x="1" y="1612"/>
                    </a:cubicBezTo>
                    <a:cubicBezTo>
                      <a:pt x="1" y="2493"/>
                      <a:pt x="730" y="3223"/>
                      <a:pt x="1612" y="3223"/>
                    </a:cubicBezTo>
                    <a:cubicBezTo>
                      <a:pt x="2493" y="3223"/>
                      <a:pt x="3223" y="2493"/>
                      <a:pt x="3223" y="1612"/>
                    </a:cubicBezTo>
                    <a:cubicBezTo>
                      <a:pt x="3223" y="700"/>
                      <a:pt x="2493" y="1"/>
                      <a:pt x="16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0" name="Google Shape;7340;p57"/>
              <p:cNvSpPr/>
              <p:nvPr/>
            </p:nvSpPr>
            <p:spPr>
              <a:xfrm>
                <a:off x="7873775" y="558608"/>
                <a:ext cx="2333641" cy="288417"/>
              </a:xfrm>
              <a:custGeom>
                <a:avLst/>
                <a:gdLst/>
                <a:ahLst/>
                <a:cxnLst/>
                <a:rect l="l" t="t" r="r" b="b"/>
                <a:pathLst>
                  <a:path w="31491" h="3892" extrusionOk="0">
                    <a:moveTo>
                      <a:pt x="15745" y="1"/>
                    </a:moveTo>
                    <a:cubicBezTo>
                      <a:pt x="7052" y="1"/>
                      <a:pt x="0" y="852"/>
                      <a:pt x="0" y="1946"/>
                    </a:cubicBezTo>
                    <a:cubicBezTo>
                      <a:pt x="0" y="3010"/>
                      <a:pt x="7052" y="3892"/>
                      <a:pt x="15745" y="3892"/>
                    </a:cubicBezTo>
                    <a:cubicBezTo>
                      <a:pt x="24439" y="3892"/>
                      <a:pt x="31490" y="3010"/>
                      <a:pt x="31490" y="1946"/>
                    </a:cubicBezTo>
                    <a:cubicBezTo>
                      <a:pt x="31490" y="852"/>
                      <a:pt x="24439" y="1"/>
                      <a:pt x="15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23" name="Google Shape;8423;p72"/>
          <p:cNvGrpSpPr/>
          <p:nvPr/>
        </p:nvGrpSpPr>
        <p:grpSpPr>
          <a:xfrm>
            <a:off x="3181393" y="808973"/>
            <a:ext cx="2020179" cy="1745690"/>
            <a:chOff x="940325" y="725525"/>
            <a:chExt cx="2020179" cy="1745690"/>
          </a:xfrm>
        </p:grpSpPr>
        <p:sp>
          <p:nvSpPr>
            <p:cNvPr id="8424" name="Google Shape;8424;p72"/>
            <p:cNvSpPr/>
            <p:nvPr/>
          </p:nvSpPr>
          <p:spPr>
            <a:xfrm>
              <a:off x="940325" y="725525"/>
              <a:ext cx="2020179" cy="1745690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5" name="Google Shape;8425;p72"/>
            <p:cNvSpPr/>
            <p:nvPr/>
          </p:nvSpPr>
          <p:spPr>
            <a:xfrm>
              <a:off x="940326" y="726745"/>
              <a:ext cx="2020179" cy="242416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26" name="Google Shape;8426;p72"/>
            <p:cNvGrpSpPr/>
            <p:nvPr/>
          </p:nvGrpSpPr>
          <p:grpSpPr>
            <a:xfrm>
              <a:off x="2763568" y="778593"/>
              <a:ext cx="138753" cy="138753"/>
              <a:chOff x="7016475" y="679000"/>
              <a:chExt cx="198900" cy="198900"/>
            </a:xfrm>
          </p:grpSpPr>
          <p:sp>
            <p:nvSpPr>
              <p:cNvPr id="8427" name="Google Shape;8427;p72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28" name="Google Shape;8428;p72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8429" name="Google Shape;8429;p72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0" name="Google Shape;8430;p72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8431" name="Google Shape;8431;p72"/>
          <p:cNvSpPr txBox="1">
            <a:spLocks noGrp="1"/>
          </p:cNvSpPr>
          <p:nvPr>
            <p:ph type="title"/>
          </p:nvPr>
        </p:nvSpPr>
        <p:spPr>
          <a:xfrm flipH="1">
            <a:off x="2443147" y="2644653"/>
            <a:ext cx="33057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>
                <a:latin typeface="+mn-lt"/>
              </a:rPr>
              <a:t>TÍNH NĂNG </a:t>
            </a:r>
            <a:endParaRPr b="1" dirty="0">
              <a:latin typeface="+mn-lt"/>
            </a:endParaRPr>
          </a:p>
        </p:txBody>
      </p:sp>
      <p:sp>
        <p:nvSpPr>
          <p:cNvPr id="8432" name="Google Shape;8432;p72"/>
          <p:cNvSpPr txBox="1">
            <a:spLocks noGrp="1"/>
          </p:cNvSpPr>
          <p:nvPr>
            <p:ph type="title" idx="2"/>
          </p:nvPr>
        </p:nvSpPr>
        <p:spPr>
          <a:xfrm>
            <a:off x="3102280" y="1156148"/>
            <a:ext cx="21504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33" name="Google Shape;8433;p72"/>
          <p:cNvSpPr txBox="1">
            <a:spLocks noGrp="1"/>
          </p:cNvSpPr>
          <p:nvPr>
            <p:ph type="subTitle" idx="1"/>
          </p:nvPr>
        </p:nvSpPr>
        <p:spPr>
          <a:xfrm flipH="1">
            <a:off x="2990700" y="3835241"/>
            <a:ext cx="3162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grpSp>
        <p:nvGrpSpPr>
          <p:cNvPr id="8434" name="Google Shape;8434;p72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435" name="Google Shape;8435;p72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6" name="Google Shape;8436;p72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7" name="Google Shape;8437;p72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438" name="Google Shape;8438;p72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9" name="Google Shape;8439;p72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0" name="Google Shape;8440;p72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441" name="Google Shape;8441;p72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442" name="Google Shape;8442;p72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3" name="Google Shape;8443;p72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4" name="Google Shape;8444;p72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445" name="Google Shape;8445;p72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6" name="Google Shape;8446;p72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7" name="Google Shape;8447;p72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48" name="Google Shape;8448;p72"/>
          <p:cNvGrpSpPr/>
          <p:nvPr/>
        </p:nvGrpSpPr>
        <p:grpSpPr>
          <a:xfrm>
            <a:off x="5864843" y="1024010"/>
            <a:ext cx="2352549" cy="2283914"/>
            <a:chOff x="544576" y="864079"/>
            <a:chExt cx="2152181" cy="2089391"/>
          </a:xfrm>
        </p:grpSpPr>
        <p:grpSp>
          <p:nvGrpSpPr>
            <p:cNvPr id="8449" name="Google Shape;8449;p72"/>
            <p:cNvGrpSpPr/>
            <p:nvPr/>
          </p:nvGrpSpPr>
          <p:grpSpPr>
            <a:xfrm>
              <a:off x="544576" y="864079"/>
              <a:ext cx="2152181" cy="2089391"/>
              <a:chOff x="338825" y="1281825"/>
              <a:chExt cx="1715432" cy="1665384"/>
            </a:xfrm>
          </p:grpSpPr>
          <p:sp>
            <p:nvSpPr>
              <p:cNvPr id="8450" name="Google Shape;8450;p72"/>
              <p:cNvSpPr/>
              <p:nvPr/>
            </p:nvSpPr>
            <p:spPr>
              <a:xfrm>
                <a:off x="338825" y="1281825"/>
                <a:ext cx="1605491" cy="1214228"/>
              </a:xfrm>
              <a:custGeom>
                <a:avLst/>
                <a:gdLst/>
                <a:ahLst/>
                <a:cxnLst/>
                <a:rect l="l" t="t" r="r" b="b"/>
                <a:pathLst>
                  <a:path w="46712" h="37121" extrusionOk="0">
                    <a:moveTo>
                      <a:pt x="6718" y="1"/>
                    </a:moveTo>
                    <a:cubicBezTo>
                      <a:pt x="3891" y="1"/>
                      <a:pt x="0" y="974"/>
                      <a:pt x="31" y="4104"/>
                    </a:cubicBezTo>
                    <a:lnTo>
                      <a:pt x="122" y="10731"/>
                    </a:lnTo>
                    <a:cubicBezTo>
                      <a:pt x="152" y="13827"/>
                      <a:pt x="2738" y="15169"/>
                      <a:pt x="5500" y="15169"/>
                    </a:cubicBezTo>
                    <a:cubicBezTo>
                      <a:pt x="5531" y="15169"/>
                      <a:pt x="5562" y="15169"/>
                      <a:pt x="5593" y="15168"/>
                    </a:cubicBezTo>
                    <a:lnTo>
                      <a:pt x="25746" y="15320"/>
                    </a:lnTo>
                    <a:cubicBezTo>
                      <a:pt x="25764" y="15320"/>
                      <a:pt x="25782" y="15320"/>
                      <a:pt x="25800" y="15320"/>
                    </a:cubicBezTo>
                    <a:cubicBezTo>
                      <a:pt x="28341" y="15320"/>
                      <a:pt x="29182" y="17438"/>
                      <a:pt x="29484" y="20275"/>
                    </a:cubicBezTo>
                    <a:lnTo>
                      <a:pt x="29545" y="35564"/>
                    </a:lnTo>
                    <a:cubicBezTo>
                      <a:pt x="29673" y="36770"/>
                      <a:pt x="30251" y="37120"/>
                      <a:pt x="31070" y="37120"/>
                    </a:cubicBezTo>
                    <a:cubicBezTo>
                      <a:pt x="32192" y="37120"/>
                      <a:pt x="33766" y="36463"/>
                      <a:pt x="35259" y="36445"/>
                    </a:cubicBezTo>
                    <a:lnTo>
                      <a:pt x="42129" y="36384"/>
                    </a:lnTo>
                    <a:cubicBezTo>
                      <a:pt x="42211" y="36384"/>
                      <a:pt x="42293" y="36383"/>
                      <a:pt x="42374" y="36383"/>
                    </a:cubicBezTo>
                    <a:cubicBezTo>
                      <a:pt x="42955" y="36383"/>
                      <a:pt x="43490" y="36404"/>
                      <a:pt x="43971" y="36404"/>
                    </a:cubicBezTo>
                    <a:cubicBezTo>
                      <a:pt x="45686" y="36404"/>
                      <a:pt x="46711" y="36144"/>
                      <a:pt x="46688" y="33770"/>
                    </a:cubicBezTo>
                    <a:lnTo>
                      <a:pt x="46293" y="4955"/>
                    </a:lnTo>
                    <a:cubicBezTo>
                      <a:pt x="46263" y="1913"/>
                      <a:pt x="42531" y="244"/>
                      <a:pt x="39772" y="244"/>
                    </a:cubicBezTo>
                    <a:cubicBezTo>
                      <a:pt x="39747" y="244"/>
                      <a:pt x="39722" y="244"/>
                      <a:pt x="39697" y="244"/>
                    </a:cubicBezTo>
                    <a:lnTo>
                      <a:pt x="6718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1" name="Google Shape;8451;p72"/>
              <p:cNvSpPr/>
              <p:nvPr/>
            </p:nvSpPr>
            <p:spPr>
              <a:xfrm>
                <a:off x="1300970" y="2230337"/>
                <a:ext cx="753287" cy="716872"/>
              </a:xfrm>
              <a:custGeom>
                <a:avLst/>
                <a:gdLst/>
                <a:ahLst/>
                <a:cxnLst/>
                <a:rect l="l" t="t" r="r" b="b"/>
                <a:pathLst>
                  <a:path w="21917" h="21916" extrusionOk="0">
                    <a:moveTo>
                      <a:pt x="10974" y="0"/>
                    </a:moveTo>
                    <a:cubicBezTo>
                      <a:pt x="4925" y="0"/>
                      <a:pt x="1" y="4924"/>
                      <a:pt x="1" y="10973"/>
                    </a:cubicBezTo>
                    <a:cubicBezTo>
                      <a:pt x="1" y="17022"/>
                      <a:pt x="4925" y="21916"/>
                      <a:pt x="10974" y="21916"/>
                    </a:cubicBezTo>
                    <a:cubicBezTo>
                      <a:pt x="17022" y="21916"/>
                      <a:pt x="21916" y="17022"/>
                      <a:pt x="21916" y="10973"/>
                    </a:cubicBezTo>
                    <a:cubicBezTo>
                      <a:pt x="21916" y="4924"/>
                      <a:pt x="17022" y="0"/>
                      <a:pt x="109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2" name="Google Shape;8452;p72"/>
              <p:cNvSpPr/>
              <p:nvPr/>
            </p:nvSpPr>
            <p:spPr>
              <a:xfrm>
                <a:off x="1547538" y="2715845"/>
                <a:ext cx="278672" cy="104836"/>
              </a:xfrm>
              <a:custGeom>
                <a:avLst/>
                <a:gdLst/>
                <a:ahLst/>
                <a:cxnLst/>
                <a:rect l="l" t="t" r="r" b="b"/>
                <a:pathLst>
                  <a:path w="8108" h="3205" extrusionOk="0">
                    <a:moveTo>
                      <a:pt x="1161" y="0"/>
                    </a:moveTo>
                    <a:cubicBezTo>
                      <a:pt x="985" y="0"/>
                      <a:pt x="793" y="41"/>
                      <a:pt x="578" y="142"/>
                    </a:cubicBezTo>
                    <a:cubicBezTo>
                      <a:pt x="0" y="507"/>
                      <a:pt x="0" y="1389"/>
                      <a:pt x="395" y="1936"/>
                    </a:cubicBezTo>
                    <a:cubicBezTo>
                      <a:pt x="821" y="2483"/>
                      <a:pt x="1459" y="2756"/>
                      <a:pt x="2128" y="2969"/>
                    </a:cubicBezTo>
                    <a:cubicBezTo>
                      <a:pt x="2631" y="3110"/>
                      <a:pt x="3333" y="3205"/>
                      <a:pt x="4075" y="3205"/>
                    </a:cubicBezTo>
                    <a:cubicBezTo>
                      <a:pt x="5260" y="3205"/>
                      <a:pt x="6548" y="2962"/>
                      <a:pt x="7295" y="2270"/>
                    </a:cubicBezTo>
                    <a:cubicBezTo>
                      <a:pt x="7569" y="1997"/>
                      <a:pt x="7751" y="1693"/>
                      <a:pt x="7873" y="1328"/>
                    </a:cubicBezTo>
                    <a:cubicBezTo>
                      <a:pt x="8107" y="407"/>
                      <a:pt x="7531" y="178"/>
                      <a:pt x="6823" y="178"/>
                    </a:cubicBezTo>
                    <a:cubicBezTo>
                      <a:pt x="6245" y="178"/>
                      <a:pt x="5580" y="331"/>
                      <a:pt x="5198" y="386"/>
                    </a:cubicBezTo>
                    <a:cubicBezTo>
                      <a:pt x="4570" y="464"/>
                      <a:pt x="3943" y="677"/>
                      <a:pt x="3315" y="677"/>
                    </a:cubicBezTo>
                    <a:cubicBezTo>
                      <a:pt x="3213" y="677"/>
                      <a:pt x="3111" y="672"/>
                      <a:pt x="3009" y="659"/>
                    </a:cubicBezTo>
                    <a:cubicBezTo>
                      <a:pt x="2288" y="587"/>
                      <a:pt x="1832" y="0"/>
                      <a:pt x="11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3" name="Google Shape;8453;p72"/>
              <p:cNvSpPr/>
              <p:nvPr/>
            </p:nvSpPr>
            <p:spPr>
              <a:xfrm>
                <a:off x="1577818" y="2759251"/>
                <a:ext cx="170338" cy="3186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974" fill="none" extrusionOk="0">
                    <a:moveTo>
                      <a:pt x="1" y="1"/>
                    </a:moveTo>
                    <a:cubicBezTo>
                      <a:pt x="1490" y="821"/>
                      <a:pt x="3344" y="973"/>
                      <a:pt x="4955" y="396"/>
                    </a:cubicBezTo>
                  </a:path>
                </a:pathLst>
              </a:custGeom>
              <a:solidFill>
                <a:schemeClr val="accent5"/>
              </a:solidFill>
              <a:ln w="11430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4" name="Google Shape;8454;p72"/>
              <p:cNvSpPr/>
              <p:nvPr/>
            </p:nvSpPr>
            <p:spPr>
              <a:xfrm>
                <a:off x="574910" y="1391762"/>
                <a:ext cx="100326" cy="29308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96" extrusionOk="0">
                    <a:moveTo>
                      <a:pt x="2302" y="0"/>
                    </a:moveTo>
                    <a:cubicBezTo>
                      <a:pt x="2189" y="0"/>
                      <a:pt x="2068" y="14"/>
                      <a:pt x="1946" y="14"/>
                    </a:cubicBezTo>
                    <a:cubicBezTo>
                      <a:pt x="1764" y="44"/>
                      <a:pt x="1612" y="44"/>
                      <a:pt x="1429" y="44"/>
                    </a:cubicBezTo>
                    <a:cubicBezTo>
                      <a:pt x="1065" y="75"/>
                      <a:pt x="730" y="75"/>
                      <a:pt x="366" y="135"/>
                    </a:cubicBezTo>
                    <a:cubicBezTo>
                      <a:pt x="183" y="135"/>
                      <a:pt x="1" y="287"/>
                      <a:pt x="1" y="500"/>
                    </a:cubicBezTo>
                    <a:cubicBezTo>
                      <a:pt x="1" y="713"/>
                      <a:pt x="153" y="895"/>
                      <a:pt x="366" y="895"/>
                    </a:cubicBezTo>
                    <a:cubicBezTo>
                      <a:pt x="730" y="895"/>
                      <a:pt x="1095" y="895"/>
                      <a:pt x="1460" y="865"/>
                    </a:cubicBezTo>
                    <a:lnTo>
                      <a:pt x="1977" y="865"/>
                    </a:lnTo>
                    <a:cubicBezTo>
                      <a:pt x="2189" y="865"/>
                      <a:pt x="2372" y="865"/>
                      <a:pt x="2584" y="835"/>
                    </a:cubicBezTo>
                    <a:cubicBezTo>
                      <a:pt x="2797" y="804"/>
                      <a:pt x="2919" y="561"/>
                      <a:pt x="2888" y="379"/>
                    </a:cubicBezTo>
                    <a:cubicBezTo>
                      <a:pt x="2858" y="166"/>
                      <a:pt x="2676" y="14"/>
                      <a:pt x="2463" y="14"/>
                    </a:cubicBezTo>
                    <a:cubicBezTo>
                      <a:pt x="2412" y="4"/>
                      <a:pt x="2358" y="0"/>
                      <a:pt x="23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5" name="Google Shape;8455;p72"/>
              <p:cNvSpPr/>
              <p:nvPr/>
            </p:nvSpPr>
            <p:spPr>
              <a:xfrm>
                <a:off x="639697" y="1482662"/>
                <a:ext cx="93005" cy="2898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86" extrusionOk="0">
                    <a:moveTo>
                      <a:pt x="1368" y="1"/>
                    </a:moveTo>
                    <a:cubicBezTo>
                      <a:pt x="1003" y="31"/>
                      <a:pt x="639" y="62"/>
                      <a:pt x="304" y="122"/>
                    </a:cubicBezTo>
                    <a:cubicBezTo>
                      <a:pt x="92" y="183"/>
                      <a:pt x="0" y="396"/>
                      <a:pt x="0" y="548"/>
                    </a:cubicBezTo>
                    <a:cubicBezTo>
                      <a:pt x="29" y="717"/>
                      <a:pt x="187" y="886"/>
                      <a:pt x="355" y="886"/>
                    </a:cubicBezTo>
                    <a:cubicBezTo>
                      <a:pt x="368" y="886"/>
                      <a:pt x="382" y="885"/>
                      <a:pt x="396" y="882"/>
                    </a:cubicBezTo>
                    <a:cubicBezTo>
                      <a:pt x="730" y="882"/>
                      <a:pt x="1034" y="852"/>
                      <a:pt x="1368" y="852"/>
                    </a:cubicBezTo>
                    <a:lnTo>
                      <a:pt x="1855" y="852"/>
                    </a:lnTo>
                    <a:cubicBezTo>
                      <a:pt x="1976" y="852"/>
                      <a:pt x="2098" y="865"/>
                      <a:pt x="2219" y="865"/>
                    </a:cubicBezTo>
                    <a:cubicBezTo>
                      <a:pt x="2280" y="865"/>
                      <a:pt x="2341" y="862"/>
                      <a:pt x="2402" y="852"/>
                    </a:cubicBezTo>
                    <a:cubicBezTo>
                      <a:pt x="2554" y="791"/>
                      <a:pt x="2675" y="670"/>
                      <a:pt x="2675" y="518"/>
                    </a:cubicBezTo>
                    <a:cubicBezTo>
                      <a:pt x="2706" y="366"/>
                      <a:pt x="2645" y="183"/>
                      <a:pt x="2493" y="122"/>
                    </a:cubicBezTo>
                    <a:cubicBezTo>
                      <a:pt x="2432" y="92"/>
                      <a:pt x="2371" y="62"/>
                      <a:pt x="2310" y="31"/>
                    </a:cubicBezTo>
                    <a:lnTo>
                      <a:pt x="2098" y="31"/>
                    </a:lnTo>
                    <a:cubicBezTo>
                      <a:pt x="2037" y="1"/>
                      <a:pt x="1946" y="1"/>
                      <a:pt x="18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6" name="Google Shape;8456;p72"/>
              <p:cNvSpPr/>
              <p:nvPr/>
            </p:nvSpPr>
            <p:spPr>
              <a:xfrm>
                <a:off x="505965" y="1559366"/>
                <a:ext cx="105550" cy="32808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003" extrusionOk="0">
                    <a:moveTo>
                      <a:pt x="2582" y="1"/>
                    </a:moveTo>
                    <a:cubicBezTo>
                      <a:pt x="2436" y="1"/>
                      <a:pt x="2275" y="36"/>
                      <a:pt x="2128" y="57"/>
                    </a:cubicBezTo>
                    <a:cubicBezTo>
                      <a:pt x="1946" y="57"/>
                      <a:pt x="1733" y="88"/>
                      <a:pt x="1551" y="118"/>
                    </a:cubicBezTo>
                    <a:cubicBezTo>
                      <a:pt x="1156" y="148"/>
                      <a:pt x="791" y="179"/>
                      <a:pt x="396" y="240"/>
                    </a:cubicBezTo>
                    <a:cubicBezTo>
                      <a:pt x="183" y="240"/>
                      <a:pt x="1" y="391"/>
                      <a:pt x="1" y="635"/>
                    </a:cubicBezTo>
                    <a:cubicBezTo>
                      <a:pt x="29" y="805"/>
                      <a:pt x="164" y="1002"/>
                      <a:pt x="355" y="1002"/>
                    </a:cubicBezTo>
                    <a:cubicBezTo>
                      <a:pt x="369" y="1002"/>
                      <a:pt x="382" y="1001"/>
                      <a:pt x="396" y="999"/>
                    </a:cubicBezTo>
                    <a:cubicBezTo>
                      <a:pt x="791" y="969"/>
                      <a:pt x="1186" y="939"/>
                      <a:pt x="1581" y="908"/>
                    </a:cubicBezTo>
                    <a:cubicBezTo>
                      <a:pt x="1764" y="908"/>
                      <a:pt x="1976" y="878"/>
                      <a:pt x="2159" y="847"/>
                    </a:cubicBezTo>
                    <a:cubicBezTo>
                      <a:pt x="2372" y="847"/>
                      <a:pt x="2676" y="847"/>
                      <a:pt x="2858" y="726"/>
                    </a:cubicBezTo>
                    <a:cubicBezTo>
                      <a:pt x="2980" y="665"/>
                      <a:pt x="3071" y="513"/>
                      <a:pt x="3040" y="361"/>
                    </a:cubicBezTo>
                    <a:cubicBezTo>
                      <a:pt x="3010" y="179"/>
                      <a:pt x="2919" y="88"/>
                      <a:pt x="2767" y="27"/>
                    </a:cubicBezTo>
                    <a:cubicBezTo>
                      <a:pt x="2710" y="8"/>
                      <a:pt x="2648" y="1"/>
                      <a:pt x="25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7" name="Google Shape;8457;p72"/>
              <p:cNvSpPr/>
              <p:nvPr/>
            </p:nvSpPr>
            <p:spPr>
              <a:xfrm>
                <a:off x="643856" y="1616902"/>
                <a:ext cx="98264" cy="27476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840" extrusionOk="0">
                    <a:moveTo>
                      <a:pt x="2220" y="0"/>
                    </a:moveTo>
                    <a:cubicBezTo>
                      <a:pt x="2129" y="0"/>
                      <a:pt x="2068" y="0"/>
                      <a:pt x="1977" y="31"/>
                    </a:cubicBezTo>
                    <a:lnTo>
                      <a:pt x="913" y="31"/>
                    </a:lnTo>
                    <a:cubicBezTo>
                      <a:pt x="822" y="46"/>
                      <a:pt x="730" y="46"/>
                      <a:pt x="639" y="46"/>
                    </a:cubicBezTo>
                    <a:cubicBezTo>
                      <a:pt x="548" y="46"/>
                      <a:pt x="457" y="46"/>
                      <a:pt x="366" y="61"/>
                    </a:cubicBezTo>
                    <a:cubicBezTo>
                      <a:pt x="183" y="61"/>
                      <a:pt x="31" y="183"/>
                      <a:pt x="1" y="365"/>
                    </a:cubicBezTo>
                    <a:cubicBezTo>
                      <a:pt x="1" y="547"/>
                      <a:pt x="92" y="730"/>
                      <a:pt x="275" y="760"/>
                    </a:cubicBezTo>
                    <a:cubicBezTo>
                      <a:pt x="506" y="818"/>
                      <a:pt x="749" y="839"/>
                      <a:pt x="997" y="839"/>
                    </a:cubicBezTo>
                    <a:cubicBezTo>
                      <a:pt x="1140" y="839"/>
                      <a:pt x="1285" y="832"/>
                      <a:pt x="1430" y="821"/>
                    </a:cubicBezTo>
                    <a:lnTo>
                      <a:pt x="1946" y="821"/>
                    </a:lnTo>
                    <a:cubicBezTo>
                      <a:pt x="2159" y="821"/>
                      <a:pt x="2372" y="821"/>
                      <a:pt x="2554" y="760"/>
                    </a:cubicBezTo>
                    <a:cubicBezTo>
                      <a:pt x="2706" y="699"/>
                      <a:pt x="2858" y="547"/>
                      <a:pt x="2858" y="395"/>
                    </a:cubicBezTo>
                    <a:cubicBezTo>
                      <a:pt x="2828" y="243"/>
                      <a:pt x="2737" y="61"/>
                      <a:pt x="2554" y="31"/>
                    </a:cubicBezTo>
                    <a:cubicBezTo>
                      <a:pt x="2433" y="0"/>
                      <a:pt x="2341" y="0"/>
                      <a:pt x="22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8" name="Google Shape;8458;p72"/>
              <p:cNvSpPr/>
              <p:nvPr/>
            </p:nvSpPr>
            <p:spPr>
              <a:xfrm>
                <a:off x="831927" y="1684513"/>
                <a:ext cx="121223" cy="32677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999" extrusionOk="0">
                    <a:moveTo>
                      <a:pt x="395" y="0"/>
                    </a:moveTo>
                    <a:cubicBezTo>
                      <a:pt x="183" y="0"/>
                      <a:pt x="0" y="183"/>
                      <a:pt x="0" y="395"/>
                    </a:cubicBezTo>
                    <a:cubicBezTo>
                      <a:pt x="0" y="638"/>
                      <a:pt x="183" y="790"/>
                      <a:pt x="395" y="790"/>
                    </a:cubicBezTo>
                    <a:cubicBezTo>
                      <a:pt x="851" y="821"/>
                      <a:pt x="1307" y="851"/>
                      <a:pt x="1763" y="882"/>
                    </a:cubicBezTo>
                    <a:cubicBezTo>
                      <a:pt x="1976" y="882"/>
                      <a:pt x="2219" y="912"/>
                      <a:pt x="2432" y="942"/>
                    </a:cubicBezTo>
                    <a:cubicBezTo>
                      <a:pt x="2600" y="963"/>
                      <a:pt x="2767" y="999"/>
                      <a:pt x="2935" y="999"/>
                    </a:cubicBezTo>
                    <a:cubicBezTo>
                      <a:pt x="3011" y="999"/>
                      <a:pt x="3086" y="992"/>
                      <a:pt x="3161" y="973"/>
                    </a:cubicBezTo>
                    <a:cubicBezTo>
                      <a:pt x="3496" y="882"/>
                      <a:pt x="3526" y="456"/>
                      <a:pt x="3253" y="274"/>
                    </a:cubicBezTo>
                    <a:cubicBezTo>
                      <a:pt x="3040" y="122"/>
                      <a:pt x="2736" y="152"/>
                      <a:pt x="2493" y="122"/>
                    </a:cubicBezTo>
                    <a:cubicBezTo>
                      <a:pt x="2249" y="91"/>
                      <a:pt x="2037" y="61"/>
                      <a:pt x="1794" y="61"/>
                    </a:cubicBezTo>
                    <a:cubicBezTo>
                      <a:pt x="1338" y="0"/>
                      <a:pt x="882" y="0"/>
                      <a:pt x="3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9" name="Google Shape;8459;p72"/>
              <p:cNvSpPr/>
              <p:nvPr/>
            </p:nvSpPr>
            <p:spPr>
              <a:xfrm>
                <a:off x="819382" y="1564926"/>
                <a:ext cx="93005" cy="3022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924" extrusionOk="0">
                    <a:moveTo>
                      <a:pt x="2103" y="0"/>
                    </a:moveTo>
                    <a:cubicBezTo>
                      <a:pt x="1848" y="0"/>
                      <a:pt x="1578" y="45"/>
                      <a:pt x="1307" y="70"/>
                    </a:cubicBezTo>
                    <a:cubicBezTo>
                      <a:pt x="973" y="100"/>
                      <a:pt x="639" y="130"/>
                      <a:pt x="274" y="191"/>
                    </a:cubicBezTo>
                    <a:cubicBezTo>
                      <a:pt x="92" y="221"/>
                      <a:pt x="0" y="434"/>
                      <a:pt x="31" y="617"/>
                    </a:cubicBezTo>
                    <a:cubicBezTo>
                      <a:pt x="31" y="757"/>
                      <a:pt x="187" y="924"/>
                      <a:pt x="355" y="924"/>
                    </a:cubicBezTo>
                    <a:cubicBezTo>
                      <a:pt x="368" y="924"/>
                      <a:pt x="382" y="923"/>
                      <a:pt x="396" y="921"/>
                    </a:cubicBezTo>
                    <a:cubicBezTo>
                      <a:pt x="700" y="890"/>
                      <a:pt x="1034" y="860"/>
                      <a:pt x="1338" y="860"/>
                    </a:cubicBezTo>
                    <a:cubicBezTo>
                      <a:pt x="1642" y="829"/>
                      <a:pt x="1976" y="829"/>
                      <a:pt x="2280" y="799"/>
                    </a:cubicBezTo>
                    <a:cubicBezTo>
                      <a:pt x="2493" y="769"/>
                      <a:pt x="2706" y="617"/>
                      <a:pt x="2675" y="404"/>
                    </a:cubicBezTo>
                    <a:cubicBezTo>
                      <a:pt x="2675" y="161"/>
                      <a:pt x="2523" y="9"/>
                      <a:pt x="2280" y="9"/>
                    </a:cubicBezTo>
                    <a:cubicBezTo>
                      <a:pt x="2222" y="3"/>
                      <a:pt x="2163" y="0"/>
                      <a:pt x="21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0" name="Google Shape;8460;p72"/>
              <p:cNvSpPr/>
              <p:nvPr/>
            </p:nvSpPr>
            <p:spPr>
              <a:xfrm>
                <a:off x="825637" y="1418878"/>
                <a:ext cx="89878" cy="29112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890" extrusionOk="0">
                    <a:moveTo>
                      <a:pt x="2082" y="1"/>
                    </a:moveTo>
                    <a:cubicBezTo>
                      <a:pt x="1980" y="1"/>
                      <a:pt x="1882" y="18"/>
                      <a:pt x="1794" y="36"/>
                    </a:cubicBezTo>
                    <a:cubicBezTo>
                      <a:pt x="1642" y="36"/>
                      <a:pt x="1460" y="36"/>
                      <a:pt x="1308" y="66"/>
                    </a:cubicBezTo>
                    <a:cubicBezTo>
                      <a:pt x="1004" y="97"/>
                      <a:pt x="700" y="97"/>
                      <a:pt x="396" y="127"/>
                    </a:cubicBezTo>
                    <a:cubicBezTo>
                      <a:pt x="214" y="158"/>
                      <a:pt x="1" y="310"/>
                      <a:pt x="31" y="522"/>
                    </a:cubicBezTo>
                    <a:cubicBezTo>
                      <a:pt x="31" y="693"/>
                      <a:pt x="164" y="890"/>
                      <a:pt x="355" y="890"/>
                    </a:cubicBezTo>
                    <a:cubicBezTo>
                      <a:pt x="369" y="890"/>
                      <a:pt x="382" y="889"/>
                      <a:pt x="396" y="887"/>
                    </a:cubicBezTo>
                    <a:lnTo>
                      <a:pt x="1338" y="857"/>
                    </a:lnTo>
                    <a:cubicBezTo>
                      <a:pt x="1490" y="826"/>
                      <a:pt x="1642" y="826"/>
                      <a:pt x="1794" y="826"/>
                    </a:cubicBezTo>
                    <a:cubicBezTo>
                      <a:pt x="1885" y="826"/>
                      <a:pt x="1946" y="796"/>
                      <a:pt x="2037" y="796"/>
                    </a:cubicBezTo>
                    <a:lnTo>
                      <a:pt x="2129" y="796"/>
                    </a:lnTo>
                    <a:cubicBezTo>
                      <a:pt x="2250" y="796"/>
                      <a:pt x="2311" y="765"/>
                      <a:pt x="2402" y="735"/>
                    </a:cubicBezTo>
                    <a:cubicBezTo>
                      <a:pt x="2524" y="674"/>
                      <a:pt x="2615" y="492"/>
                      <a:pt x="2584" y="340"/>
                    </a:cubicBezTo>
                    <a:cubicBezTo>
                      <a:pt x="2554" y="188"/>
                      <a:pt x="2463" y="66"/>
                      <a:pt x="2311" y="36"/>
                    </a:cubicBezTo>
                    <a:cubicBezTo>
                      <a:pt x="2234" y="10"/>
                      <a:pt x="2157" y="1"/>
                      <a:pt x="20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1" name="Google Shape;8461;p72"/>
              <p:cNvSpPr/>
              <p:nvPr/>
            </p:nvSpPr>
            <p:spPr>
              <a:xfrm>
                <a:off x="1002194" y="1365921"/>
                <a:ext cx="111840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868" extrusionOk="0">
                    <a:moveTo>
                      <a:pt x="2735" y="0"/>
                    </a:moveTo>
                    <a:cubicBezTo>
                      <a:pt x="2591" y="0"/>
                      <a:pt x="2442" y="14"/>
                      <a:pt x="2280" y="14"/>
                    </a:cubicBezTo>
                    <a:cubicBezTo>
                      <a:pt x="2068" y="44"/>
                      <a:pt x="1855" y="44"/>
                      <a:pt x="1642" y="44"/>
                    </a:cubicBezTo>
                    <a:cubicBezTo>
                      <a:pt x="1247" y="74"/>
                      <a:pt x="821" y="105"/>
                      <a:pt x="396" y="135"/>
                    </a:cubicBezTo>
                    <a:cubicBezTo>
                      <a:pt x="213" y="135"/>
                      <a:pt x="1" y="287"/>
                      <a:pt x="31" y="500"/>
                    </a:cubicBezTo>
                    <a:cubicBezTo>
                      <a:pt x="31" y="697"/>
                      <a:pt x="161" y="868"/>
                      <a:pt x="350" y="868"/>
                    </a:cubicBezTo>
                    <a:cubicBezTo>
                      <a:pt x="365" y="868"/>
                      <a:pt x="380" y="867"/>
                      <a:pt x="396" y="865"/>
                    </a:cubicBezTo>
                    <a:cubicBezTo>
                      <a:pt x="821" y="865"/>
                      <a:pt x="1247" y="865"/>
                      <a:pt x="1642" y="834"/>
                    </a:cubicBezTo>
                    <a:cubicBezTo>
                      <a:pt x="1855" y="834"/>
                      <a:pt x="2068" y="804"/>
                      <a:pt x="2280" y="804"/>
                    </a:cubicBezTo>
                    <a:cubicBezTo>
                      <a:pt x="2493" y="804"/>
                      <a:pt x="2736" y="804"/>
                      <a:pt x="2949" y="743"/>
                    </a:cubicBezTo>
                    <a:cubicBezTo>
                      <a:pt x="3131" y="713"/>
                      <a:pt x="3253" y="561"/>
                      <a:pt x="3253" y="378"/>
                    </a:cubicBezTo>
                    <a:cubicBezTo>
                      <a:pt x="3223" y="226"/>
                      <a:pt x="3131" y="44"/>
                      <a:pt x="2949" y="14"/>
                    </a:cubicBezTo>
                    <a:cubicBezTo>
                      <a:pt x="2878" y="3"/>
                      <a:pt x="2807" y="0"/>
                      <a:pt x="27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2" name="Google Shape;8462;p72"/>
              <p:cNvSpPr/>
              <p:nvPr/>
            </p:nvSpPr>
            <p:spPr>
              <a:xfrm>
                <a:off x="999067" y="1444163"/>
                <a:ext cx="78398" cy="25612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783" extrusionOk="0">
                    <a:moveTo>
                      <a:pt x="1592" y="0"/>
                    </a:moveTo>
                    <a:cubicBezTo>
                      <a:pt x="1452" y="0"/>
                      <a:pt x="1308" y="8"/>
                      <a:pt x="1156" y="23"/>
                    </a:cubicBezTo>
                    <a:lnTo>
                      <a:pt x="396" y="23"/>
                    </a:lnTo>
                    <a:cubicBezTo>
                      <a:pt x="183" y="23"/>
                      <a:pt x="1" y="175"/>
                      <a:pt x="31" y="388"/>
                    </a:cubicBezTo>
                    <a:cubicBezTo>
                      <a:pt x="31" y="600"/>
                      <a:pt x="183" y="752"/>
                      <a:pt x="396" y="752"/>
                    </a:cubicBezTo>
                    <a:cubicBezTo>
                      <a:pt x="639" y="752"/>
                      <a:pt x="912" y="752"/>
                      <a:pt x="1156" y="783"/>
                    </a:cubicBezTo>
                    <a:cubicBezTo>
                      <a:pt x="1460" y="783"/>
                      <a:pt x="1733" y="783"/>
                      <a:pt x="2007" y="752"/>
                    </a:cubicBezTo>
                    <a:cubicBezTo>
                      <a:pt x="2159" y="722"/>
                      <a:pt x="2280" y="540"/>
                      <a:pt x="2280" y="388"/>
                    </a:cubicBezTo>
                    <a:cubicBezTo>
                      <a:pt x="2280" y="236"/>
                      <a:pt x="2159" y="53"/>
                      <a:pt x="2007" y="23"/>
                    </a:cubicBezTo>
                    <a:cubicBezTo>
                      <a:pt x="1870" y="8"/>
                      <a:pt x="1733" y="0"/>
                      <a:pt x="15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3" name="Google Shape;8463;p72"/>
              <p:cNvSpPr/>
              <p:nvPr/>
            </p:nvSpPr>
            <p:spPr>
              <a:xfrm>
                <a:off x="1106678" y="1521455"/>
                <a:ext cx="104485" cy="26135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799" extrusionOk="0">
                    <a:moveTo>
                      <a:pt x="1520" y="0"/>
                    </a:moveTo>
                    <a:cubicBezTo>
                      <a:pt x="1125" y="0"/>
                      <a:pt x="760" y="0"/>
                      <a:pt x="395" y="31"/>
                    </a:cubicBezTo>
                    <a:cubicBezTo>
                      <a:pt x="183" y="31"/>
                      <a:pt x="0" y="183"/>
                      <a:pt x="0" y="395"/>
                    </a:cubicBezTo>
                    <a:cubicBezTo>
                      <a:pt x="31" y="608"/>
                      <a:pt x="183" y="791"/>
                      <a:pt x="395" y="791"/>
                    </a:cubicBezTo>
                    <a:lnTo>
                      <a:pt x="2067" y="791"/>
                    </a:lnTo>
                    <a:cubicBezTo>
                      <a:pt x="2174" y="791"/>
                      <a:pt x="2272" y="798"/>
                      <a:pt x="2371" y="798"/>
                    </a:cubicBezTo>
                    <a:cubicBezTo>
                      <a:pt x="2470" y="798"/>
                      <a:pt x="2569" y="791"/>
                      <a:pt x="2675" y="760"/>
                    </a:cubicBezTo>
                    <a:cubicBezTo>
                      <a:pt x="3040" y="669"/>
                      <a:pt x="3040" y="122"/>
                      <a:pt x="2675" y="31"/>
                    </a:cubicBezTo>
                    <a:cubicBezTo>
                      <a:pt x="2462" y="0"/>
                      <a:pt x="2280" y="0"/>
                      <a:pt x="20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4" name="Google Shape;8464;p72"/>
              <p:cNvSpPr/>
              <p:nvPr/>
            </p:nvSpPr>
            <p:spPr>
              <a:xfrm>
                <a:off x="1054436" y="1606958"/>
                <a:ext cx="88846" cy="3084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943" extrusionOk="0">
                    <a:moveTo>
                      <a:pt x="2189" y="0"/>
                    </a:moveTo>
                    <a:cubicBezTo>
                      <a:pt x="1885" y="0"/>
                      <a:pt x="1581" y="31"/>
                      <a:pt x="1307" y="61"/>
                    </a:cubicBezTo>
                    <a:cubicBezTo>
                      <a:pt x="1004" y="92"/>
                      <a:pt x="700" y="152"/>
                      <a:pt x="396" y="183"/>
                    </a:cubicBezTo>
                    <a:cubicBezTo>
                      <a:pt x="213" y="183"/>
                      <a:pt x="0" y="335"/>
                      <a:pt x="31" y="547"/>
                    </a:cubicBezTo>
                    <a:cubicBezTo>
                      <a:pt x="31" y="730"/>
                      <a:pt x="183" y="943"/>
                      <a:pt x="396" y="943"/>
                    </a:cubicBezTo>
                    <a:cubicBezTo>
                      <a:pt x="700" y="912"/>
                      <a:pt x="1004" y="882"/>
                      <a:pt x="1307" y="851"/>
                    </a:cubicBezTo>
                    <a:cubicBezTo>
                      <a:pt x="1642" y="821"/>
                      <a:pt x="1976" y="791"/>
                      <a:pt x="2311" y="730"/>
                    </a:cubicBezTo>
                    <a:cubicBezTo>
                      <a:pt x="2493" y="699"/>
                      <a:pt x="2584" y="487"/>
                      <a:pt x="2584" y="335"/>
                    </a:cubicBezTo>
                    <a:cubicBezTo>
                      <a:pt x="2554" y="152"/>
                      <a:pt x="2402" y="0"/>
                      <a:pt x="21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5" name="Google Shape;8465;p72"/>
              <p:cNvSpPr/>
              <p:nvPr/>
            </p:nvSpPr>
            <p:spPr>
              <a:xfrm>
                <a:off x="1214289" y="1661649"/>
                <a:ext cx="98229" cy="2685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21" extrusionOk="0">
                    <a:moveTo>
                      <a:pt x="395" y="0"/>
                    </a:moveTo>
                    <a:cubicBezTo>
                      <a:pt x="213" y="0"/>
                      <a:pt x="0" y="152"/>
                      <a:pt x="30" y="365"/>
                    </a:cubicBezTo>
                    <a:cubicBezTo>
                      <a:pt x="30" y="608"/>
                      <a:pt x="182" y="730"/>
                      <a:pt x="395" y="760"/>
                    </a:cubicBezTo>
                    <a:cubicBezTo>
                      <a:pt x="730" y="790"/>
                      <a:pt x="1094" y="790"/>
                      <a:pt x="1429" y="790"/>
                    </a:cubicBezTo>
                    <a:cubicBezTo>
                      <a:pt x="1611" y="821"/>
                      <a:pt x="1793" y="821"/>
                      <a:pt x="1945" y="821"/>
                    </a:cubicBezTo>
                    <a:lnTo>
                      <a:pt x="2310" y="821"/>
                    </a:lnTo>
                    <a:cubicBezTo>
                      <a:pt x="2371" y="821"/>
                      <a:pt x="2432" y="821"/>
                      <a:pt x="2462" y="790"/>
                    </a:cubicBezTo>
                    <a:lnTo>
                      <a:pt x="2492" y="790"/>
                    </a:lnTo>
                    <a:cubicBezTo>
                      <a:pt x="2675" y="760"/>
                      <a:pt x="2827" y="669"/>
                      <a:pt x="2857" y="486"/>
                    </a:cubicBezTo>
                    <a:cubicBezTo>
                      <a:pt x="2857" y="304"/>
                      <a:pt x="2766" y="91"/>
                      <a:pt x="2584" y="61"/>
                    </a:cubicBezTo>
                    <a:cubicBezTo>
                      <a:pt x="2462" y="61"/>
                      <a:pt x="2371" y="30"/>
                      <a:pt x="22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6" name="Google Shape;8466;p72"/>
              <p:cNvSpPr/>
              <p:nvPr/>
            </p:nvSpPr>
            <p:spPr>
              <a:xfrm>
                <a:off x="1328156" y="1578991"/>
                <a:ext cx="93005" cy="5210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593" extrusionOk="0">
                    <a:moveTo>
                      <a:pt x="1186" y="1008"/>
                    </a:moveTo>
                    <a:lnTo>
                      <a:pt x="1186" y="1008"/>
                    </a:lnTo>
                    <a:cubicBezTo>
                      <a:pt x="1200" y="1022"/>
                      <a:pt x="1215" y="1029"/>
                      <a:pt x="1219" y="1030"/>
                    </a:cubicBezTo>
                    <a:lnTo>
                      <a:pt x="1219" y="1030"/>
                    </a:lnTo>
                    <a:cubicBezTo>
                      <a:pt x="1208" y="1026"/>
                      <a:pt x="1197" y="1019"/>
                      <a:pt x="1186" y="1008"/>
                    </a:cubicBezTo>
                    <a:close/>
                    <a:moveTo>
                      <a:pt x="355" y="1"/>
                    </a:moveTo>
                    <a:cubicBezTo>
                      <a:pt x="191" y="1"/>
                      <a:pt x="59" y="170"/>
                      <a:pt x="31" y="339"/>
                    </a:cubicBezTo>
                    <a:cubicBezTo>
                      <a:pt x="0" y="521"/>
                      <a:pt x="122" y="734"/>
                      <a:pt x="304" y="764"/>
                    </a:cubicBezTo>
                    <a:cubicBezTo>
                      <a:pt x="486" y="795"/>
                      <a:pt x="638" y="825"/>
                      <a:pt x="821" y="886"/>
                    </a:cubicBezTo>
                    <a:cubicBezTo>
                      <a:pt x="912" y="916"/>
                      <a:pt x="1003" y="947"/>
                      <a:pt x="1064" y="977"/>
                    </a:cubicBezTo>
                    <a:cubicBezTo>
                      <a:pt x="1125" y="977"/>
                      <a:pt x="1155" y="1007"/>
                      <a:pt x="1186" y="1007"/>
                    </a:cubicBezTo>
                    <a:cubicBezTo>
                      <a:pt x="1186" y="1007"/>
                      <a:pt x="1186" y="1007"/>
                      <a:pt x="1186" y="1007"/>
                    </a:cubicBezTo>
                    <a:lnTo>
                      <a:pt x="1186" y="1007"/>
                    </a:lnTo>
                    <a:cubicBezTo>
                      <a:pt x="1216" y="1023"/>
                      <a:pt x="1224" y="1030"/>
                      <a:pt x="1220" y="1030"/>
                    </a:cubicBezTo>
                    <a:cubicBezTo>
                      <a:pt x="1220" y="1030"/>
                      <a:pt x="1219" y="1030"/>
                      <a:pt x="1219" y="1030"/>
                    </a:cubicBezTo>
                    <a:lnTo>
                      <a:pt x="1219" y="1030"/>
                    </a:lnTo>
                    <a:cubicBezTo>
                      <a:pt x="1238" y="1038"/>
                      <a:pt x="1258" y="1038"/>
                      <a:pt x="1277" y="1038"/>
                    </a:cubicBezTo>
                    <a:cubicBezTo>
                      <a:pt x="1429" y="1129"/>
                      <a:pt x="1581" y="1220"/>
                      <a:pt x="1733" y="1311"/>
                    </a:cubicBezTo>
                    <a:cubicBezTo>
                      <a:pt x="1794" y="1342"/>
                      <a:pt x="1885" y="1402"/>
                      <a:pt x="1945" y="1433"/>
                    </a:cubicBezTo>
                    <a:cubicBezTo>
                      <a:pt x="2071" y="1534"/>
                      <a:pt x="2176" y="1593"/>
                      <a:pt x="2312" y="1593"/>
                    </a:cubicBezTo>
                    <a:cubicBezTo>
                      <a:pt x="2341" y="1593"/>
                      <a:pt x="2370" y="1590"/>
                      <a:pt x="2401" y="1585"/>
                    </a:cubicBezTo>
                    <a:cubicBezTo>
                      <a:pt x="2584" y="1524"/>
                      <a:pt x="2705" y="1372"/>
                      <a:pt x="2705" y="1190"/>
                    </a:cubicBezTo>
                    <a:cubicBezTo>
                      <a:pt x="2675" y="886"/>
                      <a:pt x="2401" y="734"/>
                      <a:pt x="2158" y="582"/>
                    </a:cubicBezTo>
                    <a:cubicBezTo>
                      <a:pt x="2006" y="491"/>
                      <a:pt x="1824" y="399"/>
                      <a:pt x="1642" y="339"/>
                    </a:cubicBezTo>
                    <a:cubicBezTo>
                      <a:pt x="1246" y="156"/>
                      <a:pt x="851" y="35"/>
                      <a:pt x="395" y="4"/>
                    </a:cubicBezTo>
                    <a:cubicBezTo>
                      <a:pt x="382" y="2"/>
                      <a:pt x="368" y="1"/>
                      <a:pt x="3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7" name="Google Shape;8467;p72"/>
              <p:cNvSpPr/>
              <p:nvPr/>
            </p:nvSpPr>
            <p:spPr>
              <a:xfrm>
                <a:off x="1250824" y="1425420"/>
                <a:ext cx="105550" cy="30191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923" extrusionOk="0">
                    <a:moveTo>
                      <a:pt x="2554" y="0"/>
                    </a:moveTo>
                    <a:cubicBezTo>
                      <a:pt x="2497" y="0"/>
                      <a:pt x="2438" y="7"/>
                      <a:pt x="2372" y="18"/>
                    </a:cubicBezTo>
                    <a:lnTo>
                      <a:pt x="2311" y="18"/>
                    </a:lnTo>
                    <a:cubicBezTo>
                      <a:pt x="2250" y="49"/>
                      <a:pt x="2220" y="49"/>
                      <a:pt x="2159" y="49"/>
                    </a:cubicBezTo>
                    <a:cubicBezTo>
                      <a:pt x="1977" y="79"/>
                      <a:pt x="1764" y="79"/>
                      <a:pt x="1581" y="79"/>
                    </a:cubicBezTo>
                    <a:lnTo>
                      <a:pt x="1004" y="79"/>
                    </a:lnTo>
                    <a:cubicBezTo>
                      <a:pt x="862" y="79"/>
                      <a:pt x="720" y="52"/>
                      <a:pt x="578" y="52"/>
                    </a:cubicBezTo>
                    <a:cubicBezTo>
                      <a:pt x="507" y="52"/>
                      <a:pt x="437" y="59"/>
                      <a:pt x="366" y="79"/>
                    </a:cubicBezTo>
                    <a:cubicBezTo>
                      <a:pt x="62" y="170"/>
                      <a:pt x="1" y="596"/>
                      <a:pt x="274" y="748"/>
                    </a:cubicBezTo>
                    <a:cubicBezTo>
                      <a:pt x="487" y="869"/>
                      <a:pt x="730" y="869"/>
                      <a:pt x="974" y="900"/>
                    </a:cubicBezTo>
                    <a:cubicBezTo>
                      <a:pt x="1080" y="915"/>
                      <a:pt x="1179" y="923"/>
                      <a:pt x="1277" y="923"/>
                    </a:cubicBezTo>
                    <a:cubicBezTo>
                      <a:pt x="1376" y="923"/>
                      <a:pt x="1475" y="915"/>
                      <a:pt x="1581" y="900"/>
                    </a:cubicBezTo>
                    <a:cubicBezTo>
                      <a:pt x="1794" y="900"/>
                      <a:pt x="1977" y="900"/>
                      <a:pt x="2189" y="869"/>
                    </a:cubicBezTo>
                    <a:cubicBezTo>
                      <a:pt x="2433" y="839"/>
                      <a:pt x="2736" y="869"/>
                      <a:pt x="2919" y="657"/>
                    </a:cubicBezTo>
                    <a:cubicBezTo>
                      <a:pt x="3071" y="505"/>
                      <a:pt x="3071" y="170"/>
                      <a:pt x="2858" y="79"/>
                    </a:cubicBezTo>
                    <a:cubicBezTo>
                      <a:pt x="2742" y="21"/>
                      <a:pt x="2651" y="0"/>
                      <a:pt x="25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8" name="Google Shape;8468;p72"/>
              <p:cNvSpPr/>
              <p:nvPr/>
            </p:nvSpPr>
            <p:spPr>
              <a:xfrm>
                <a:off x="1397102" y="1357221"/>
                <a:ext cx="108437" cy="41018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254" extrusionOk="0">
                    <a:moveTo>
                      <a:pt x="467" y="752"/>
                    </a:moveTo>
                    <a:cubicBezTo>
                      <a:pt x="465" y="752"/>
                      <a:pt x="469" y="758"/>
                      <a:pt x="482" y="762"/>
                    </a:cubicBezTo>
                    <a:lnTo>
                      <a:pt x="482" y="762"/>
                    </a:lnTo>
                    <a:cubicBezTo>
                      <a:pt x="474" y="755"/>
                      <a:pt x="469" y="752"/>
                      <a:pt x="467" y="752"/>
                    </a:cubicBezTo>
                    <a:close/>
                    <a:moveTo>
                      <a:pt x="566" y="0"/>
                    </a:moveTo>
                    <a:cubicBezTo>
                      <a:pt x="509" y="0"/>
                      <a:pt x="452" y="2"/>
                      <a:pt x="395" y="6"/>
                    </a:cubicBezTo>
                    <a:cubicBezTo>
                      <a:pt x="213" y="6"/>
                      <a:pt x="0" y="158"/>
                      <a:pt x="31" y="371"/>
                    </a:cubicBezTo>
                    <a:cubicBezTo>
                      <a:pt x="31" y="584"/>
                      <a:pt x="183" y="705"/>
                      <a:pt x="395" y="736"/>
                    </a:cubicBezTo>
                    <a:cubicBezTo>
                      <a:pt x="424" y="736"/>
                      <a:pt x="453" y="736"/>
                      <a:pt x="482" y="762"/>
                    </a:cubicBezTo>
                    <a:lnTo>
                      <a:pt x="482" y="762"/>
                    </a:lnTo>
                    <a:cubicBezTo>
                      <a:pt x="482" y="762"/>
                      <a:pt x="482" y="762"/>
                      <a:pt x="482" y="762"/>
                    </a:cubicBezTo>
                    <a:lnTo>
                      <a:pt x="482" y="762"/>
                    </a:lnTo>
                    <a:cubicBezTo>
                      <a:pt x="483" y="763"/>
                      <a:pt x="485" y="764"/>
                      <a:pt x="486" y="766"/>
                    </a:cubicBezTo>
                    <a:lnTo>
                      <a:pt x="486" y="766"/>
                    </a:lnTo>
                    <a:cubicBezTo>
                      <a:pt x="485" y="764"/>
                      <a:pt x="483" y="763"/>
                      <a:pt x="482" y="762"/>
                    </a:cubicBezTo>
                    <a:lnTo>
                      <a:pt x="482" y="762"/>
                    </a:lnTo>
                    <a:cubicBezTo>
                      <a:pt x="490" y="764"/>
                      <a:pt x="502" y="766"/>
                      <a:pt x="517" y="766"/>
                    </a:cubicBezTo>
                    <a:cubicBezTo>
                      <a:pt x="578" y="766"/>
                      <a:pt x="639" y="766"/>
                      <a:pt x="699" y="796"/>
                    </a:cubicBezTo>
                    <a:lnTo>
                      <a:pt x="912" y="796"/>
                    </a:lnTo>
                    <a:cubicBezTo>
                      <a:pt x="1095" y="827"/>
                      <a:pt x="1307" y="888"/>
                      <a:pt x="1490" y="918"/>
                    </a:cubicBezTo>
                    <a:cubicBezTo>
                      <a:pt x="1672" y="979"/>
                      <a:pt x="1854" y="1009"/>
                      <a:pt x="2067" y="1070"/>
                    </a:cubicBezTo>
                    <a:cubicBezTo>
                      <a:pt x="2250" y="1161"/>
                      <a:pt x="2462" y="1252"/>
                      <a:pt x="2675" y="1252"/>
                    </a:cubicBezTo>
                    <a:cubicBezTo>
                      <a:pt x="2686" y="1253"/>
                      <a:pt x="2696" y="1254"/>
                      <a:pt x="2707" y="1254"/>
                    </a:cubicBezTo>
                    <a:cubicBezTo>
                      <a:pt x="3019" y="1254"/>
                      <a:pt x="3155" y="820"/>
                      <a:pt x="2949" y="614"/>
                    </a:cubicBezTo>
                    <a:cubicBezTo>
                      <a:pt x="2766" y="432"/>
                      <a:pt x="2493" y="371"/>
                      <a:pt x="2280" y="310"/>
                    </a:cubicBezTo>
                    <a:cubicBezTo>
                      <a:pt x="2067" y="249"/>
                      <a:pt x="1885" y="188"/>
                      <a:pt x="1672" y="158"/>
                    </a:cubicBezTo>
                    <a:cubicBezTo>
                      <a:pt x="1304" y="79"/>
                      <a:pt x="935" y="0"/>
                      <a:pt x="5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9" name="Google Shape;8469;p72"/>
              <p:cNvSpPr/>
              <p:nvPr/>
            </p:nvSpPr>
            <p:spPr>
              <a:xfrm>
                <a:off x="1443054" y="1484428"/>
                <a:ext cx="101392" cy="5371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642" extrusionOk="0">
                    <a:moveTo>
                      <a:pt x="776" y="758"/>
                    </a:moveTo>
                    <a:lnTo>
                      <a:pt x="776" y="758"/>
                    </a:lnTo>
                    <a:cubicBezTo>
                      <a:pt x="778" y="761"/>
                      <a:pt x="783" y="764"/>
                      <a:pt x="791" y="768"/>
                    </a:cubicBezTo>
                    <a:cubicBezTo>
                      <a:pt x="802" y="768"/>
                      <a:pt x="793" y="764"/>
                      <a:pt x="776" y="758"/>
                    </a:cubicBezTo>
                    <a:close/>
                    <a:moveTo>
                      <a:pt x="605" y="0"/>
                    </a:moveTo>
                    <a:cubicBezTo>
                      <a:pt x="535" y="0"/>
                      <a:pt x="465" y="3"/>
                      <a:pt x="396" y="8"/>
                    </a:cubicBezTo>
                    <a:cubicBezTo>
                      <a:pt x="213" y="8"/>
                      <a:pt x="1" y="160"/>
                      <a:pt x="31" y="372"/>
                    </a:cubicBezTo>
                    <a:cubicBezTo>
                      <a:pt x="31" y="555"/>
                      <a:pt x="183" y="737"/>
                      <a:pt x="396" y="737"/>
                    </a:cubicBezTo>
                    <a:lnTo>
                      <a:pt x="669" y="737"/>
                    </a:lnTo>
                    <a:cubicBezTo>
                      <a:pt x="689" y="737"/>
                      <a:pt x="745" y="750"/>
                      <a:pt x="776" y="758"/>
                    </a:cubicBezTo>
                    <a:lnTo>
                      <a:pt x="776" y="758"/>
                    </a:lnTo>
                    <a:cubicBezTo>
                      <a:pt x="772" y="755"/>
                      <a:pt x="774" y="754"/>
                      <a:pt x="780" y="754"/>
                    </a:cubicBezTo>
                    <a:cubicBezTo>
                      <a:pt x="798" y="754"/>
                      <a:pt x="852" y="768"/>
                      <a:pt x="852" y="768"/>
                    </a:cubicBezTo>
                    <a:lnTo>
                      <a:pt x="913" y="768"/>
                    </a:lnTo>
                    <a:cubicBezTo>
                      <a:pt x="1004" y="798"/>
                      <a:pt x="1095" y="828"/>
                      <a:pt x="1186" y="859"/>
                    </a:cubicBezTo>
                    <a:cubicBezTo>
                      <a:pt x="1247" y="859"/>
                      <a:pt x="1277" y="889"/>
                      <a:pt x="1308" y="889"/>
                    </a:cubicBezTo>
                    <a:cubicBezTo>
                      <a:pt x="1338" y="920"/>
                      <a:pt x="1368" y="920"/>
                      <a:pt x="1399" y="920"/>
                    </a:cubicBezTo>
                    <a:cubicBezTo>
                      <a:pt x="1581" y="1011"/>
                      <a:pt x="1733" y="1102"/>
                      <a:pt x="1916" y="1223"/>
                    </a:cubicBezTo>
                    <a:cubicBezTo>
                      <a:pt x="1916" y="1223"/>
                      <a:pt x="1946" y="1254"/>
                      <a:pt x="1976" y="1254"/>
                    </a:cubicBezTo>
                    <a:cubicBezTo>
                      <a:pt x="2007" y="1284"/>
                      <a:pt x="2037" y="1315"/>
                      <a:pt x="2068" y="1345"/>
                    </a:cubicBezTo>
                    <a:cubicBezTo>
                      <a:pt x="2159" y="1436"/>
                      <a:pt x="2250" y="1527"/>
                      <a:pt x="2372" y="1588"/>
                    </a:cubicBezTo>
                    <a:cubicBezTo>
                      <a:pt x="2420" y="1624"/>
                      <a:pt x="2482" y="1641"/>
                      <a:pt x="2547" y="1641"/>
                    </a:cubicBezTo>
                    <a:cubicBezTo>
                      <a:pt x="2647" y="1641"/>
                      <a:pt x="2754" y="1601"/>
                      <a:pt x="2827" y="1527"/>
                    </a:cubicBezTo>
                    <a:cubicBezTo>
                      <a:pt x="2949" y="1406"/>
                      <a:pt x="2949" y="1223"/>
                      <a:pt x="2888" y="1072"/>
                    </a:cubicBezTo>
                    <a:cubicBezTo>
                      <a:pt x="2797" y="859"/>
                      <a:pt x="2524" y="676"/>
                      <a:pt x="2311" y="555"/>
                    </a:cubicBezTo>
                    <a:cubicBezTo>
                      <a:pt x="2128" y="403"/>
                      <a:pt x="1916" y="312"/>
                      <a:pt x="1703" y="220"/>
                    </a:cubicBezTo>
                    <a:cubicBezTo>
                      <a:pt x="1346" y="68"/>
                      <a:pt x="969" y="0"/>
                      <a:pt x="6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0" name="Google Shape;8470;p72"/>
              <p:cNvSpPr/>
              <p:nvPr/>
            </p:nvSpPr>
            <p:spPr>
              <a:xfrm>
                <a:off x="1638411" y="1374786"/>
                <a:ext cx="117030" cy="83312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547" extrusionOk="0">
                    <a:moveTo>
                      <a:pt x="418" y="1"/>
                    </a:moveTo>
                    <a:cubicBezTo>
                      <a:pt x="256" y="1"/>
                      <a:pt x="81" y="114"/>
                      <a:pt x="31" y="290"/>
                    </a:cubicBezTo>
                    <a:cubicBezTo>
                      <a:pt x="1" y="502"/>
                      <a:pt x="122" y="685"/>
                      <a:pt x="305" y="746"/>
                    </a:cubicBezTo>
                    <a:cubicBezTo>
                      <a:pt x="578" y="837"/>
                      <a:pt x="730" y="898"/>
                      <a:pt x="973" y="1019"/>
                    </a:cubicBezTo>
                    <a:cubicBezTo>
                      <a:pt x="1186" y="1141"/>
                      <a:pt x="1399" y="1262"/>
                      <a:pt x="1612" y="1414"/>
                    </a:cubicBezTo>
                    <a:cubicBezTo>
                      <a:pt x="1672" y="1445"/>
                      <a:pt x="1703" y="1475"/>
                      <a:pt x="1764" y="1506"/>
                    </a:cubicBezTo>
                    <a:cubicBezTo>
                      <a:pt x="1779" y="1521"/>
                      <a:pt x="1783" y="1527"/>
                      <a:pt x="1781" y="1527"/>
                    </a:cubicBezTo>
                    <a:lnTo>
                      <a:pt x="1781" y="1527"/>
                    </a:lnTo>
                    <a:cubicBezTo>
                      <a:pt x="1766" y="1517"/>
                      <a:pt x="1760" y="1514"/>
                      <a:pt x="1759" y="1514"/>
                    </a:cubicBezTo>
                    <a:lnTo>
                      <a:pt x="1759" y="1514"/>
                    </a:lnTo>
                    <a:cubicBezTo>
                      <a:pt x="1757" y="1514"/>
                      <a:pt x="1776" y="1528"/>
                      <a:pt x="1781" y="1528"/>
                    </a:cubicBezTo>
                    <a:cubicBezTo>
                      <a:pt x="1781" y="1528"/>
                      <a:pt x="1781" y="1528"/>
                      <a:pt x="1781" y="1527"/>
                    </a:cubicBezTo>
                    <a:lnTo>
                      <a:pt x="1781" y="1527"/>
                    </a:lnTo>
                    <a:cubicBezTo>
                      <a:pt x="1785" y="1530"/>
                      <a:pt x="1789" y="1533"/>
                      <a:pt x="1794" y="1536"/>
                    </a:cubicBezTo>
                    <a:cubicBezTo>
                      <a:pt x="1824" y="1566"/>
                      <a:pt x="1824" y="1566"/>
                      <a:pt x="1855" y="1597"/>
                    </a:cubicBezTo>
                    <a:cubicBezTo>
                      <a:pt x="1946" y="1688"/>
                      <a:pt x="2037" y="1749"/>
                      <a:pt x="2128" y="1840"/>
                    </a:cubicBezTo>
                    <a:cubicBezTo>
                      <a:pt x="2341" y="2022"/>
                      <a:pt x="2493" y="2235"/>
                      <a:pt x="2676" y="2417"/>
                    </a:cubicBezTo>
                    <a:cubicBezTo>
                      <a:pt x="2736" y="2509"/>
                      <a:pt x="2827" y="2547"/>
                      <a:pt x="2922" y="2547"/>
                    </a:cubicBezTo>
                    <a:cubicBezTo>
                      <a:pt x="3017" y="2547"/>
                      <a:pt x="3116" y="2509"/>
                      <a:pt x="3192" y="2448"/>
                    </a:cubicBezTo>
                    <a:cubicBezTo>
                      <a:pt x="3344" y="2357"/>
                      <a:pt x="3405" y="2113"/>
                      <a:pt x="3314" y="1931"/>
                    </a:cubicBezTo>
                    <a:cubicBezTo>
                      <a:pt x="2615" y="1019"/>
                      <a:pt x="1612" y="320"/>
                      <a:pt x="517" y="16"/>
                    </a:cubicBezTo>
                    <a:cubicBezTo>
                      <a:pt x="486" y="6"/>
                      <a:pt x="452" y="1"/>
                      <a:pt x="41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1" name="Google Shape;8471;p72"/>
              <p:cNvSpPr/>
              <p:nvPr/>
            </p:nvSpPr>
            <p:spPr>
              <a:xfrm>
                <a:off x="1654084" y="1478835"/>
                <a:ext cx="62725" cy="7248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2216" extrusionOk="0">
                    <a:moveTo>
                      <a:pt x="388" y="1"/>
                    </a:moveTo>
                    <a:cubicBezTo>
                      <a:pt x="324" y="1"/>
                      <a:pt x="262" y="18"/>
                      <a:pt x="213" y="57"/>
                    </a:cubicBezTo>
                    <a:cubicBezTo>
                      <a:pt x="122" y="118"/>
                      <a:pt x="61" y="179"/>
                      <a:pt x="31" y="270"/>
                    </a:cubicBezTo>
                    <a:cubicBezTo>
                      <a:pt x="1" y="391"/>
                      <a:pt x="31" y="483"/>
                      <a:pt x="61" y="574"/>
                    </a:cubicBezTo>
                    <a:cubicBezTo>
                      <a:pt x="213" y="847"/>
                      <a:pt x="365" y="1151"/>
                      <a:pt x="548" y="1394"/>
                    </a:cubicBezTo>
                    <a:cubicBezTo>
                      <a:pt x="639" y="1546"/>
                      <a:pt x="761" y="1668"/>
                      <a:pt x="882" y="1820"/>
                    </a:cubicBezTo>
                    <a:cubicBezTo>
                      <a:pt x="912" y="1881"/>
                      <a:pt x="973" y="1942"/>
                      <a:pt x="1034" y="2002"/>
                    </a:cubicBezTo>
                    <a:cubicBezTo>
                      <a:pt x="1064" y="2033"/>
                      <a:pt x="1095" y="2063"/>
                      <a:pt x="1125" y="2063"/>
                    </a:cubicBezTo>
                    <a:cubicBezTo>
                      <a:pt x="1156" y="2094"/>
                      <a:pt x="1186" y="2124"/>
                      <a:pt x="1216" y="2154"/>
                    </a:cubicBezTo>
                    <a:cubicBezTo>
                      <a:pt x="1308" y="2185"/>
                      <a:pt x="1368" y="2185"/>
                      <a:pt x="1429" y="2215"/>
                    </a:cubicBezTo>
                    <a:cubicBezTo>
                      <a:pt x="1551" y="2215"/>
                      <a:pt x="1672" y="2154"/>
                      <a:pt x="1733" y="2063"/>
                    </a:cubicBezTo>
                    <a:cubicBezTo>
                      <a:pt x="1824" y="1942"/>
                      <a:pt x="1824" y="1850"/>
                      <a:pt x="1794" y="1729"/>
                    </a:cubicBezTo>
                    <a:cubicBezTo>
                      <a:pt x="1794" y="1607"/>
                      <a:pt x="1672" y="1516"/>
                      <a:pt x="1612" y="1425"/>
                    </a:cubicBezTo>
                    <a:cubicBezTo>
                      <a:pt x="1551" y="1364"/>
                      <a:pt x="1490" y="1303"/>
                      <a:pt x="1460" y="1273"/>
                    </a:cubicBezTo>
                    <a:cubicBezTo>
                      <a:pt x="1399" y="1212"/>
                      <a:pt x="1338" y="1151"/>
                      <a:pt x="1308" y="1091"/>
                    </a:cubicBezTo>
                    <a:cubicBezTo>
                      <a:pt x="1277" y="1060"/>
                      <a:pt x="1277" y="1060"/>
                      <a:pt x="1277" y="1030"/>
                    </a:cubicBezTo>
                    <a:cubicBezTo>
                      <a:pt x="1270" y="1026"/>
                      <a:pt x="1265" y="1025"/>
                      <a:pt x="1262" y="1025"/>
                    </a:cubicBezTo>
                    <a:cubicBezTo>
                      <a:pt x="1255" y="1025"/>
                      <a:pt x="1255" y="1032"/>
                      <a:pt x="1258" y="1041"/>
                    </a:cubicBezTo>
                    <a:lnTo>
                      <a:pt x="1258" y="1041"/>
                    </a:lnTo>
                    <a:cubicBezTo>
                      <a:pt x="1235" y="1017"/>
                      <a:pt x="1216" y="993"/>
                      <a:pt x="1216" y="969"/>
                    </a:cubicBezTo>
                    <a:cubicBezTo>
                      <a:pt x="1034" y="726"/>
                      <a:pt x="852" y="452"/>
                      <a:pt x="730" y="179"/>
                    </a:cubicBezTo>
                    <a:cubicBezTo>
                      <a:pt x="668" y="76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2" name="Google Shape;8472;p72"/>
              <p:cNvSpPr/>
              <p:nvPr/>
            </p:nvSpPr>
            <p:spPr>
              <a:xfrm>
                <a:off x="1512000" y="1603524"/>
                <a:ext cx="67949" cy="8144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490" extrusionOk="0">
                    <a:moveTo>
                      <a:pt x="403" y="1"/>
                    </a:moveTo>
                    <a:cubicBezTo>
                      <a:pt x="295" y="1"/>
                      <a:pt x="173" y="55"/>
                      <a:pt x="92" y="136"/>
                    </a:cubicBezTo>
                    <a:cubicBezTo>
                      <a:pt x="1" y="257"/>
                      <a:pt x="1" y="500"/>
                      <a:pt x="122" y="622"/>
                    </a:cubicBezTo>
                    <a:cubicBezTo>
                      <a:pt x="274" y="713"/>
                      <a:pt x="396" y="835"/>
                      <a:pt x="518" y="956"/>
                    </a:cubicBezTo>
                    <a:cubicBezTo>
                      <a:pt x="548" y="1017"/>
                      <a:pt x="609" y="1108"/>
                      <a:pt x="670" y="1169"/>
                    </a:cubicBezTo>
                    <a:cubicBezTo>
                      <a:pt x="670" y="1169"/>
                      <a:pt x="700" y="1200"/>
                      <a:pt x="700" y="1200"/>
                    </a:cubicBezTo>
                    <a:cubicBezTo>
                      <a:pt x="730" y="1230"/>
                      <a:pt x="761" y="1291"/>
                      <a:pt x="791" y="1321"/>
                    </a:cubicBezTo>
                    <a:cubicBezTo>
                      <a:pt x="882" y="1473"/>
                      <a:pt x="943" y="1595"/>
                      <a:pt x="1034" y="1747"/>
                    </a:cubicBezTo>
                    <a:cubicBezTo>
                      <a:pt x="1034" y="1777"/>
                      <a:pt x="1034" y="1807"/>
                      <a:pt x="1065" y="1807"/>
                    </a:cubicBezTo>
                    <a:cubicBezTo>
                      <a:pt x="1065" y="1868"/>
                      <a:pt x="1065" y="1899"/>
                      <a:pt x="1095" y="1929"/>
                    </a:cubicBezTo>
                    <a:cubicBezTo>
                      <a:pt x="1125" y="2020"/>
                      <a:pt x="1156" y="2111"/>
                      <a:pt x="1186" y="2203"/>
                    </a:cubicBezTo>
                    <a:cubicBezTo>
                      <a:pt x="1212" y="2357"/>
                      <a:pt x="1390" y="2490"/>
                      <a:pt x="1555" y="2490"/>
                    </a:cubicBezTo>
                    <a:cubicBezTo>
                      <a:pt x="1585" y="2490"/>
                      <a:pt x="1614" y="2485"/>
                      <a:pt x="1642" y="2476"/>
                    </a:cubicBezTo>
                    <a:cubicBezTo>
                      <a:pt x="1855" y="2385"/>
                      <a:pt x="1977" y="2203"/>
                      <a:pt x="1916" y="1990"/>
                    </a:cubicBezTo>
                    <a:cubicBezTo>
                      <a:pt x="1703" y="1200"/>
                      <a:pt x="1217" y="531"/>
                      <a:pt x="548" y="45"/>
                    </a:cubicBezTo>
                    <a:cubicBezTo>
                      <a:pt x="507" y="14"/>
                      <a:pt x="457" y="1"/>
                      <a:pt x="4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3" name="Google Shape;8473;p72"/>
              <p:cNvSpPr/>
              <p:nvPr/>
            </p:nvSpPr>
            <p:spPr>
              <a:xfrm>
                <a:off x="1649925" y="1637378"/>
                <a:ext cx="43890" cy="6208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898" extrusionOk="0">
                    <a:moveTo>
                      <a:pt x="421" y="0"/>
                    </a:moveTo>
                    <a:cubicBezTo>
                      <a:pt x="390" y="0"/>
                      <a:pt x="361" y="4"/>
                      <a:pt x="334" y="13"/>
                    </a:cubicBezTo>
                    <a:cubicBezTo>
                      <a:pt x="152" y="73"/>
                      <a:pt x="0" y="286"/>
                      <a:pt x="91" y="469"/>
                    </a:cubicBezTo>
                    <a:cubicBezTo>
                      <a:pt x="152" y="681"/>
                      <a:pt x="243" y="894"/>
                      <a:pt x="304" y="1076"/>
                    </a:cubicBezTo>
                    <a:cubicBezTo>
                      <a:pt x="334" y="1198"/>
                      <a:pt x="365" y="1289"/>
                      <a:pt x="426" y="1380"/>
                    </a:cubicBezTo>
                    <a:cubicBezTo>
                      <a:pt x="426" y="1441"/>
                      <a:pt x="456" y="1472"/>
                      <a:pt x="456" y="1532"/>
                    </a:cubicBezTo>
                    <a:cubicBezTo>
                      <a:pt x="486" y="1563"/>
                      <a:pt x="486" y="1593"/>
                      <a:pt x="486" y="1624"/>
                    </a:cubicBezTo>
                    <a:cubicBezTo>
                      <a:pt x="517" y="1684"/>
                      <a:pt x="547" y="1745"/>
                      <a:pt x="608" y="1776"/>
                    </a:cubicBezTo>
                    <a:cubicBezTo>
                      <a:pt x="638" y="1806"/>
                      <a:pt x="669" y="1836"/>
                      <a:pt x="699" y="1836"/>
                    </a:cubicBezTo>
                    <a:cubicBezTo>
                      <a:pt x="751" y="1879"/>
                      <a:pt x="812" y="1898"/>
                      <a:pt x="874" y="1898"/>
                    </a:cubicBezTo>
                    <a:cubicBezTo>
                      <a:pt x="1033" y="1898"/>
                      <a:pt x="1203" y="1776"/>
                      <a:pt x="1246" y="1624"/>
                    </a:cubicBezTo>
                    <a:cubicBezTo>
                      <a:pt x="1246" y="1532"/>
                      <a:pt x="1277" y="1472"/>
                      <a:pt x="1246" y="1380"/>
                    </a:cubicBezTo>
                    <a:cubicBezTo>
                      <a:pt x="1216" y="1350"/>
                      <a:pt x="1216" y="1350"/>
                      <a:pt x="1216" y="1320"/>
                    </a:cubicBezTo>
                    <a:cubicBezTo>
                      <a:pt x="1185" y="1259"/>
                      <a:pt x="1185" y="1228"/>
                      <a:pt x="1155" y="1168"/>
                    </a:cubicBezTo>
                    <a:cubicBezTo>
                      <a:pt x="1125" y="1076"/>
                      <a:pt x="1064" y="985"/>
                      <a:pt x="1033" y="864"/>
                    </a:cubicBezTo>
                    <a:cubicBezTo>
                      <a:pt x="942" y="681"/>
                      <a:pt x="882" y="469"/>
                      <a:pt x="790" y="286"/>
                    </a:cubicBezTo>
                    <a:cubicBezTo>
                      <a:pt x="760" y="195"/>
                      <a:pt x="730" y="104"/>
                      <a:pt x="638" y="43"/>
                    </a:cubicBezTo>
                    <a:cubicBezTo>
                      <a:pt x="574" y="21"/>
                      <a:pt x="494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4" name="Google Shape;8474;p72"/>
              <p:cNvSpPr/>
              <p:nvPr/>
            </p:nvSpPr>
            <p:spPr>
              <a:xfrm>
                <a:off x="1802423" y="1590865"/>
                <a:ext cx="55404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880" extrusionOk="0">
                    <a:moveTo>
                      <a:pt x="375" y="0"/>
                    </a:moveTo>
                    <a:cubicBezTo>
                      <a:pt x="352" y="0"/>
                      <a:pt x="328" y="2"/>
                      <a:pt x="305" y="6"/>
                    </a:cubicBezTo>
                    <a:cubicBezTo>
                      <a:pt x="122" y="6"/>
                      <a:pt x="1" y="188"/>
                      <a:pt x="1" y="371"/>
                    </a:cubicBezTo>
                    <a:cubicBezTo>
                      <a:pt x="1" y="584"/>
                      <a:pt x="31" y="796"/>
                      <a:pt x="92" y="1009"/>
                    </a:cubicBezTo>
                    <a:cubicBezTo>
                      <a:pt x="122" y="1222"/>
                      <a:pt x="183" y="1404"/>
                      <a:pt x="244" y="1617"/>
                    </a:cubicBezTo>
                    <a:cubicBezTo>
                      <a:pt x="335" y="1799"/>
                      <a:pt x="426" y="2012"/>
                      <a:pt x="518" y="2194"/>
                    </a:cubicBezTo>
                    <a:cubicBezTo>
                      <a:pt x="578" y="2286"/>
                      <a:pt x="639" y="2377"/>
                      <a:pt x="670" y="2468"/>
                    </a:cubicBezTo>
                    <a:cubicBezTo>
                      <a:pt x="761" y="2559"/>
                      <a:pt x="821" y="2681"/>
                      <a:pt x="913" y="2772"/>
                    </a:cubicBezTo>
                    <a:cubicBezTo>
                      <a:pt x="998" y="2840"/>
                      <a:pt x="1103" y="2880"/>
                      <a:pt x="1205" y="2880"/>
                    </a:cubicBezTo>
                    <a:cubicBezTo>
                      <a:pt x="1284" y="2880"/>
                      <a:pt x="1363" y="2856"/>
                      <a:pt x="1429" y="2802"/>
                    </a:cubicBezTo>
                    <a:cubicBezTo>
                      <a:pt x="1612" y="2681"/>
                      <a:pt x="1612" y="2468"/>
                      <a:pt x="1551" y="2286"/>
                    </a:cubicBezTo>
                    <a:cubicBezTo>
                      <a:pt x="1521" y="2255"/>
                      <a:pt x="1490" y="2194"/>
                      <a:pt x="1460" y="2164"/>
                    </a:cubicBezTo>
                    <a:cubicBezTo>
                      <a:pt x="1429" y="2134"/>
                      <a:pt x="1399" y="2103"/>
                      <a:pt x="1369" y="2043"/>
                    </a:cubicBezTo>
                    <a:cubicBezTo>
                      <a:pt x="1308" y="1982"/>
                      <a:pt x="1277" y="1891"/>
                      <a:pt x="1217" y="1799"/>
                    </a:cubicBezTo>
                    <a:cubicBezTo>
                      <a:pt x="1156" y="1739"/>
                      <a:pt x="1125" y="1647"/>
                      <a:pt x="1095" y="1556"/>
                    </a:cubicBezTo>
                    <a:cubicBezTo>
                      <a:pt x="1065" y="1495"/>
                      <a:pt x="1034" y="1465"/>
                      <a:pt x="1034" y="1435"/>
                    </a:cubicBezTo>
                    <a:cubicBezTo>
                      <a:pt x="1016" y="1399"/>
                      <a:pt x="1009" y="1384"/>
                      <a:pt x="1006" y="1384"/>
                    </a:cubicBezTo>
                    <a:cubicBezTo>
                      <a:pt x="1004" y="1384"/>
                      <a:pt x="1004" y="1392"/>
                      <a:pt x="1004" y="1404"/>
                    </a:cubicBezTo>
                    <a:cubicBezTo>
                      <a:pt x="1004" y="1404"/>
                      <a:pt x="1004" y="1374"/>
                      <a:pt x="1004" y="1374"/>
                    </a:cubicBezTo>
                    <a:cubicBezTo>
                      <a:pt x="943" y="1191"/>
                      <a:pt x="882" y="1009"/>
                      <a:pt x="821" y="827"/>
                    </a:cubicBezTo>
                    <a:cubicBezTo>
                      <a:pt x="791" y="735"/>
                      <a:pt x="791" y="644"/>
                      <a:pt x="761" y="553"/>
                    </a:cubicBezTo>
                    <a:cubicBezTo>
                      <a:pt x="761" y="523"/>
                      <a:pt x="761" y="492"/>
                      <a:pt x="761" y="462"/>
                    </a:cubicBezTo>
                    <a:cubicBezTo>
                      <a:pt x="761" y="401"/>
                      <a:pt x="730" y="340"/>
                      <a:pt x="730" y="249"/>
                    </a:cubicBezTo>
                    <a:cubicBezTo>
                      <a:pt x="704" y="90"/>
                      <a:pt x="538" y="0"/>
                      <a:pt x="3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5" name="Google Shape;8475;p72"/>
              <p:cNvSpPr/>
              <p:nvPr/>
            </p:nvSpPr>
            <p:spPr>
              <a:xfrm>
                <a:off x="1753343" y="1737208"/>
                <a:ext cx="39560" cy="8694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658" extrusionOk="0">
                    <a:moveTo>
                      <a:pt x="395" y="0"/>
                    </a:moveTo>
                    <a:cubicBezTo>
                      <a:pt x="183" y="0"/>
                      <a:pt x="61" y="152"/>
                      <a:pt x="61" y="365"/>
                    </a:cubicBezTo>
                    <a:cubicBezTo>
                      <a:pt x="0" y="1034"/>
                      <a:pt x="91" y="1733"/>
                      <a:pt x="365" y="2371"/>
                    </a:cubicBezTo>
                    <a:cubicBezTo>
                      <a:pt x="434" y="2531"/>
                      <a:pt x="572" y="2657"/>
                      <a:pt x="727" y="2657"/>
                    </a:cubicBezTo>
                    <a:cubicBezTo>
                      <a:pt x="777" y="2657"/>
                      <a:pt x="829" y="2644"/>
                      <a:pt x="882" y="2614"/>
                    </a:cubicBezTo>
                    <a:cubicBezTo>
                      <a:pt x="973" y="2584"/>
                      <a:pt x="1064" y="2523"/>
                      <a:pt x="1094" y="2432"/>
                    </a:cubicBezTo>
                    <a:cubicBezTo>
                      <a:pt x="1151" y="2291"/>
                      <a:pt x="1129" y="2202"/>
                      <a:pt x="1077" y="2093"/>
                    </a:cubicBezTo>
                    <a:lnTo>
                      <a:pt x="1077" y="2093"/>
                    </a:lnTo>
                    <a:cubicBezTo>
                      <a:pt x="1075" y="2076"/>
                      <a:pt x="1054" y="2006"/>
                      <a:pt x="1034" y="2006"/>
                    </a:cubicBezTo>
                    <a:cubicBezTo>
                      <a:pt x="1034" y="1976"/>
                      <a:pt x="1034" y="1945"/>
                      <a:pt x="1003" y="1915"/>
                    </a:cubicBezTo>
                    <a:cubicBezTo>
                      <a:pt x="973" y="1824"/>
                      <a:pt x="973" y="1763"/>
                      <a:pt x="942" y="1672"/>
                    </a:cubicBezTo>
                    <a:cubicBezTo>
                      <a:pt x="882" y="1520"/>
                      <a:pt x="851" y="1368"/>
                      <a:pt x="821" y="1246"/>
                    </a:cubicBezTo>
                    <a:cubicBezTo>
                      <a:pt x="821" y="1155"/>
                      <a:pt x="821" y="1094"/>
                      <a:pt x="790" y="1003"/>
                    </a:cubicBezTo>
                    <a:cubicBezTo>
                      <a:pt x="790" y="1003"/>
                      <a:pt x="790" y="965"/>
                      <a:pt x="790" y="942"/>
                    </a:cubicBezTo>
                    <a:cubicBezTo>
                      <a:pt x="790" y="912"/>
                      <a:pt x="790" y="882"/>
                      <a:pt x="760" y="851"/>
                    </a:cubicBezTo>
                    <a:cubicBezTo>
                      <a:pt x="760" y="699"/>
                      <a:pt x="760" y="517"/>
                      <a:pt x="760" y="365"/>
                    </a:cubicBezTo>
                    <a:cubicBezTo>
                      <a:pt x="760" y="183"/>
                      <a:pt x="578" y="0"/>
                      <a:pt x="3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6" name="Google Shape;8476;p72"/>
              <p:cNvSpPr/>
              <p:nvPr/>
            </p:nvSpPr>
            <p:spPr>
              <a:xfrm>
                <a:off x="1633187" y="1796674"/>
                <a:ext cx="46021" cy="8756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677" extrusionOk="0">
                    <a:moveTo>
                      <a:pt x="622" y="0"/>
                    </a:moveTo>
                    <a:cubicBezTo>
                      <a:pt x="449" y="0"/>
                      <a:pt x="323" y="90"/>
                      <a:pt x="244" y="249"/>
                    </a:cubicBezTo>
                    <a:cubicBezTo>
                      <a:pt x="1" y="979"/>
                      <a:pt x="92" y="1860"/>
                      <a:pt x="548" y="2498"/>
                    </a:cubicBezTo>
                    <a:cubicBezTo>
                      <a:pt x="630" y="2601"/>
                      <a:pt x="754" y="2676"/>
                      <a:pt x="882" y="2676"/>
                    </a:cubicBezTo>
                    <a:cubicBezTo>
                      <a:pt x="944" y="2676"/>
                      <a:pt x="1006" y="2659"/>
                      <a:pt x="1065" y="2620"/>
                    </a:cubicBezTo>
                    <a:cubicBezTo>
                      <a:pt x="1247" y="2529"/>
                      <a:pt x="1338" y="2255"/>
                      <a:pt x="1217" y="2073"/>
                    </a:cubicBezTo>
                    <a:cubicBezTo>
                      <a:pt x="1186" y="2012"/>
                      <a:pt x="1125" y="1951"/>
                      <a:pt x="1095" y="1860"/>
                    </a:cubicBezTo>
                    <a:cubicBezTo>
                      <a:pt x="1065" y="1830"/>
                      <a:pt x="1065" y="1799"/>
                      <a:pt x="1034" y="1769"/>
                    </a:cubicBezTo>
                    <a:cubicBezTo>
                      <a:pt x="1034" y="1738"/>
                      <a:pt x="1004" y="1738"/>
                      <a:pt x="1004" y="1708"/>
                    </a:cubicBezTo>
                    <a:cubicBezTo>
                      <a:pt x="943" y="1556"/>
                      <a:pt x="913" y="1434"/>
                      <a:pt x="882" y="1283"/>
                    </a:cubicBezTo>
                    <a:cubicBezTo>
                      <a:pt x="882" y="1252"/>
                      <a:pt x="882" y="1252"/>
                      <a:pt x="882" y="1222"/>
                    </a:cubicBezTo>
                    <a:cubicBezTo>
                      <a:pt x="882" y="1161"/>
                      <a:pt x="882" y="1131"/>
                      <a:pt x="882" y="1100"/>
                    </a:cubicBezTo>
                    <a:cubicBezTo>
                      <a:pt x="882" y="1009"/>
                      <a:pt x="882" y="948"/>
                      <a:pt x="882" y="887"/>
                    </a:cubicBezTo>
                    <a:cubicBezTo>
                      <a:pt x="882" y="827"/>
                      <a:pt x="882" y="796"/>
                      <a:pt x="882" y="766"/>
                    </a:cubicBezTo>
                    <a:cubicBezTo>
                      <a:pt x="882" y="787"/>
                      <a:pt x="882" y="795"/>
                      <a:pt x="883" y="795"/>
                    </a:cubicBezTo>
                    <a:cubicBezTo>
                      <a:pt x="884" y="795"/>
                      <a:pt x="889" y="705"/>
                      <a:pt x="913" y="705"/>
                    </a:cubicBezTo>
                    <a:cubicBezTo>
                      <a:pt x="913" y="614"/>
                      <a:pt x="943" y="523"/>
                      <a:pt x="973" y="462"/>
                    </a:cubicBezTo>
                    <a:cubicBezTo>
                      <a:pt x="1004" y="279"/>
                      <a:pt x="882" y="36"/>
                      <a:pt x="700" y="6"/>
                    </a:cubicBezTo>
                    <a:cubicBezTo>
                      <a:pt x="673" y="2"/>
                      <a:pt x="647" y="0"/>
                      <a:pt x="6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7" name="Google Shape;8477;p72"/>
              <p:cNvSpPr/>
              <p:nvPr/>
            </p:nvSpPr>
            <p:spPr>
              <a:xfrm>
                <a:off x="1493199" y="1727362"/>
                <a:ext cx="41828" cy="7412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266" extrusionOk="0">
                    <a:moveTo>
                      <a:pt x="462" y="0"/>
                    </a:moveTo>
                    <a:cubicBezTo>
                      <a:pt x="421" y="0"/>
                      <a:pt x="379" y="9"/>
                      <a:pt x="335" y="28"/>
                    </a:cubicBezTo>
                    <a:cubicBezTo>
                      <a:pt x="153" y="88"/>
                      <a:pt x="1" y="271"/>
                      <a:pt x="92" y="484"/>
                    </a:cubicBezTo>
                    <a:cubicBezTo>
                      <a:pt x="153" y="727"/>
                      <a:pt x="244" y="1000"/>
                      <a:pt x="305" y="1243"/>
                    </a:cubicBezTo>
                    <a:cubicBezTo>
                      <a:pt x="365" y="1517"/>
                      <a:pt x="396" y="1821"/>
                      <a:pt x="517" y="2094"/>
                    </a:cubicBezTo>
                    <a:cubicBezTo>
                      <a:pt x="565" y="2189"/>
                      <a:pt x="705" y="2266"/>
                      <a:pt x="836" y="2266"/>
                    </a:cubicBezTo>
                    <a:cubicBezTo>
                      <a:pt x="873" y="2266"/>
                      <a:pt x="910" y="2260"/>
                      <a:pt x="943" y="2246"/>
                    </a:cubicBezTo>
                    <a:cubicBezTo>
                      <a:pt x="1095" y="2186"/>
                      <a:pt x="1186" y="2064"/>
                      <a:pt x="1217" y="1882"/>
                    </a:cubicBezTo>
                    <a:cubicBezTo>
                      <a:pt x="1217" y="1730"/>
                      <a:pt x="1156" y="1578"/>
                      <a:pt x="1125" y="1426"/>
                    </a:cubicBezTo>
                    <a:cubicBezTo>
                      <a:pt x="1095" y="1304"/>
                      <a:pt x="1065" y="1152"/>
                      <a:pt x="1034" y="1031"/>
                    </a:cubicBezTo>
                    <a:cubicBezTo>
                      <a:pt x="973" y="787"/>
                      <a:pt x="882" y="514"/>
                      <a:pt x="791" y="271"/>
                    </a:cubicBezTo>
                    <a:cubicBezTo>
                      <a:pt x="743" y="126"/>
                      <a:pt x="618" y="0"/>
                      <a:pt x="4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8" name="Google Shape;8478;p72"/>
              <p:cNvSpPr/>
              <p:nvPr/>
            </p:nvSpPr>
            <p:spPr>
              <a:xfrm>
                <a:off x="1423223" y="1805603"/>
                <a:ext cx="38666" cy="8419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574" extrusionOk="0">
                    <a:moveTo>
                      <a:pt x="404" y="1"/>
                    </a:moveTo>
                    <a:cubicBezTo>
                      <a:pt x="381" y="1"/>
                      <a:pt x="358" y="3"/>
                      <a:pt x="335" y="6"/>
                    </a:cubicBezTo>
                    <a:cubicBezTo>
                      <a:pt x="152" y="6"/>
                      <a:pt x="0" y="189"/>
                      <a:pt x="0" y="371"/>
                    </a:cubicBezTo>
                    <a:cubicBezTo>
                      <a:pt x="31" y="675"/>
                      <a:pt x="91" y="1010"/>
                      <a:pt x="152" y="1344"/>
                    </a:cubicBezTo>
                    <a:cubicBezTo>
                      <a:pt x="213" y="1648"/>
                      <a:pt x="243" y="1952"/>
                      <a:pt x="304" y="2256"/>
                    </a:cubicBezTo>
                    <a:cubicBezTo>
                      <a:pt x="330" y="2436"/>
                      <a:pt x="531" y="2573"/>
                      <a:pt x="703" y="2573"/>
                    </a:cubicBezTo>
                    <a:cubicBezTo>
                      <a:pt x="733" y="2573"/>
                      <a:pt x="763" y="2569"/>
                      <a:pt x="790" y="2560"/>
                    </a:cubicBezTo>
                    <a:cubicBezTo>
                      <a:pt x="1034" y="2468"/>
                      <a:pt x="1125" y="2286"/>
                      <a:pt x="1094" y="2043"/>
                    </a:cubicBezTo>
                    <a:cubicBezTo>
                      <a:pt x="1034" y="1739"/>
                      <a:pt x="973" y="1465"/>
                      <a:pt x="912" y="1161"/>
                    </a:cubicBezTo>
                    <a:cubicBezTo>
                      <a:pt x="851" y="858"/>
                      <a:pt x="821" y="554"/>
                      <a:pt x="730" y="250"/>
                    </a:cubicBezTo>
                    <a:cubicBezTo>
                      <a:pt x="703" y="90"/>
                      <a:pt x="561" y="1"/>
                      <a:pt x="40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9" name="Google Shape;8479;p72"/>
              <p:cNvSpPr/>
              <p:nvPr/>
            </p:nvSpPr>
            <p:spPr>
              <a:xfrm>
                <a:off x="1543345" y="1917045"/>
                <a:ext cx="37635" cy="9351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859" extrusionOk="0">
                    <a:moveTo>
                      <a:pt x="462" y="1"/>
                    </a:moveTo>
                    <a:cubicBezTo>
                      <a:pt x="450" y="1"/>
                      <a:pt x="438" y="2"/>
                      <a:pt x="426" y="4"/>
                    </a:cubicBezTo>
                    <a:cubicBezTo>
                      <a:pt x="213" y="4"/>
                      <a:pt x="61" y="156"/>
                      <a:pt x="31" y="368"/>
                    </a:cubicBezTo>
                    <a:cubicBezTo>
                      <a:pt x="1" y="733"/>
                      <a:pt x="1" y="1098"/>
                      <a:pt x="61" y="1463"/>
                    </a:cubicBezTo>
                    <a:cubicBezTo>
                      <a:pt x="92" y="1858"/>
                      <a:pt x="153" y="2283"/>
                      <a:pt x="335" y="2679"/>
                    </a:cubicBezTo>
                    <a:cubicBezTo>
                      <a:pt x="377" y="2806"/>
                      <a:pt x="523" y="2859"/>
                      <a:pt x="659" y="2859"/>
                    </a:cubicBezTo>
                    <a:cubicBezTo>
                      <a:pt x="718" y="2859"/>
                      <a:pt x="775" y="2849"/>
                      <a:pt x="821" y="2831"/>
                    </a:cubicBezTo>
                    <a:cubicBezTo>
                      <a:pt x="1004" y="2739"/>
                      <a:pt x="1095" y="2557"/>
                      <a:pt x="1065" y="2375"/>
                    </a:cubicBezTo>
                    <a:cubicBezTo>
                      <a:pt x="1034" y="2192"/>
                      <a:pt x="973" y="2040"/>
                      <a:pt x="913" y="1858"/>
                    </a:cubicBezTo>
                    <a:cubicBezTo>
                      <a:pt x="913" y="1767"/>
                      <a:pt x="882" y="1676"/>
                      <a:pt x="882" y="1584"/>
                    </a:cubicBezTo>
                    <a:cubicBezTo>
                      <a:pt x="852" y="1554"/>
                      <a:pt x="852" y="1524"/>
                      <a:pt x="852" y="1493"/>
                    </a:cubicBezTo>
                    <a:cubicBezTo>
                      <a:pt x="852" y="1463"/>
                      <a:pt x="852" y="1432"/>
                      <a:pt x="852" y="1402"/>
                    </a:cubicBezTo>
                    <a:cubicBezTo>
                      <a:pt x="791" y="1068"/>
                      <a:pt x="791" y="703"/>
                      <a:pt x="791" y="368"/>
                    </a:cubicBezTo>
                    <a:cubicBezTo>
                      <a:pt x="791" y="198"/>
                      <a:pt x="631" y="1"/>
                      <a:pt x="4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0" name="Google Shape;8480;p72"/>
              <p:cNvSpPr/>
              <p:nvPr/>
            </p:nvSpPr>
            <p:spPr>
              <a:xfrm>
                <a:off x="1720933" y="1935886"/>
                <a:ext cx="33476" cy="7690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2351" extrusionOk="0">
                    <a:moveTo>
                      <a:pt x="384" y="1"/>
                    </a:moveTo>
                    <a:cubicBezTo>
                      <a:pt x="367" y="1"/>
                      <a:pt x="351" y="2"/>
                      <a:pt x="335" y="5"/>
                    </a:cubicBezTo>
                    <a:cubicBezTo>
                      <a:pt x="153" y="36"/>
                      <a:pt x="1" y="188"/>
                      <a:pt x="1" y="370"/>
                    </a:cubicBezTo>
                    <a:cubicBezTo>
                      <a:pt x="31" y="644"/>
                      <a:pt x="62" y="917"/>
                      <a:pt x="92" y="1191"/>
                    </a:cubicBezTo>
                    <a:cubicBezTo>
                      <a:pt x="123" y="1464"/>
                      <a:pt x="153" y="1799"/>
                      <a:pt x="244" y="2072"/>
                    </a:cubicBezTo>
                    <a:cubicBezTo>
                      <a:pt x="299" y="2236"/>
                      <a:pt x="426" y="2350"/>
                      <a:pt x="584" y="2350"/>
                    </a:cubicBezTo>
                    <a:cubicBezTo>
                      <a:pt x="602" y="2350"/>
                      <a:pt x="620" y="2349"/>
                      <a:pt x="639" y="2346"/>
                    </a:cubicBezTo>
                    <a:cubicBezTo>
                      <a:pt x="822" y="2315"/>
                      <a:pt x="943" y="2163"/>
                      <a:pt x="943" y="1981"/>
                    </a:cubicBezTo>
                    <a:cubicBezTo>
                      <a:pt x="974" y="1677"/>
                      <a:pt x="913" y="1373"/>
                      <a:pt x="852" y="1069"/>
                    </a:cubicBezTo>
                    <a:cubicBezTo>
                      <a:pt x="822" y="796"/>
                      <a:pt x="791" y="522"/>
                      <a:pt x="730" y="279"/>
                    </a:cubicBezTo>
                    <a:cubicBezTo>
                      <a:pt x="703" y="115"/>
                      <a:pt x="529" y="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1" name="Google Shape;8481;p72"/>
              <p:cNvSpPr/>
              <p:nvPr/>
            </p:nvSpPr>
            <p:spPr>
              <a:xfrm>
                <a:off x="1824386" y="2034472"/>
                <a:ext cx="30314" cy="8468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589" extrusionOk="0">
                    <a:moveTo>
                      <a:pt x="426" y="0"/>
                    </a:moveTo>
                    <a:cubicBezTo>
                      <a:pt x="213" y="31"/>
                      <a:pt x="61" y="183"/>
                      <a:pt x="31" y="396"/>
                    </a:cubicBezTo>
                    <a:cubicBezTo>
                      <a:pt x="0" y="700"/>
                      <a:pt x="0" y="1003"/>
                      <a:pt x="0" y="1307"/>
                    </a:cubicBezTo>
                    <a:cubicBezTo>
                      <a:pt x="0" y="1459"/>
                      <a:pt x="0" y="1611"/>
                      <a:pt x="31" y="1763"/>
                    </a:cubicBezTo>
                    <a:cubicBezTo>
                      <a:pt x="31" y="1855"/>
                      <a:pt x="31" y="1915"/>
                      <a:pt x="31" y="1976"/>
                    </a:cubicBezTo>
                    <a:cubicBezTo>
                      <a:pt x="61" y="2098"/>
                      <a:pt x="61" y="2219"/>
                      <a:pt x="91" y="2310"/>
                    </a:cubicBezTo>
                    <a:cubicBezTo>
                      <a:pt x="146" y="2474"/>
                      <a:pt x="298" y="2589"/>
                      <a:pt x="461" y="2589"/>
                    </a:cubicBezTo>
                    <a:cubicBezTo>
                      <a:pt x="479" y="2589"/>
                      <a:pt x="498" y="2587"/>
                      <a:pt x="517" y="2584"/>
                    </a:cubicBezTo>
                    <a:cubicBezTo>
                      <a:pt x="730" y="2554"/>
                      <a:pt x="851" y="2402"/>
                      <a:pt x="851" y="2189"/>
                    </a:cubicBezTo>
                    <a:cubicBezTo>
                      <a:pt x="882" y="2128"/>
                      <a:pt x="851" y="2067"/>
                      <a:pt x="851" y="2007"/>
                    </a:cubicBezTo>
                    <a:cubicBezTo>
                      <a:pt x="851" y="1991"/>
                      <a:pt x="851" y="1984"/>
                      <a:pt x="851" y="1976"/>
                    </a:cubicBezTo>
                    <a:cubicBezTo>
                      <a:pt x="821" y="1885"/>
                      <a:pt x="821" y="1824"/>
                      <a:pt x="821" y="1733"/>
                    </a:cubicBezTo>
                    <a:cubicBezTo>
                      <a:pt x="790" y="1581"/>
                      <a:pt x="790" y="1429"/>
                      <a:pt x="790" y="1307"/>
                    </a:cubicBezTo>
                    <a:cubicBezTo>
                      <a:pt x="760" y="1003"/>
                      <a:pt x="760" y="700"/>
                      <a:pt x="790" y="396"/>
                    </a:cubicBezTo>
                    <a:cubicBezTo>
                      <a:pt x="790" y="183"/>
                      <a:pt x="608" y="0"/>
                      <a:pt x="4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2" name="Google Shape;8482;p72"/>
              <p:cNvSpPr/>
              <p:nvPr/>
            </p:nvSpPr>
            <p:spPr>
              <a:xfrm>
                <a:off x="1641539" y="2075228"/>
                <a:ext cx="42894" cy="80957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475" extrusionOk="0">
                    <a:moveTo>
                      <a:pt x="396" y="1"/>
                    </a:moveTo>
                    <a:cubicBezTo>
                      <a:pt x="183" y="1"/>
                      <a:pt x="31" y="153"/>
                      <a:pt x="31" y="365"/>
                    </a:cubicBezTo>
                    <a:cubicBezTo>
                      <a:pt x="1" y="730"/>
                      <a:pt x="31" y="1064"/>
                      <a:pt x="122" y="1399"/>
                    </a:cubicBezTo>
                    <a:cubicBezTo>
                      <a:pt x="153" y="1581"/>
                      <a:pt x="244" y="1764"/>
                      <a:pt x="305" y="1946"/>
                    </a:cubicBezTo>
                    <a:cubicBezTo>
                      <a:pt x="396" y="2128"/>
                      <a:pt x="487" y="2311"/>
                      <a:pt x="670" y="2432"/>
                    </a:cubicBezTo>
                    <a:cubicBezTo>
                      <a:pt x="727" y="2461"/>
                      <a:pt x="789" y="2474"/>
                      <a:pt x="850" y="2474"/>
                    </a:cubicBezTo>
                    <a:cubicBezTo>
                      <a:pt x="1051" y="2474"/>
                      <a:pt x="1247" y="2331"/>
                      <a:pt x="1247" y="2098"/>
                    </a:cubicBezTo>
                    <a:cubicBezTo>
                      <a:pt x="1217" y="2037"/>
                      <a:pt x="1217" y="1976"/>
                      <a:pt x="1217" y="1916"/>
                    </a:cubicBezTo>
                    <a:cubicBezTo>
                      <a:pt x="1186" y="1855"/>
                      <a:pt x="1156" y="1794"/>
                      <a:pt x="1126" y="1733"/>
                    </a:cubicBezTo>
                    <a:cubicBezTo>
                      <a:pt x="1095" y="1672"/>
                      <a:pt x="1065" y="1612"/>
                      <a:pt x="1034" y="1551"/>
                    </a:cubicBezTo>
                    <a:cubicBezTo>
                      <a:pt x="1028" y="1544"/>
                      <a:pt x="1023" y="1539"/>
                      <a:pt x="1019" y="1535"/>
                    </a:cubicBezTo>
                    <a:lnTo>
                      <a:pt x="1019" y="1535"/>
                    </a:lnTo>
                    <a:cubicBezTo>
                      <a:pt x="1023" y="1539"/>
                      <a:pt x="1025" y="1540"/>
                      <a:pt x="1026" y="1540"/>
                    </a:cubicBezTo>
                    <a:cubicBezTo>
                      <a:pt x="1029" y="1540"/>
                      <a:pt x="1022" y="1526"/>
                      <a:pt x="1004" y="1490"/>
                    </a:cubicBezTo>
                    <a:lnTo>
                      <a:pt x="1004" y="1490"/>
                    </a:lnTo>
                    <a:cubicBezTo>
                      <a:pt x="1004" y="1514"/>
                      <a:pt x="1004" y="1519"/>
                      <a:pt x="1019" y="1535"/>
                    </a:cubicBezTo>
                    <a:lnTo>
                      <a:pt x="1019" y="1535"/>
                    </a:lnTo>
                    <a:cubicBezTo>
                      <a:pt x="1015" y="1532"/>
                      <a:pt x="1010" y="1527"/>
                      <a:pt x="1004" y="1520"/>
                    </a:cubicBezTo>
                    <a:cubicBezTo>
                      <a:pt x="1004" y="1460"/>
                      <a:pt x="974" y="1429"/>
                      <a:pt x="974" y="1399"/>
                    </a:cubicBezTo>
                    <a:cubicBezTo>
                      <a:pt x="943" y="1338"/>
                      <a:pt x="913" y="1277"/>
                      <a:pt x="913" y="1186"/>
                    </a:cubicBezTo>
                    <a:cubicBezTo>
                      <a:pt x="852" y="1064"/>
                      <a:pt x="822" y="913"/>
                      <a:pt x="791" y="761"/>
                    </a:cubicBezTo>
                    <a:cubicBezTo>
                      <a:pt x="791" y="747"/>
                      <a:pt x="792" y="739"/>
                      <a:pt x="793" y="735"/>
                    </a:cubicBezTo>
                    <a:lnTo>
                      <a:pt x="793" y="735"/>
                    </a:lnTo>
                    <a:cubicBezTo>
                      <a:pt x="799" y="754"/>
                      <a:pt x="803" y="761"/>
                      <a:pt x="804" y="761"/>
                    </a:cubicBezTo>
                    <a:cubicBezTo>
                      <a:pt x="807" y="761"/>
                      <a:pt x="800" y="730"/>
                      <a:pt x="795" y="730"/>
                    </a:cubicBezTo>
                    <a:cubicBezTo>
                      <a:pt x="794" y="730"/>
                      <a:pt x="793" y="732"/>
                      <a:pt x="793" y="735"/>
                    </a:cubicBezTo>
                    <a:lnTo>
                      <a:pt x="793" y="735"/>
                    </a:lnTo>
                    <a:cubicBezTo>
                      <a:pt x="792" y="733"/>
                      <a:pt x="792" y="732"/>
                      <a:pt x="791" y="730"/>
                    </a:cubicBezTo>
                    <a:cubicBezTo>
                      <a:pt x="791" y="700"/>
                      <a:pt x="791" y="669"/>
                      <a:pt x="791" y="609"/>
                    </a:cubicBezTo>
                    <a:cubicBezTo>
                      <a:pt x="791" y="548"/>
                      <a:pt x="791" y="457"/>
                      <a:pt x="791" y="365"/>
                    </a:cubicBezTo>
                    <a:cubicBezTo>
                      <a:pt x="791" y="183"/>
                      <a:pt x="609" y="1"/>
                      <a:pt x="39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3" name="Google Shape;8483;p72"/>
              <p:cNvSpPr/>
              <p:nvPr/>
            </p:nvSpPr>
            <p:spPr>
              <a:xfrm>
                <a:off x="1438895" y="2035323"/>
                <a:ext cx="32411" cy="93714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865" extrusionOk="0">
                    <a:moveTo>
                      <a:pt x="392" y="0"/>
                    </a:moveTo>
                    <a:cubicBezTo>
                      <a:pt x="372" y="0"/>
                      <a:pt x="353" y="2"/>
                      <a:pt x="334" y="5"/>
                    </a:cubicBezTo>
                    <a:cubicBezTo>
                      <a:pt x="152" y="35"/>
                      <a:pt x="0" y="187"/>
                      <a:pt x="0" y="370"/>
                    </a:cubicBezTo>
                    <a:cubicBezTo>
                      <a:pt x="61" y="1069"/>
                      <a:pt x="91" y="1768"/>
                      <a:pt x="91" y="2467"/>
                    </a:cubicBezTo>
                    <a:cubicBezTo>
                      <a:pt x="120" y="2666"/>
                      <a:pt x="281" y="2865"/>
                      <a:pt x="476" y="2865"/>
                    </a:cubicBezTo>
                    <a:cubicBezTo>
                      <a:pt x="489" y="2865"/>
                      <a:pt x="503" y="2864"/>
                      <a:pt x="517" y="2862"/>
                    </a:cubicBezTo>
                    <a:cubicBezTo>
                      <a:pt x="730" y="2862"/>
                      <a:pt x="942" y="2680"/>
                      <a:pt x="942" y="2467"/>
                    </a:cubicBezTo>
                    <a:cubicBezTo>
                      <a:pt x="912" y="1707"/>
                      <a:pt x="851" y="977"/>
                      <a:pt x="760" y="278"/>
                    </a:cubicBezTo>
                    <a:cubicBezTo>
                      <a:pt x="733" y="115"/>
                      <a:pt x="559" y="0"/>
                      <a:pt x="3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4" name="Google Shape;8484;p72"/>
              <p:cNvSpPr/>
              <p:nvPr/>
            </p:nvSpPr>
            <p:spPr>
              <a:xfrm>
                <a:off x="1533962" y="2100088"/>
                <a:ext cx="33442" cy="88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2706" extrusionOk="0">
                    <a:moveTo>
                      <a:pt x="395" y="1"/>
                    </a:moveTo>
                    <a:cubicBezTo>
                      <a:pt x="213" y="1"/>
                      <a:pt x="0" y="153"/>
                      <a:pt x="31" y="365"/>
                    </a:cubicBezTo>
                    <a:cubicBezTo>
                      <a:pt x="61" y="1004"/>
                      <a:pt x="91" y="1642"/>
                      <a:pt x="152" y="2280"/>
                    </a:cubicBezTo>
                    <a:cubicBezTo>
                      <a:pt x="152" y="2493"/>
                      <a:pt x="304" y="2706"/>
                      <a:pt x="547" y="2706"/>
                    </a:cubicBezTo>
                    <a:cubicBezTo>
                      <a:pt x="760" y="2675"/>
                      <a:pt x="973" y="2523"/>
                      <a:pt x="973" y="2280"/>
                    </a:cubicBezTo>
                    <a:cubicBezTo>
                      <a:pt x="912" y="1642"/>
                      <a:pt x="851" y="1004"/>
                      <a:pt x="790" y="365"/>
                    </a:cubicBezTo>
                    <a:cubicBezTo>
                      <a:pt x="760" y="183"/>
                      <a:pt x="608" y="1"/>
                      <a:pt x="3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5" name="Google Shape;8485;p72"/>
              <p:cNvSpPr/>
              <p:nvPr/>
            </p:nvSpPr>
            <p:spPr>
              <a:xfrm>
                <a:off x="1429478" y="2397946"/>
                <a:ext cx="200618" cy="278428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8512" extrusionOk="0">
                    <a:moveTo>
                      <a:pt x="2919" y="0"/>
                    </a:moveTo>
                    <a:cubicBezTo>
                      <a:pt x="1308" y="0"/>
                      <a:pt x="1" y="1915"/>
                      <a:pt x="1" y="4256"/>
                    </a:cubicBezTo>
                    <a:cubicBezTo>
                      <a:pt x="1" y="6596"/>
                      <a:pt x="1308" y="8511"/>
                      <a:pt x="2919" y="8511"/>
                    </a:cubicBezTo>
                    <a:cubicBezTo>
                      <a:pt x="4530" y="8511"/>
                      <a:pt x="5837" y="6596"/>
                      <a:pt x="5837" y="4256"/>
                    </a:cubicBezTo>
                    <a:cubicBezTo>
                      <a:pt x="5837" y="1915"/>
                      <a:pt x="4530" y="0"/>
                      <a:pt x="29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6" name="Google Shape;8486;p72"/>
              <p:cNvSpPr/>
              <p:nvPr/>
            </p:nvSpPr>
            <p:spPr>
              <a:xfrm>
                <a:off x="1434702" y="2444655"/>
                <a:ext cx="160920" cy="219778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6719" extrusionOk="0">
                    <a:moveTo>
                      <a:pt x="2341" y="1"/>
                    </a:moveTo>
                    <a:cubicBezTo>
                      <a:pt x="1064" y="1"/>
                      <a:pt x="1" y="1490"/>
                      <a:pt x="1" y="3344"/>
                    </a:cubicBezTo>
                    <a:cubicBezTo>
                      <a:pt x="1" y="5229"/>
                      <a:pt x="1064" y="6718"/>
                      <a:pt x="2341" y="6718"/>
                    </a:cubicBezTo>
                    <a:cubicBezTo>
                      <a:pt x="3648" y="6718"/>
                      <a:pt x="4681" y="5229"/>
                      <a:pt x="4681" y="3344"/>
                    </a:cubicBezTo>
                    <a:cubicBezTo>
                      <a:pt x="4681" y="3101"/>
                      <a:pt x="4681" y="2858"/>
                      <a:pt x="4651" y="2645"/>
                    </a:cubicBezTo>
                    <a:cubicBezTo>
                      <a:pt x="3830" y="2585"/>
                      <a:pt x="3040" y="2433"/>
                      <a:pt x="2189" y="2311"/>
                    </a:cubicBezTo>
                    <a:cubicBezTo>
                      <a:pt x="2888" y="1946"/>
                      <a:pt x="3526" y="1612"/>
                      <a:pt x="4165" y="1247"/>
                    </a:cubicBezTo>
                    <a:cubicBezTo>
                      <a:pt x="3739" y="487"/>
                      <a:pt x="3101" y="1"/>
                      <a:pt x="23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7" name="Google Shape;8487;p72"/>
              <p:cNvSpPr/>
              <p:nvPr/>
            </p:nvSpPr>
            <p:spPr>
              <a:xfrm>
                <a:off x="1714678" y="2397946"/>
                <a:ext cx="201649" cy="278428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8512" extrusionOk="0">
                    <a:moveTo>
                      <a:pt x="2919" y="0"/>
                    </a:moveTo>
                    <a:cubicBezTo>
                      <a:pt x="1308" y="0"/>
                      <a:pt x="1" y="1915"/>
                      <a:pt x="1" y="4256"/>
                    </a:cubicBezTo>
                    <a:cubicBezTo>
                      <a:pt x="1" y="6596"/>
                      <a:pt x="1308" y="8511"/>
                      <a:pt x="2919" y="8511"/>
                    </a:cubicBezTo>
                    <a:cubicBezTo>
                      <a:pt x="4530" y="8511"/>
                      <a:pt x="5867" y="6596"/>
                      <a:pt x="5867" y="4256"/>
                    </a:cubicBezTo>
                    <a:cubicBezTo>
                      <a:pt x="5867" y="1915"/>
                      <a:pt x="4530" y="0"/>
                      <a:pt x="29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8" name="Google Shape;8488;p72"/>
              <p:cNvSpPr/>
              <p:nvPr/>
            </p:nvSpPr>
            <p:spPr>
              <a:xfrm>
                <a:off x="1719902" y="2444655"/>
                <a:ext cx="161951" cy="219778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6719" extrusionOk="0">
                    <a:moveTo>
                      <a:pt x="2371" y="1"/>
                    </a:moveTo>
                    <a:cubicBezTo>
                      <a:pt x="1064" y="1"/>
                      <a:pt x="1" y="1490"/>
                      <a:pt x="1" y="3344"/>
                    </a:cubicBezTo>
                    <a:cubicBezTo>
                      <a:pt x="1" y="5229"/>
                      <a:pt x="1064" y="6718"/>
                      <a:pt x="2371" y="6718"/>
                    </a:cubicBezTo>
                    <a:cubicBezTo>
                      <a:pt x="3648" y="6718"/>
                      <a:pt x="4712" y="5229"/>
                      <a:pt x="4712" y="3344"/>
                    </a:cubicBezTo>
                    <a:cubicBezTo>
                      <a:pt x="4712" y="3101"/>
                      <a:pt x="4681" y="2858"/>
                      <a:pt x="4651" y="2645"/>
                    </a:cubicBezTo>
                    <a:cubicBezTo>
                      <a:pt x="3830" y="2585"/>
                      <a:pt x="3040" y="2433"/>
                      <a:pt x="2189" y="2311"/>
                    </a:cubicBezTo>
                    <a:cubicBezTo>
                      <a:pt x="2888" y="1946"/>
                      <a:pt x="3526" y="1612"/>
                      <a:pt x="4195" y="1247"/>
                    </a:cubicBezTo>
                    <a:cubicBezTo>
                      <a:pt x="3770" y="487"/>
                      <a:pt x="3101" y="1"/>
                      <a:pt x="23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89" name="Google Shape;8489;p72"/>
            <p:cNvGrpSpPr/>
            <p:nvPr/>
          </p:nvGrpSpPr>
          <p:grpSpPr>
            <a:xfrm>
              <a:off x="544576" y="864079"/>
              <a:ext cx="2152181" cy="2089391"/>
              <a:chOff x="338825" y="1281825"/>
              <a:chExt cx="1715432" cy="1665384"/>
            </a:xfrm>
          </p:grpSpPr>
          <p:sp>
            <p:nvSpPr>
              <p:cNvPr id="8490" name="Google Shape;8490;p72"/>
              <p:cNvSpPr/>
              <p:nvPr/>
            </p:nvSpPr>
            <p:spPr>
              <a:xfrm>
                <a:off x="338825" y="1281825"/>
                <a:ext cx="1605491" cy="1214228"/>
              </a:xfrm>
              <a:custGeom>
                <a:avLst/>
                <a:gdLst/>
                <a:ahLst/>
                <a:cxnLst/>
                <a:rect l="l" t="t" r="r" b="b"/>
                <a:pathLst>
                  <a:path w="46712" h="37121" extrusionOk="0">
                    <a:moveTo>
                      <a:pt x="6718" y="1"/>
                    </a:moveTo>
                    <a:cubicBezTo>
                      <a:pt x="3891" y="1"/>
                      <a:pt x="0" y="974"/>
                      <a:pt x="31" y="4104"/>
                    </a:cubicBezTo>
                    <a:lnTo>
                      <a:pt x="122" y="10731"/>
                    </a:lnTo>
                    <a:cubicBezTo>
                      <a:pt x="152" y="13827"/>
                      <a:pt x="2738" y="15169"/>
                      <a:pt x="5500" y="15169"/>
                    </a:cubicBezTo>
                    <a:cubicBezTo>
                      <a:pt x="5531" y="15169"/>
                      <a:pt x="5562" y="15169"/>
                      <a:pt x="5593" y="15168"/>
                    </a:cubicBezTo>
                    <a:lnTo>
                      <a:pt x="25746" y="15320"/>
                    </a:lnTo>
                    <a:cubicBezTo>
                      <a:pt x="25764" y="15320"/>
                      <a:pt x="25782" y="15320"/>
                      <a:pt x="25800" y="15320"/>
                    </a:cubicBezTo>
                    <a:cubicBezTo>
                      <a:pt x="28341" y="15320"/>
                      <a:pt x="29182" y="17438"/>
                      <a:pt x="29484" y="20275"/>
                    </a:cubicBezTo>
                    <a:lnTo>
                      <a:pt x="29545" y="35564"/>
                    </a:lnTo>
                    <a:cubicBezTo>
                      <a:pt x="29673" y="36770"/>
                      <a:pt x="30251" y="37120"/>
                      <a:pt x="31070" y="37120"/>
                    </a:cubicBezTo>
                    <a:cubicBezTo>
                      <a:pt x="32192" y="37120"/>
                      <a:pt x="33766" y="36463"/>
                      <a:pt x="35259" y="36445"/>
                    </a:cubicBezTo>
                    <a:lnTo>
                      <a:pt x="42129" y="36384"/>
                    </a:lnTo>
                    <a:cubicBezTo>
                      <a:pt x="42211" y="36384"/>
                      <a:pt x="42293" y="36383"/>
                      <a:pt x="42374" y="36383"/>
                    </a:cubicBezTo>
                    <a:cubicBezTo>
                      <a:pt x="42955" y="36383"/>
                      <a:pt x="43490" y="36404"/>
                      <a:pt x="43971" y="36404"/>
                    </a:cubicBezTo>
                    <a:cubicBezTo>
                      <a:pt x="45686" y="36404"/>
                      <a:pt x="46711" y="36144"/>
                      <a:pt x="46688" y="33770"/>
                    </a:cubicBezTo>
                    <a:lnTo>
                      <a:pt x="46293" y="4955"/>
                    </a:lnTo>
                    <a:cubicBezTo>
                      <a:pt x="46263" y="1913"/>
                      <a:pt x="42531" y="244"/>
                      <a:pt x="39772" y="244"/>
                    </a:cubicBezTo>
                    <a:cubicBezTo>
                      <a:pt x="39747" y="244"/>
                      <a:pt x="39722" y="244"/>
                      <a:pt x="39697" y="244"/>
                    </a:cubicBezTo>
                    <a:lnTo>
                      <a:pt x="671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1" name="Google Shape;8491;p72"/>
              <p:cNvSpPr/>
              <p:nvPr/>
            </p:nvSpPr>
            <p:spPr>
              <a:xfrm>
                <a:off x="1300970" y="2230337"/>
                <a:ext cx="753287" cy="716872"/>
              </a:xfrm>
              <a:custGeom>
                <a:avLst/>
                <a:gdLst/>
                <a:ahLst/>
                <a:cxnLst/>
                <a:rect l="l" t="t" r="r" b="b"/>
                <a:pathLst>
                  <a:path w="21917" h="21916" extrusionOk="0">
                    <a:moveTo>
                      <a:pt x="10974" y="0"/>
                    </a:moveTo>
                    <a:cubicBezTo>
                      <a:pt x="4925" y="0"/>
                      <a:pt x="1" y="4924"/>
                      <a:pt x="1" y="10973"/>
                    </a:cubicBezTo>
                    <a:cubicBezTo>
                      <a:pt x="1" y="17022"/>
                      <a:pt x="4925" y="21916"/>
                      <a:pt x="10974" y="21916"/>
                    </a:cubicBezTo>
                    <a:cubicBezTo>
                      <a:pt x="17022" y="21916"/>
                      <a:pt x="21916" y="17022"/>
                      <a:pt x="21916" y="10973"/>
                    </a:cubicBezTo>
                    <a:cubicBezTo>
                      <a:pt x="21916" y="4924"/>
                      <a:pt x="17022" y="0"/>
                      <a:pt x="109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2" name="Google Shape;8492;p72"/>
              <p:cNvSpPr/>
              <p:nvPr/>
            </p:nvSpPr>
            <p:spPr>
              <a:xfrm>
                <a:off x="1547538" y="2715845"/>
                <a:ext cx="278672" cy="104836"/>
              </a:xfrm>
              <a:custGeom>
                <a:avLst/>
                <a:gdLst/>
                <a:ahLst/>
                <a:cxnLst/>
                <a:rect l="l" t="t" r="r" b="b"/>
                <a:pathLst>
                  <a:path w="8108" h="3205" extrusionOk="0">
                    <a:moveTo>
                      <a:pt x="1161" y="0"/>
                    </a:moveTo>
                    <a:cubicBezTo>
                      <a:pt x="985" y="0"/>
                      <a:pt x="793" y="41"/>
                      <a:pt x="578" y="142"/>
                    </a:cubicBezTo>
                    <a:cubicBezTo>
                      <a:pt x="0" y="507"/>
                      <a:pt x="0" y="1389"/>
                      <a:pt x="395" y="1936"/>
                    </a:cubicBezTo>
                    <a:cubicBezTo>
                      <a:pt x="821" y="2483"/>
                      <a:pt x="1459" y="2756"/>
                      <a:pt x="2128" y="2969"/>
                    </a:cubicBezTo>
                    <a:cubicBezTo>
                      <a:pt x="2631" y="3110"/>
                      <a:pt x="3333" y="3205"/>
                      <a:pt x="4075" y="3205"/>
                    </a:cubicBezTo>
                    <a:cubicBezTo>
                      <a:pt x="5260" y="3205"/>
                      <a:pt x="6548" y="2962"/>
                      <a:pt x="7295" y="2270"/>
                    </a:cubicBezTo>
                    <a:cubicBezTo>
                      <a:pt x="7569" y="1997"/>
                      <a:pt x="7751" y="1693"/>
                      <a:pt x="7873" y="1328"/>
                    </a:cubicBezTo>
                    <a:cubicBezTo>
                      <a:pt x="8107" y="407"/>
                      <a:pt x="7531" y="178"/>
                      <a:pt x="6823" y="178"/>
                    </a:cubicBezTo>
                    <a:cubicBezTo>
                      <a:pt x="6245" y="178"/>
                      <a:pt x="5580" y="331"/>
                      <a:pt x="5198" y="386"/>
                    </a:cubicBezTo>
                    <a:cubicBezTo>
                      <a:pt x="4570" y="464"/>
                      <a:pt x="3943" y="677"/>
                      <a:pt x="3315" y="677"/>
                    </a:cubicBezTo>
                    <a:cubicBezTo>
                      <a:pt x="3213" y="677"/>
                      <a:pt x="3111" y="672"/>
                      <a:pt x="3009" y="659"/>
                    </a:cubicBezTo>
                    <a:cubicBezTo>
                      <a:pt x="2288" y="587"/>
                      <a:pt x="1832" y="0"/>
                      <a:pt x="11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3" name="Google Shape;8493;p72"/>
              <p:cNvSpPr/>
              <p:nvPr/>
            </p:nvSpPr>
            <p:spPr>
              <a:xfrm>
                <a:off x="1577818" y="2759251"/>
                <a:ext cx="170338" cy="31860"/>
              </a:xfrm>
              <a:custGeom>
                <a:avLst/>
                <a:gdLst/>
                <a:ahLst/>
                <a:cxnLst/>
                <a:rect l="l" t="t" r="r" b="b"/>
                <a:pathLst>
                  <a:path w="4956" h="974" fill="none" extrusionOk="0">
                    <a:moveTo>
                      <a:pt x="1" y="1"/>
                    </a:moveTo>
                    <a:cubicBezTo>
                      <a:pt x="1490" y="821"/>
                      <a:pt x="3344" y="973"/>
                      <a:pt x="4955" y="396"/>
                    </a:cubicBezTo>
                  </a:path>
                </a:pathLst>
              </a:custGeom>
              <a:noFill/>
              <a:ln w="98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4" name="Google Shape;8494;p72"/>
              <p:cNvSpPr/>
              <p:nvPr/>
            </p:nvSpPr>
            <p:spPr>
              <a:xfrm>
                <a:off x="574910" y="1391762"/>
                <a:ext cx="100326" cy="29308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896" extrusionOk="0">
                    <a:moveTo>
                      <a:pt x="2302" y="0"/>
                    </a:moveTo>
                    <a:cubicBezTo>
                      <a:pt x="2189" y="0"/>
                      <a:pt x="2068" y="14"/>
                      <a:pt x="1946" y="14"/>
                    </a:cubicBezTo>
                    <a:cubicBezTo>
                      <a:pt x="1764" y="44"/>
                      <a:pt x="1612" y="44"/>
                      <a:pt x="1429" y="44"/>
                    </a:cubicBezTo>
                    <a:cubicBezTo>
                      <a:pt x="1065" y="75"/>
                      <a:pt x="730" y="75"/>
                      <a:pt x="366" y="135"/>
                    </a:cubicBezTo>
                    <a:cubicBezTo>
                      <a:pt x="183" y="135"/>
                      <a:pt x="1" y="287"/>
                      <a:pt x="1" y="500"/>
                    </a:cubicBezTo>
                    <a:cubicBezTo>
                      <a:pt x="1" y="713"/>
                      <a:pt x="153" y="895"/>
                      <a:pt x="366" y="895"/>
                    </a:cubicBezTo>
                    <a:cubicBezTo>
                      <a:pt x="730" y="895"/>
                      <a:pt x="1095" y="895"/>
                      <a:pt x="1460" y="865"/>
                    </a:cubicBezTo>
                    <a:lnTo>
                      <a:pt x="1977" y="865"/>
                    </a:lnTo>
                    <a:cubicBezTo>
                      <a:pt x="2189" y="865"/>
                      <a:pt x="2372" y="865"/>
                      <a:pt x="2584" y="835"/>
                    </a:cubicBezTo>
                    <a:cubicBezTo>
                      <a:pt x="2797" y="804"/>
                      <a:pt x="2919" y="561"/>
                      <a:pt x="2888" y="379"/>
                    </a:cubicBezTo>
                    <a:cubicBezTo>
                      <a:pt x="2858" y="166"/>
                      <a:pt x="2676" y="14"/>
                      <a:pt x="2463" y="14"/>
                    </a:cubicBezTo>
                    <a:cubicBezTo>
                      <a:pt x="2412" y="4"/>
                      <a:pt x="2358" y="0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5" name="Google Shape;8495;p72"/>
              <p:cNvSpPr/>
              <p:nvPr/>
            </p:nvSpPr>
            <p:spPr>
              <a:xfrm>
                <a:off x="639697" y="1482662"/>
                <a:ext cx="93005" cy="28981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886" extrusionOk="0">
                    <a:moveTo>
                      <a:pt x="1368" y="1"/>
                    </a:moveTo>
                    <a:cubicBezTo>
                      <a:pt x="1003" y="31"/>
                      <a:pt x="639" y="62"/>
                      <a:pt x="304" y="122"/>
                    </a:cubicBezTo>
                    <a:cubicBezTo>
                      <a:pt x="92" y="183"/>
                      <a:pt x="0" y="396"/>
                      <a:pt x="0" y="548"/>
                    </a:cubicBezTo>
                    <a:cubicBezTo>
                      <a:pt x="29" y="717"/>
                      <a:pt x="187" y="886"/>
                      <a:pt x="355" y="886"/>
                    </a:cubicBezTo>
                    <a:cubicBezTo>
                      <a:pt x="368" y="886"/>
                      <a:pt x="382" y="885"/>
                      <a:pt x="396" y="882"/>
                    </a:cubicBezTo>
                    <a:cubicBezTo>
                      <a:pt x="730" y="882"/>
                      <a:pt x="1034" y="852"/>
                      <a:pt x="1368" y="852"/>
                    </a:cubicBezTo>
                    <a:lnTo>
                      <a:pt x="1855" y="852"/>
                    </a:lnTo>
                    <a:cubicBezTo>
                      <a:pt x="1976" y="852"/>
                      <a:pt x="2098" y="865"/>
                      <a:pt x="2219" y="865"/>
                    </a:cubicBezTo>
                    <a:cubicBezTo>
                      <a:pt x="2280" y="865"/>
                      <a:pt x="2341" y="862"/>
                      <a:pt x="2402" y="852"/>
                    </a:cubicBezTo>
                    <a:cubicBezTo>
                      <a:pt x="2554" y="791"/>
                      <a:pt x="2675" y="670"/>
                      <a:pt x="2675" y="518"/>
                    </a:cubicBezTo>
                    <a:cubicBezTo>
                      <a:pt x="2706" y="366"/>
                      <a:pt x="2645" y="183"/>
                      <a:pt x="2493" y="122"/>
                    </a:cubicBezTo>
                    <a:cubicBezTo>
                      <a:pt x="2432" y="92"/>
                      <a:pt x="2371" y="62"/>
                      <a:pt x="2310" y="31"/>
                    </a:cubicBezTo>
                    <a:lnTo>
                      <a:pt x="2098" y="31"/>
                    </a:lnTo>
                    <a:cubicBezTo>
                      <a:pt x="2037" y="1"/>
                      <a:pt x="1946" y="1"/>
                      <a:pt x="18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6" name="Google Shape;8496;p72"/>
              <p:cNvSpPr/>
              <p:nvPr/>
            </p:nvSpPr>
            <p:spPr>
              <a:xfrm>
                <a:off x="505965" y="1559366"/>
                <a:ext cx="105550" cy="32808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1003" extrusionOk="0">
                    <a:moveTo>
                      <a:pt x="2582" y="1"/>
                    </a:moveTo>
                    <a:cubicBezTo>
                      <a:pt x="2436" y="1"/>
                      <a:pt x="2275" y="36"/>
                      <a:pt x="2128" y="57"/>
                    </a:cubicBezTo>
                    <a:cubicBezTo>
                      <a:pt x="1946" y="57"/>
                      <a:pt x="1733" y="88"/>
                      <a:pt x="1551" y="118"/>
                    </a:cubicBezTo>
                    <a:cubicBezTo>
                      <a:pt x="1156" y="148"/>
                      <a:pt x="791" y="179"/>
                      <a:pt x="396" y="240"/>
                    </a:cubicBezTo>
                    <a:cubicBezTo>
                      <a:pt x="183" y="240"/>
                      <a:pt x="1" y="391"/>
                      <a:pt x="1" y="635"/>
                    </a:cubicBezTo>
                    <a:cubicBezTo>
                      <a:pt x="29" y="805"/>
                      <a:pt x="164" y="1002"/>
                      <a:pt x="355" y="1002"/>
                    </a:cubicBezTo>
                    <a:cubicBezTo>
                      <a:pt x="369" y="1002"/>
                      <a:pt x="382" y="1001"/>
                      <a:pt x="396" y="999"/>
                    </a:cubicBezTo>
                    <a:cubicBezTo>
                      <a:pt x="791" y="969"/>
                      <a:pt x="1186" y="939"/>
                      <a:pt x="1581" y="908"/>
                    </a:cubicBezTo>
                    <a:cubicBezTo>
                      <a:pt x="1764" y="908"/>
                      <a:pt x="1976" y="878"/>
                      <a:pt x="2159" y="847"/>
                    </a:cubicBezTo>
                    <a:cubicBezTo>
                      <a:pt x="2372" y="847"/>
                      <a:pt x="2676" y="847"/>
                      <a:pt x="2858" y="726"/>
                    </a:cubicBezTo>
                    <a:cubicBezTo>
                      <a:pt x="2980" y="665"/>
                      <a:pt x="3071" y="513"/>
                      <a:pt x="3040" y="361"/>
                    </a:cubicBezTo>
                    <a:cubicBezTo>
                      <a:pt x="3010" y="179"/>
                      <a:pt x="2919" y="88"/>
                      <a:pt x="2767" y="27"/>
                    </a:cubicBezTo>
                    <a:cubicBezTo>
                      <a:pt x="2710" y="8"/>
                      <a:pt x="2648" y="1"/>
                      <a:pt x="25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7" name="Google Shape;8497;p72"/>
              <p:cNvSpPr/>
              <p:nvPr/>
            </p:nvSpPr>
            <p:spPr>
              <a:xfrm>
                <a:off x="643856" y="1616902"/>
                <a:ext cx="98264" cy="27476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840" extrusionOk="0">
                    <a:moveTo>
                      <a:pt x="2220" y="0"/>
                    </a:moveTo>
                    <a:cubicBezTo>
                      <a:pt x="2129" y="0"/>
                      <a:pt x="2068" y="0"/>
                      <a:pt x="1977" y="31"/>
                    </a:cubicBezTo>
                    <a:lnTo>
                      <a:pt x="913" y="31"/>
                    </a:lnTo>
                    <a:cubicBezTo>
                      <a:pt x="822" y="46"/>
                      <a:pt x="730" y="46"/>
                      <a:pt x="639" y="46"/>
                    </a:cubicBezTo>
                    <a:cubicBezTo>
                      <a:pt x="548" y="46"/>
                      <a:pt x="457" y="46"/>
                      <a:pt x="366" y="61"/>
                    </a:cubicBezTo>
                    <a:cubicBezTo>
                      <a:pt x="183" y="61"/>
                      <a:pt x="31" y="183"/>
                      <a:pt x="1" y="365"/>
                    </a:cubicBezTo>
                    <a:cubicBezTo>
                      <a:pt x="1" y="547"/>
                      <a:pt x="92" y="730"/>
                      <a:pt x="275" y="760"/>
                    </a:cubicBezTo>
                    <a:cubicBezTo>
                      <a:pt x="506" y="818"/>
                      <a:pt x="749" y="839"/>
                      <a:pt x="997" y="839"/>
                    </a:cubicBezTo>
                    <a:cubicBezTo>
                      <a:pt x="1140" y="839"/>
                      <a:pt x="1285" y="832"/>
                      <a:pt x="1430" y="821"/>
                    </a:cubicBezTo>
                    <a:lnTo>
                      <a:pt x="1946" y="821"/>
                    </a:lnTo>
                    <a:cubicBezTo>
                      <a:pt x="2159" y="821"/>
                      <a:pt x="2372" y="821"/>
                      <a:pt x="2554" y="760"/>
                    </a:cubicBezTo>
                    <a:cubicBezTo>
                      <a:pt x="2706" y="699"/>
                      <a:pt x="2858" y="547"/>
                      <a:pt x="2858" y="395"/>
                    </a:cubicBezTo>
                    <a:cubicBezTo>
                      <a:pt x="2828" y="243"/>
                      <a:pt x="2737" y="61"/>
                      <a:pt x="2554" y="31"/>
                    </a:cubicBezTo>
                    <a:cubicBezTo>
                      <a:pt x="2433" y="0"/>
                      <a:pt x="2341" y="0"/>
                      <a:pt x="22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8" name="Google Shape;8498;p72"/>
              <p:cNvSpPr/>
              <p:nvPr/>
            </p:nvSpPr>
            <p:spPr>
              <a:xfrm>
                <a:off x="831927" y="1684513"/>
                <a:ext cx="121223" cy="32677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999" extrusionOk="0">
                    <a:moveTo>
                      <a:pt x="395" y="0"/>
                    </a:moveTo>
                    <a:cubicBezTo>
                      <a:pt x="183" y="0"/>
                      <a:pt x="0" y="183"/>
                      <a:pt x="0" y="395"/>
                    </a:cubicBezTo>
                    <a:cubicBezTo>
                      <a:pt x="0" y="638"/>
                      <a:pt x="183" y="790"/>
                      <a:pt x="395" y="790"/>
                    </a:cubicBezTo>
                    <a:cubicBezTo>
                      <a:pt x="851" y="821"/>
                      <a:pt x="1307" y="851"/>
                      <a:pt x="1763" y="882"/>
                    </a:cubicBezTo>
                    <a:cubicBezTo>
                      <a:pt x="1976" y="882"/>
                      <a:pt x="2219" y="912"/>
                      <a:pt x="2432" y="942"/>
                    </a:cubicBezTo>
                    <a:cubicBezTo>
                      <a:pt x="2600" y="963"/>
                      <a:pt x="2767" y="999"/>
                      <a:pt x="2935" y="999"/>
                    </a:cubicBezTo>
                    <a:cubicBezTo>
                      <a:pt x="3011" y="999"/>
                      <a:pt x="3086" y="992"/>
                      <a:pt x="3161" y="973"/>
                    </a:cubicBezTo>
                    <a:cubicBezTo>
                      <a:pt x="3496" y="882"/>
                      <a:pt x="3526" y="456"/>
                      <a:pt x="3253" y="274"/>
                    </a:cubicBezTo>
                    <a:cubicBezTo>
                      <a:pt x="3040" y="122"/>
                      <a:pt x="2736" y="152"/>
                      <a:pt x="2493" y="122"/>
                    </a:cubicBezTo>
                    <a:cubicBezTo>
                      <a:pt x="2249" y="91"/>
                      <a:pt x="2037" y="61"/>
                      <a:pt x="1794" y="61"/>
                    </a:cubicBezTo>
                    <a:cubicBezTo>
                      <a:pt x="1338" y="0"/>
                      <a:pt x="882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9" name="Google Shape;8499;p72"/>
              <p:cNvSpPr/>
              <p:nvPr/>
            </p:nvSpPr>
            <p:spPr>
              <a:xfrm>
                <a:off x="819382" y="1564926"/>
                <a:ext cx="93005" cy="30224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924" extrusionOk="0">
                    <a:moveTo>
                      <a:pt x="2103" y="0"/>
                    </a:moveTo>
                    <a:cubicBezTo>
                      <a:pt x="1848" y="0"/>
                      <a:pt x="1578" y="45"/>
                      <a:pt x="1307" y="70"/>
                    </a:cubicBezTo>
                    <a:cubicBezTo>
                      <a:pt x="973" y="100"/>
                      <a:pt x="639" y="130"/>
                      <a:pt x="274" y="191"/>
                    </a:cubicBezTo>
                    <a:cubicBezTo>
                      <a:pt x="92" y="221"/>
                      <a:pt x="0" y="434"/>
                      <a:pt x="31" y="617"/>
                    </a:cubicBezTo>
                    <a:cubicBezTo>
                      <a:pt x="31" y="757"/>
                      <a:pt x="187" y="924"/>
                      <a:pt x="355" y="924"/>
                    </a:cubicBezTo>
                    <a:cubicBezTo>
                      <a:pt x="368" y="924"/>
                      <a:pt x="382" y="923"/>
                      <a:pt x="396" y="921"/>
                    </a:cubicBezTo>
                    <a:cubicBezTo>
                      <a:pt x="700" y="890"/>
                      <a:pt x="1034" y="860"/>
                      <a:pt x="1338" y="860"/>
                    </a:cubicBezTo>
                    <a:cubicBezTo>
                      <a:pt x="1642" y="829"/>
                      <a:pt x="1976" y="829"/>
                      <a:pt x="2280" y="799"/>
                    </a:cubicBezTo>
                    <a:cubicBezTo>
                      <a:pt x="2493" y="769"/>
                      <a:pt x="2706" y="617"/>
                      <a:pt x="2675" y="404"/>
                    </a:cubicBezTo>
                    <a:cubicBezTo>
                      <a:pt x="2675" y="161"/>
                      <a:pt x="2523" y="9"/>
                      <a:pt x="2280" y="9"/>
                    </a:cubicBezTo>
                    <a:cubicBezTo>
                      <a:pt x="2222" y="3"/>
                      <a:pt x="2163" y="0"/>
                      <a:pt x="2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0" name="Google Shape;8500;p72"/>
              <p:cNvSpPr/>
              <p:nvPr/>
            </p:nvSpPr>
            <p:spPr>
              <a:xfrm>
                <a:off x="825637" y="1418878"/>
                <a:ext cx="89878" cy="29112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890" extrusionOk="0">
                    <a:moveTo>
                      <a:pt x="2082" y="1"/>
                    </a:moveTo>
                    <a:cubicBezTo>
                      <a:pt x="1980" y="1"/>
                      <a:pt x="1882" y="18"/>
                      <a:pt x="1794" y="36"/>
                    </a:cubicBezTo>
                    <a:cubicBezTo>
                      <a:pt x="1642" y="36"/>
                      <a:pt x="1460" y="36"/>
                      <a:pt x="1308" y="66"/>
                    </a:cubicBezTo>
                    <a:cubicBezTo>
                      <a:pt x="1004" y="97"/>
                      <a:pt x="700" y="97"/>
                      <a:pt x="396" y="127"/>
                    </a:cubicBezTo>
                    <a:cubicBezTo>
                      <a:pt x="214" y="158"/>
                      <a:pt x="1" y="310"/>
                      <a:pt x="31" y="522"/>
                    </a:cubicBezTo>
                    <a:cubicBezTo>
                      <a:pt x="31" y="693"/>
                      <a:pt x="164" y="890"/>
                      <a:pt x="355" y="890"/>
                    </a:cubicBezTo>
                    <a:cubicBezTo>
                      <a:pt x="369" y="890"/>
                      <a:pt x="382" y="889"/>
                      <a:pt x="396" y="887"/>
                    </a:cubicBezTo>
                    <a:lnTo>
                      <a:pt x="1338" y="857"/>
                    </a:lnTo>
                    <a:cubicBezTo>
                      <a:pt x="1490" y="826"/>
                      <a:pt x="1642" y="826"/>
                      <a:pt x="1794" y="826"/>
                    </a:cubicBezTo>
                    <a:cubicBezTo>
                      <a:pt x="1885" y="826"/>
                      <a:pt x="1946" y="796"/>
                      <a:pt x="2037" y="796"/>
                    </a:cubicBezTo>
                    <a:lnTo>
                      <a:pt x="2129" y="796"/>
                    </a:lnTo>
                    <a:cubicBezTo>
                      <a:pt x="2250" y="796"/>
                      <a:pt x="2311" y="765"/>
                      <a:pt x="2402" y="735"/>
                    </a:cubicBezTo>
                    <a:cubicBezTo>
                      <a:pt x="2524" y="674"/>
                      <a:pt x="2615" y="492"/>
                      <a:pt x="2584" y="340"/>
                    </a:cubicBezTo>
                    <a:cubicBezTo>
                      <a:pt x="2554" y="188"/>
                      <a:pt x="2463" y="66"/>
                      <a:pt x="2311" y="36"/>
                    </a:cubicBezTo>
                    <a:cubicBezTo>
                      <a:pt x="2234" y="10"/>
                      <a:pt x="2157" y="1"/>
                      <a:pt x="20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1" name="Google Shape;8501;p72"/>
              <p:cNvSpPr/>
              <p:nvPr/>
            </p:nvSpPr>
            <p:spPr>
              <a:xfrm>
                <a:off x="1002194" y="1365921"/>
                <a:ext cx="111840" cy="28392"/>
              </a:xfrm>
              <a:custGeom>
                <a:avLst/>
                <a:gdLst/>
                <a:ahLst/>
                <a:cxnLst/>
                <a:rect l="l" t="t" r="r" b="b"/>
                <a:pathLst>
                  <a:path w="3254" h="868" extrusionOk="0">
                    <a:moveTo>
                      <a:pt x="2735" y="0"/>
                    </a:moveTo>
                    <a:cubicBezTo>
                      <a:pt x="2591" y="0"/>
                      <a:pt x="2442" y="14"/>
                      <a:pt x="2280" y="14"/>
                    </a:cubicBezTo>
                    <a:cubicBezTo>
                      <a:pt x="2068" y="44"/>
                      <a:pt x="1855" y="44"/>
                      <a:pt x="1642" y="44"/>
                    </a:cubicBezTo>
                    <a:cubicBezTo>
                      <a:pt x="1247" y="74"/>
                      <a:pt x="821" y="105"/>
                      <a:pt x="396" y="135"/>
                    </a:cubicBezTo>
                    <a:cubicBezTo>
                      <a:pt x="213" y="135"/>
                      <a:pt x="1" y="287"/>
                      <a:pt x="31" y="500"/>
                    </a:cubicBezTo>
                    <a:cubicBezTo>
                      <a:pt x="31" y="697"/>
                      <a:pt x="161" y="868"/>
                      <a:pt x="350" y="868"/>
                    </a:cubicBezTo>
                    <a:cubicBezTo>
                      <a:pt x="365" y="868"/>
                      <a:pt x="380" y="867"/>
                      <a:pt x="396" y="865"/>
                    </a:cubicBezTo>
                    <a:cubicBezTo>
                      <a:pt x="821" y="865"/>
                      <a:pt x="1247" y="865"/>
                      <a:pt x="1642" y="834"/>
                    </a:cubicBezTo>
                    <a:cubicBezTo>
                      <a:pt x="1855" y="834"/>
                      <a:pt x="2068" y="804"/>
                      <a:pt x="2280" y="804"/>
                    </a:cubicBezTo>
                    <a:cubicBezTo>
                      <a:pt x="2493" y="804"/>
                      <a:pt x="2736" y="804"/>
                      <a:pt x="2949" y="743"/>
                    </a:cubicBezTo>
                    <a:cubicBezTo>
                      <a:pt x="3131" y="713"/>
                      <a:pt x="3253" y="561"/>
                      <a:pt x="3253" y="378"/>
                    </a:cubicBezTo>
                    <a:cubicBezTo>
                      <a:pt x="3223" y="226"/>
                      <a:pt x="3131" y="44"/>
                      <a:pt x="2949" y="14"/>
                    </a:cubicBezTo>
                    <a:cubicBezTo>
                      <a:pt x="2878" y="3"/>
                      <a:pt x="2807" y="0"/>
                      <a:pt x="27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2" name="Google Shape;8502;p72"/>
              <p:cNvSpPr/>
              <p:nvPr/>
            </p:nvSpPr>
            <p:spPr>
              <a:xfrm>
                <a:off x="999067" y="1444163"/>
                <a:ext cx="78398" cy="25612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783" extrusionOk="0">
                    <a:moveTo>
                      <a:pt x="1592" y="0"/>
                    </a:moveTo>
                    <a:cubicBezTo>
                      <a:pt x="1452" y="0"/>
                      <a:pt x="1308" y="8"/>
                      <a:pt x="1156" y="23"/>
                    </a:cubicBezTo>
                    <a:lnTo>
                      <a:pt x="396" y="23"/>
                    </a:lnTo>
                    <a:cubicBezTo>
                      <a:pt x="183" y="23"/>
                      <a:pt x="1" y="175"/>
                      <a:pt x="31" y="388"/>
                    </a:cubicBezTo>
                    <a:cubicBezTo>
                      <a:pt x="31" y="600"/>
                      <a:pt x="183" y="752"/>
                      <a:pt x="396" y="752"/>
                    </a:cubicBezTo>
                    <a:cubicBezTo>
                      <a:pt x="639" y="752"/>
                      <a:pt x="912" y="752"/>
                      <a:pt x="1156" y="783"/>
                    </a:cubicBezTo>
                    <a:cubicBezTo>
                      <a:pt x="1460" y="783"/>
                      <a:pt x="1733" y="783"/>
                      <a:pt x="2007" y="752"/>
                    </a:cubicBezTo>
                    <a:cubicBezTo>
                      <a:pt x="2159" y="722"/>
                      <a:pt x="2280" y="540"/>
                      <a:pt x="2280" y="388"/>
                    </a:cubicBezTo>
                    <a:cubicBezTo>
                      <a:pt x="2280" y="236"/>
                      <a:pt x="2159" y="53"/>
                      <a:pt x="2007" y="23"/>
                    </a:cubicBezTo>
                    <a:cubicBezTo>
                      <a:pt x="1870" y="8"/>
                      <a:pt x="1733" y="0"/>
                      <a:pt x="15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3" name="Google Shape;8503;p72"/>
              <p:cNvSpPr/>
              <p:nvPr/>
            </p:nvSpPr>
            <p:spPr>
              <a:xfrm>
                <a:off x="1106678" y="1521455"/>
                <a:ext cx="104485" cy="26135"/>
              </a:xfrm>
              <a:custGeom>
                <a:avLst/>
                <a:gdLst/>
                <a:ahLst/>
                <a:cxnLst/>
                <a:rect l="l" t="t" r="r" b="b"/>
                <a:pathLst>
                  <a:path w="3040" h="799" extrusionOk="0">
                    <a:moveTo>
                      <a:pt x="1520" y="0"/>
                    </a:moveTo>
                    <a:cubicBezTo>
                      <a:pt x="1125" y="0"/>
                      <a:pt x="760" y="0"/>
                      <a:pt x="395" y="31"/>
                    </a:cubicBezTo>
                    <a:cubicBezTo>
                      <a:pt x="183" y="31"/>
                      <a:pt x="0" y="183"/>
                      <a:pt x="0" y="395"/>
                    </a:cubicBezTo>
                    <a:cubicBezTo>
                      <a:pt x="31" y="608"/>
                      <a:pt x="183" y="791"/>
                      <a:pt x="395" y="791"/>
                    </a:cubicBezTo>
                    <a:lnTo>
                      <a:pt x="2067" y="791"/>
                    </a:lnTo>
                    <a:cubicBezTo>
                      <a:pt x="2174" y="791"/>
                      <a:pt x="2272" y="798"/>
                      <a:pt x="2371" y="798"/>
                    </a:cubicBezTo>
                    <a:cubicBezTo>
                      <a:pt x="2470" y="798"/>
                      <a:pt x="2569" y="791"/>
                      <a:pt x="2675" y="760"/>
                    </a:cubicBezTo>
                    <a:cubicBezTo>
                      <a:pt x="3040" y="669"/>
                      <a:pt x="3040" y="122"/>
                      <a:pt x="2675" y="31"/>
                    </a:cubicBezTo>
                    <a:cubicBezTo>
                      <a:pt x="2462" y="0"/>
                      <a:pt x="2280" y="0"/>
                      <a:pt x="2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4" name="Google Shape;8504;p72"/>
              <p:cNvSpPr/>
              <p:nvPr/>
            </p:nvSpPr>
            <p:spPr>
              <a:xfrm>
                <a:off x="1054436" y="1606958"/>
                <a:ext cx="88846" cy="30846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943" extrusionOk="0">
                    <a:moveTo>
                      <a:pt x="2189" y="0"/>
                    </a:moveTo>
                    <a:cubicBezTo>
                      <a:pt x="1885" y="0"/>
                      <a:pt x="1581" y="31"/>
                      <a:pt x="1307" y="61"/>
                    </a:cubicBezTo>
                    <a:cubicBezTo>
                      <a:pt x="1004" y="92"/>
                      <a:pt x="700" y="152"/>
                      <a:pt x="396" y="183"/>
                    </a:cubicBezTo>
                    <a:cubicBezTo>
                      <a:pt x="213" y="183"/>
                      <a:pt x="0" y="335"/>
                      <a:pt x="31" y="547"/>
                    </a:cubicBezTo>
                    <a:cubicBezTo>
                      <a:pt x="31" y="730"/>
                      <a:pt x="183" y="943"/>
                      <a:pt x="396" y="943"/>
                    </a:cubicBezTo>
                    <a:cubicBezTo>
                      <a:pt x="700" y="912"/>
                      <a:pt x="1004" y="882"/>
                      <a:pt x="1307" y="851"/>
                    </a:cubicBezTo>
                    <a:cubicBezTo>
                      <a:pt x="1642" y="821"/>
                      <a:pt x="1976" y="791"/>
                      <a:pt x="2311" y="730"/>
                    </a:cubicBezTo>
                    <a:cubicBezTo>
                      <a:pt x="2493" y="699"/>
                      <a:pt x="2584" y="487"/>
                      <a:pt x="2584" y="335"/>
                    </a:cubicBezTo>
                    <a:cubicBezTo>
                      <a:pt x="2554" y="152"/>
                      <a:pt x="2402" y="0"/>
                      <a:pt x="2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5" name="Google Shape;8505;p72"/>
              <p:cNvSpPr/>
              <p:nvPr/>
            </p:nvSpPr>
            <p:spPr>
              <a:xfrm>
                <a:off x="1214289" y="1661649"/>
                <a:ext cx="98229" cy="2685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821" extrusionOk="0">
                    <a:moveTo>
                      <a:pt x="395" y="0"/>
                    </a:moveTo>
                    <a:cubicBezTo>
                      <a:pt x="213" y="0"/>
                      <a:pt x="0" y="152"/>
                      <a:pt x="30" y="365"/>
                    </a:cubicBezTo>
                    <a:cubicBezTo>
                      <a:pt x="30" y="608"/>
                      <a:pt x="182" y="730"/>
                      <a:pt x="395" y="760"/>
                    </a:cubicBezTo>
                    <a:cubicBezTo>
                      <a:pt x="730" y="790"/>
                      <a:pt x="1094" y="790"/>
                      <a:pt x="1429" y="790"/>
                    </a:cubicBezTo>
                    <a:cubicBezTo>
                      <a:pt x="1611" y="821"/>
                      <a:pt x="1793" y="821"/>
                      <a:pt x="1945" y="821"/>
                    </a:cubicBezTo>
                    <a:lnTo>
                      <a:pt x="2310" y="821"/>
                    </a:lnTo>
                    <a:cubicBezTo>
                      <a:pt x="2371" y="821"/>
                      <a:pt x="2432" y="821"/>
                      <a:pt x="2462" y="790"/>
                    </a:cubicBezTo>
                    <a:lnTo>
                      <a:pt x="2492" y="790"/>
                    </a:lnTo>
                    <a:cubicBezTo>
                      <a:pt x="2675" y="760"/>
                      <a:pt x="2827" y="669"/>
                      <a:pt x="2857" y="486"/>
                    </a:cubicBezTo>
                    <a:cubicBezTo>
                      <a:pt x="2857" y="304"/>
                      <a:pt x="2766" y="91"/>
                      <a:pt x="2584" y="61"/>
                    </a:cubicBezTo>
                    <a:cubicBezTo>
                      <a:pt x="2462" y="61"/>
                      <a:pt x="2371" y="30"/>
                      <a:pt x="2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6" name="Google Shape;8506;p72"/>
              <p:cNvSpPr/>
              <p:nvPr/>
            </p:nvSpPr>
            <p:spPr>
              <a:xfrm>
                <a:off x="1328156" y="1578991"/>
                <a:ext cx="93005" cy="52107"/>
              </a:xfrm>
              <a:custGeom>
                <a:avLst/>
                <a:gdLst/>
                <a:ahLst/>
                <a:cxnLst/>
                <a:rect l="l" t="t" r="r" b="b"/>
                <a:pathLst>
                  <a:path w="2706" h="1593" extrusionOk="0">
                    <a:moveTo>
                      <a:pt x="1186" y="1008"/>
                    </a:moveTo>
                    <a:lnTo>
                      <a:pt x="1186" y="1008"/>
                    </a:lnTo>
                    <a:cubicBezTo>
                      <a:pt x="1200" y="1022"/>
                      <a:pt x="1215" y="1029"/>
                      <a:pt x="1219" y="1030"/>
                    </a:cubicBezTo>
                    <a:lnTo>
                      <a:pt x="1219" y="1030"/>
                    </a:lnTo>
                    <a:cubicBezTo>
                      <a:pt x="1208" y="1026"/>
                      <a:pt x="1197" y="1019"/>
                      <a:pt x="1186" y="1008"/>
                    </a:cubicBezTo>
                    <a:close/>
                    <a:moveTo>
                      <a:pt x="355" y="1"/>
                    </a:moveTo>
                    <a:cubicBezTo>
                      <a:pt x="191" y="1"/>
                      <a:pt x="59" y="170"/>
                      <a:pt x="31" y="339"/>
                    </a:cubicBezTo>
                    <a:cubicBezTo>
                      <a:pt x="0" y="521"/>
                      <a:pt x="122" y="734"/>
                      <a:pt x="304" y="764"/>
                    </a:cubicBezTo>
                    <a:cubicBezTo>
                      <a:pt x="486" y="795"/>
                      <a:pt x="638" y="825"/>
                      <a:pt x="821" y="886"/>
                    </a:cubicBezTo>
                    <a:cubicBezTo>
                      <a:pt x="912" y="916"/>
                      <a:pt x="1003" y="947"/>
                      <a:pt x="1064" y="977"/>
                    </a:cubicBezTo>
                    <a:cubicBezTo>
                      <a:pt x="1125" y="977"/>
                      <a:pt x="1155" y="1007"/>
                      <a:pt x="1186" y="1007"/>
                    </a:cubicBezTo>
                    <a:cubicBezTo>
                      <a:pt x="1186" y="1007"/>
                      <a:pt x="1186" y="1007"/>
                      <a:pt x="1186" y="1007"/>
                    </a:cubicBezTo>
                    <a:lnTo>
                      <a:pt x="1186" y="1007"/>
                    </a:lnTo>
                    <a:cubicBezTo>
                      <a:pt x="1216" y="1023"/>
                      <a:pt x="1224" y="1030"/>
                      <a:pt x="1220" y="1030"/>
                    </a:cubicBezTo>
                    <a:cubicBezTo>
                      <a:pt x="1220" y="1030"/>
                      <a:pt x="1219" y="1030"/>
                      <a:pt x="1219" y="1030"/>
                    </a:cubicBezTo>
                    <a:lnTo>
                      <a:pt x="1219" y="1030"/>
                    </a:lnTo>
                    <a:cubicBezTo>
                      <a:pt x="1238" y="1038"/>
                      <a:pt x="1258" y="1038"/>
                      <a:pt x="1277" y="1038"/>
                    </a:cubicBezTo>
                    <a:cubicBezTo>
                      <a:pt x="1429" y="1129"/>
                      <a:pt x="1581" y="1220"/>
                      <a:pt x="1733" y="1311"/>
                    </a:cubicBezTo>
                    <a:cubicBezTo>
                      <a:pt x="1794" y="1342"/>
                      <a:pt x="1885" y="1402"/>
                      <a:pt x="1945" y="1433"/>
                    </a:cubicBezTo>
                    <a:cubicBezTo>
                      <a:pt x="2071" y="1534"/>
                      <a:pt x="2176" y="1593"/>
                      <a:pt x="2312" y="1593"/>
                    </a:cubicBezTo>
                    <a:cubicBezTo>
                      <a:pt x="2341" y="1593"/>
                      <a:pt x="2370" y="1590"/>
                      <a:pt x="2401" y="1585"/>
                    </a:cubicBezTo>
                    <a:cubicBezTo>
                      <a:pt x="2584" y="1524"/>
                      <a:pt x="2705" y="1372"/>
                      <a:pt x="2705" y="1190"/>
                    </a:cubicBezTo>
                    <a:cubicBezTo>
                      <a:pt x="2675" y="886"/>
                      <a:pt x="2401" y="734"/>
                      <a:pt x="2158" y="582"/>
                    </a:cubicBezTo>
                    <a:cubicBezTo>
                      <a:pt x="2006" y="491"/>
                      <a:pt x="1824" y="399"/>
                      <a:pt x="1642" y="339"/>
                    </a:cubicBezTo>
                    <a:cubicBezTo>
                      <a:pt x="1246" y="156"/>
                      <a:pt x="851" y="35"/>
                      <a:pt x="395" y="4"/>
                    </a:cubicBezTo>
                    <a:cubicBezTo>
                      <a:pt x="382" y="2"/>
                      <a:pt x="368" y="1"/>
                      <a:pt x="3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7" name="Google Shape;8507;p72"/>
              <p:cNvSpPr/>
              <p:nvPr/>
            </p:nvSpPr>
            <p:spPr>
              <a:xfrm>
                <a:off x="1250824" y="1425420"/>
                <a:ext cx="105550" cy="30191"/>
              </a:xfrm>
              <a:custGeom>
                <a:avLst/>
                <a:gdLst/>
                <a:ahLst/>
                <a:cxnLst/>
                <a:rect l="l" t="t" r="r" b="b"/>
                <a:pathLst>
                  <a:path w="3071" h="923" extrusionOk="0">
                    <a:moveTo>
                      <a:pt x="2554" y="0"/>
                    </a:moveTo>
                    <a:cubicBezTo>
                      <a:pt x="2497" y="0"/>
                      <a:pt x="2438" y="7"/>
                      <a:pt x="2372" y="18"/>
                    </a:cubicBezTo>
                    <a:lnTo>
                      <a:pt x="2311" y="18"/>
                    </a:lnTo>
                    <a:cubicBezTo>
                      <a:pt x="2250" y="49"/>
                      <a:pt x="2220" y="49"/>
                      <a:pt x="2159" y="49"/>
                    </a:cubicBezTo>
                    <a:cubicBezTo>
                      <a:pt x="1977" y="79"/>
                      <a:pt x="1764" y="79"/>
                      <a:pt x="1581" y="79"/>
                    </a:cubicBezTo>
                    <a:lnTo>
                      <a:pt x="1004" y="79"/>
                    </a:lnTo>
                    <a:cubicBezTo>
                      <a:pt x="862" y="79"/>
                      <a:pt x="720" y="52"/>
                      <a:pt x="578" y="52"/>
                    </a:cubicBezTo>
                    <a:cubicBezTo>
                      <a:pt x="507" y="52"/>
                      <a:pt x="437" y="59"/>
                      <a:pt x="366" y="79"/>
                    </a:cubicBezTo>
                    <a:cubicBezTo>
                      <a:pt x="62" y="170"/>
                      <a:pt x="1" y="596"/>
                      <a:pt x="274" y="748"/>
                    </a:cubicBezTo>
                    <a:cubicBezTo>
                      <a:pt x="487" y="869"/>
                      <a:pt x="730" y="869"/>
                      <a:pt x="974" y="900"/>
                    </a:cubicBezTo>
                    <a:cubicBezTo>
                      <a:pt x="1080" y="915"/>
                      <a:pt x="1179" y="923"/>
                      <a:pt x="1277" y="923"/>
                    </a:cubicBezTo>
                    <a:cubicBezTo>
                      <a:pt x="1376" y="923"/>
                      <a:pt x="1475" y="915"/>
                      <a:pt x="1581" y="900"/>
                    </a:cubicBezTo>
                    <a:cubicBezTo>
                      <a:pt x="1794" y="900"/>
                      <a:pt x="1977" y="900"/>
                      <a:pt x="2189" y="869"/>
                    </a:cubicBezTo>
                    <a:cubicBezTo>
                      <a:pt x="2433" y="839"/>
                      <a:pt x="2736" y="869"/>
                      <a:pt x="2919" y="657"/>
                    </a:cubicBezTo>
                    <a:cubicBezTo>
                      <a:pt x="3071" y="505"/>
                      <a:pt x="3071" y="170"/>
                      <a:pt x="2858" y="79"/>
                    </a:cubicBezTo>
                    <a:cubicBezTo>
                      <a:pt x="2742" y="21"/>
                      <a:pt x="2651" y="0"/>
                      <a:pt x="2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8" name="Google Shape;8508;p72"/>
              <p:cNvSpPr/>
              <p:nvPr/>
            </p:nvSpPr>
            <p:spPr>
              <a:xfrm>
                <a:off x="1397102" y="1357221"/>
                <a:ext cx="108437" cy="41018"/>
              </a:xfrm>
              <a:custGeom>
                <a:avLst/>
                <a:gdLst/>
                <a:ahLst/>
                <a:cxnLst/>
                <a:rect l="l" t="t" r="r" b="b"/>
                <a:pathLst>
                  <a:path w="3155" h="1254" extrusionOk="0">
                    <a:moveTo>
                      <a:pt x="467" y="752"/>
                    </a:moveTo>
                    <a:cubicBezTo>
                      <a:pt x="465" y="752"/>
                      <a:pt x="469" y="758"/>
                      <a:pt x="482" y="762"/>
                    </a:cubicBezTo>
                    <a:lnTo>
                      <a:pt x="482" y="762"/>
                    </a:lnTo>
                    <a:cubicBezTo>
                      <a:pt x="474" y="755"/>
                      <a:pt x="469" y="752"/>
                      <a:pt x="467" y="752"/>
                    </a:cubicBezTo>
                    <a:close/>
                    <a:moveTo>
                      <a:pt x="566" y="0"/>
                    </a:moveTo>
                    <a:cubicBezTo>
                      <a:pt x="509" y="0"/>
                      <a:pt x="452" y="2"/>
                      <a:pt x="395" y="6"/>
                    </a:cubicBezTo>
                    <a:cubicBezTo>
                      <a:pt x="213" y="6"/>
                      <a:pt x="0" y="158"/>
                      <a:pt x="31" y="371"/>
                    </a:cubicBezTo>
                    <a:cubicBezTo>
                      <a:pt x="31" y="584"/>
                      <a:pt x="183" y="705"/>
                      <a:pt x="395" y="736"/>
                    </a:cubicBezTo>
                    <a:cubicBezTo>
                      <a:pt x="424" y="736"/>
                      <a:pt x="453" y="736"/>
                      <a:pt x="482" y="762"/>
                    </a:cubicBezTo>
                    <a:lnTo>
                      <a:pt x="482" y="762"/>
                    </a:lnTo>
                    <a:cubicBezTo>
                      <a:pt x="482" y="762"/>
                      <a:pt x="482" y="762"/>
                      <a:pt x="482" y="762"/>
                    </a:cubicBezTo>
                    <a:lnTo>
                      <a:pt x="482" y="762"/>
                    </a:lnTo>
                    <a:cubicBezTo>
                      <a:pt x="483" y="763"/>
                      <a:pt x="485" y="764"/>
                      <a:pt x="486" y="766"/>
                    </a:cubicBezTo>
                    <a:lnTo>
                      <a:pt x="486" y="766"/>
                    </a:lnTo>
                    <a:cubicBezTo>
                      <a:pt x="485" y="764"/>
                      <a:pt x="483" y="763"/>
                      <a:pt x="482" y="762"/>
                    </a:cubicBezTo>
                    <a:lnTo>
                      <a:pt x="482" y="762"/>
                    </a:lnTo>
                    <a:cubicBezTo>
                      <a:pt x="490" y="764"/>
                      <a:pt x="502" y="766"/>
                      <a:pt x="517" y="766"/>
                    </a:cubicBezTo>
                    <a:cubicBezTo>
                      <a:pt x="578" y="766"/>
                      <a:pt x="639" y="766"/>
                      <a:pt x="699" y="796"/>
                    </a:cubicBezTo>
                    <a:lnTo>
                      <a:pt x="912" y="796"/>
                    </a:lnTo>
                    <a:cubicBezTo>
                      <a:pt x="1095" y="827"/>
                      <a:pt x="1307" y="888"/>
                      <a:pt x="1490" y="918"/>
                    </a:cubicBezTo>
                    <a:cubicBezTo>
                      <a:pt x="1672" y="979"/>
                      <a:pt x="1854" y="1009"/>
                      <a:pt x="2067" y="1070"/>
                    </a:cubicBezTo>
                    <a:cubicBezTo>
                      <a:pt x="2250" y="1161"/>
                      <a:pt x="2462" y="1252"/>
                      <a:pt x="2675" y="1252"/>
                    </a:cubicBezTo>
                    <a:cubicBezTo>
                      <a:pt x="2686" y="1253"/>
                      <a:pt x="2696" y="1254"/>
                      <a:pt x="2707" y="1254"/>
                    </a:cubicBezTo>
                    <a:cubicBezTo>
                      <a:pt x="3019" y="1254"/>
                      <a:pt x="3155" y="820"/>
                      <a:pt x="2949" y="614"/>
                    </a:cubicBezTo>
                    <a:cubicBezTo>
                      <a:pt x="2766" y="432"/>
                      <a:pt x="2493" y="371"/>
                      <a:pt x="2280" y="310"/>
                    </a:cubicBezTo>
                    <a:cubicBezTo>
                      <a:pt x="2067" y="249"/>
                      <a:pt x="1885" y="188"/>
                      <a:pt x="1672" y="158"/>
                    </a:cubicBezTo>
                    <a:cubicBezTo>
                      <a:pt x="1304" y="79"/>
                      <a:pt x="935" y="0"/>
                      <a:pt x="5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9" name="Google Shape;8509;p72"/>
              <p:cNvSpPr/>
              <p:nvPr/>
            </p:nvSpPr>
            <p:spPr>
              <a:xfrm>
                <a:off x="1443054" y="1484428"/>
                <a:ext cx="101392" cy="5371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1642" extrusionOk="0">
                    <a:moveTo>
                      <a:pt x="776" y="758"/>
                    </a:moveTo>
                    <a:lnTo>
                      <a:pt x="776" y="758"/>
                    </a:lnTo>
                    <a:cubicBezTo>
                      <a:pt x="778" y="761"/>
                      <a:pt x="783" y="764"/>
                      <a:pt x="791" y="768"/>
                    </a:cubicBezTo>
                    <a:cubicBezTo>
                      <a:pt x="802" y="768"/>
                      <a:pt x="793" y="764"/>
                      <a:pt x="776" y="758"/>
                    </a:cubicBezTo>
                    <a:close/>
                    <a:moveTo>
                      <a:pt x="605" y="0"/>
                    </a:moveTo>
                    <a:cubicBezTo>
                      <a:pt x="535" y="0"/>
                      <a:pt x="465" y="3"/>
                      <a:pt x="396" y="8"/>
                    </a:cubicBezTo>
                    <a:cubicBezTo>
                      <a:pt x="213" y="8"/>
                      <a:pt x="1" y="160"/>
                      <a:pt x="31" y="372"/>
                    </a:cubicBezTo>
                    <a:cubicBezTo>
                      <a:pt x="31" y="555"/>
                      <a:pt x="183" y="737"/>
                      <a:pt x="396" y="737"/>
                    </a:cubicBezTo>
                    <a:lnTo>
                      <a:pt x="669" y="737"/>
                    </a:lnTo>
                    <a:cubicBezTo>
                      <a:pt x="689" y="737"/>
                      <a:pt x="745" y="750"/>
                      <a:pt x="776" y="758"/>
                    </a:cubicBezTo>
                    <a:lnTo>
                      <a:pt x="776" y="758"/>
                    </a:lnTo>
                    <a:cubicBezTo>
                      <a:pt x="772" y="755"/>
                      <a:pt x="774" y="754"/>
                      <a:pt x="780" y="754"/>
                    </a:cubicBezTo>
                    <a:cubicBezTo>
                      <a:pt x="798" y="754"/>
                      <a:pt x="852" y="768"/>
                      <a:pt x="852" y="768"/>
                    </a:cubicBezTo>
                    <a:lnTo>
                      <a:pt x="913" y="768"/>
                    </a:lnTo>
                    <a:cubicBezTo>
                      <a:pt x="1004" y="798"/>
                      <a:pt x="1095" y="828"/>
                      <a:pt x="1186" y="859"/>
                    </a:cubicBezTo>
                    <a:cubicBezTo>
                      <a:pt x="1247" y="859"/>
                      <a:pt x="1277" y="889"/>
                      <a:pt x="1308" y="889"/>
                    </a:cubicBezTo>
                    <a:cubicBezTo>
                      <a:pt x="1338" y="920"/>
                      <a:pt x="1368" y="920"/>
                      <a:pt x="1399" y="920"/>
                    </a:cubicBezTo>
                    <a:cubicBezTo>
                      <a:pt x="1581" y="1011"/>
                      <a:pt x="1733" y="1102"/>
                      <a:pt x="1916" y="1223"/>
                    </a:cubicBezTo>
                    <a:cubicBezTo>
                      <a:pt x="1916" y="1223"/>
                      <a:pt x="1946" y="1254"/>
                      <a:pt x="1976" y="1254"/>
                    </a:cubicBezTo>
                    <a:cubicBezTo>
                      <a:pt x="2007" y="1284"/>
                      <a:pt x="2037" y="1315"/>
                      <a:pt x="2068" y="1345"/>
                    </a:cubicBezTo>
                    <a:cubicBezTo>
                      <a:pt x="2159" y="1436"/>
                      <a:pt x="2250" y="1527"/>
                      <a:pt x="2372" y="1588"/>
                    </a:cubicBezTo>
                    <a:cubicBezTo>
                      <a:pt x="2420" y="1624"/>
                      <a:pt x="2482" y="1641"/>
                      <a:pt x="2547" y="1641"/>
                    </a:cubicBezTo>
                    <a:cubicBezTo>
                      <a:pt x="2647" y="1641"/>
                      <a:pt x="2754" y="1601"/>
                      <a:pt x="2827" y="1527"/>
                    </a:cubicBezTo>
                    <a:cubicBezTo>
                      <a:pt x="2949" y="1406"/>
                      <a:pt x="2949" y="1223"/>
                      <a:pt x="2888" y="1072"/>
                    </a:cubicBezTo>
                    <a:cubicBezTo>
                      <a:pt x="2797" y="859"/>
                      <a:pt x="2524" y="676"/>
                      <a:pt x="2311" y="555"/>
                    </a:cubicBezTo>
                    <a:cubicBezTo>
                      <a:pt x="2128" y="403"/>
                      <a:pt x="1916" y="312"/>
                      <a:pt x="1703" y="220"/>
                    </a:cubicBezTo>
                    <a:cubicBezTo>
                      <a:pt x="1346" y="68"/>
                      <a:pt x="969" y="0"/>
                      <a:pt x="6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0" name="Google Shape;8510;p72"/>
              <p:cNvSpPr/>
              <p:nvPr/>
            </p:nvSpPr>
            <p:spPr>
              <a:xfrm>
                <a:off x="1638411" y="1374786"/>
                <a:ext cx="117030" cy="83312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2547" extrusionOk="0">
                    <a:moveTo>
                      <a:pt x="418" y="1"/>
                    </a:moveTo>
                    <a:cubicBezTo>
                      <a:pt x="256" y="1"/>
                      <a:pt x="81" y="114"/>
                      <a:pt x="31" y="290"/>
                    </a:cubicBezTo>
                    <a:cubicBezTo>
                      <a:pt x="1" y="502"/>
                      <a:pt x="122" y="685"/>
                      <a:pt x="305" y="746"/>
                    </a:cubicBezTo>
                    <a:cubicBezTo>
                      <a:pt x="578" y="837"/>
                      <a:pt x="730" y="898"/>
                      <a:pt x="973" y="1019"/>
                    </a:cubicBezTo>
                    <a:cubicBezTo>
                      <a:pt x="1186" y="1141"/>
                      <a:pt x="1399" y="1262"/>
                      <a:pt x="1612" y="1414"/>
                    </a:cubicBezTo>
                    <a:cubicBezTo>
                      <a:pt x="1672" y="1445"/>
                      <a:pt x="1703" y="1475"/>
                      <a:pt x="1764" y="1506"/>
                    </a:cubicBezTo>
                    <a:cubicBezTo>
                      <a:pt x="1779" y="1521"/>
                      <a:pt x="1783" y="1527"/>
                      <a:pt x="1781" y="1527"/>
                    </a:cubicBezTo>
                    <a:lnTo>
                      <a:pt x="1781" y="1527"/>
                    </a:lnTo>
                    <a:cubicBezTo>
                      <a:pt x="1766" y="1517"/>
                      <a:pt x="1760" y="1514"/>
                      <a:pt x="1759" y="1514"/>
                    </a:cubicBezTo>
                    <a:lnTo>
                      <a:pt x="1759" y="1514"/>
                    </a:lnTo>
                    <a:cubicBezTo>
                      <a:pt x="1757" y="1514"/>
                      <a:pt x="1776" y="1528"/>
                      <a:pt x="1781" y="1528"/>
                    </a:cubicBezTo>
                    <a:cubicBezTo>
                      <a:pt x="1781" y="1528"/>
                      <a:pt x="1781" y="1528"/>
                      <a:pt x="1781" y="1527"/>
                    </a:cubicBezTo>
                    <a:lnTo>
                      <a:pt x="1781" y="1527"/>
                    </a:lnTo>
                    <a:cubicBezTo>
                      <a:pt x="1785" y="1530"/>
                      <a:pt x="1789" y="1533"/>
                      <a:pt x="1794" y="1536"/>
                    </a:cubicBezTo>
                    <a:cubicBezTo>
                      <a:pt x="1824" y="1566"/>
                      <a:pt x="1824" y="1566"/>
                      <a:pt x="1855" y="1597"/>
                    </a:cubicBezTo>
                    <a:cubicBezTo>
                      <a:pt x="1946" y="1688"/>
                      <a:pt x="2037" y="1749"/>
                      <a:pt x="2128" y="1840"/>
                    </a:cubicBezTo>
                    <a:cubicBezTo>
                      <a:pt x="2341" y="2022"/>
                      <a:pt x="2493" y="2235"/>
                      <a:pt x="2676" y="2417"/>
                    </a:cubicBezTo>
                    <a:cubicBezTo>
                      <a:pt x="2736" y="2509"/>
                      <a:pt x="2827" y="2547"/>
                      <a:pt x="2922" y="2547"/>
                    </a:cubicBezTo>
                    <a:cubicBezTo>
                      <a:pt x="3017" y="2547"/>
                      <a:pt x="3116" y="2509"/>
                      <a:pt x="3192" y="2448"/>
                    </a:cubicBezTo>
                    <a:cubicBezTo>
                      <a:pt x="3344" y="2357"/>
                      <a:pt x="3405" y="2113"/>
                      <a:pt x="3314" y="1931"/>
                    </a:cubicBezTo>
                    <a:cubicBezTo>
                      <a:pt x="2615" y="1019"/>
                      <a:pt x="1612" y="320"/>
                      <a:pt x="517" y="16"/>
                    </a:cubicBezTo>
                    <a:cubicBezTo>
                      <a:pt x="486" y="6"/>
                      <a:pt x="452" y="1"/>
                      <a:pt x="4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1" name="Google Shape;8511;p72"/>
              <p:cNvSpPr/>
              <p:nvPr/>
            </p:nvSpPr>
            <p:spPr>
              <a:xfrm>
                <a:off x="1654084" y="1478835"/>
                <a:ext cx="62725" cy="72485"/>
              </a:xfrm>
              <a:custGeom>
                <a:avLst/>
                <a:gdLst/>
                <a:ahLst/>
                <a:cxnLst/>
                <a:rect l="l" t="t" r="r" b="b"/>
                <a:pathLst>
                  <a:path w="1825" h="2216" extrusionOk="0">
                    <a:moveTo>
                      <a:pt x="388" y="1"/>
                    </a:moveTo>
                    <a:cubicBezTo>
                      <a:pt x="324" y="1"/>
                      <a:pt x="262" y="18"/>
                      <a:pt x="213" y="57"/>
                    </a:cubicBezTo>
                    <a:cubicBezTo>
                      <a:pt x="122" y="118"/>
                      <a:pt x="61" y="179"/>
                      <a:pt x="31" y="270"/>
                    </a:cubicBezTo>
                    <a:cubicBezTo>
                      <a:pt x="1" y="391"/>
                      <a:pt x="31" y="483"/>
                      <a:pt x="61" y="574"/>
                    </a:cubicBezTo>
                    <a:cubicBezTo>
                      <a:pt x="213" y="847"/>
                      <a:pt x="365" y="1151"/>
                      <a:pt x="548" y="1394"/>
                    </a:cubicBezTo>
                    <a:cubicBezTo>
                      <a:pt x="639" y="1546"/>
                      <a:pt x="761" y="1668"/>
                      <a:pt x="882" y="1820"/>
                    </a:cubicBezTo>
                    <a:cubicBezTo>
                      <a:pt x="912" y="1881"/>
                      <a:pt x="973" y="1942"/>
                      <a:pt x="1034" y="2002"/>
                    </a:cubicBezTo>
                    <a:cubicBezTo>
                      <a:pt x="1064" y="2033"/>
                      <a:pt x="1095" y="2063"/>
                      <a:pt x="1125" y="2063"/>
                    </a:cubicBezTo>
                    <a:cubicBezTo>
                      <a:pt x="1156" y="2094"/>
                      <a:pt x="1186" y="2124"/>
                      <a:pt x="1216" y="2154"/>
                    </a:cubicBezTo>
                    <a:cubicBezTo>
                      <a:pt x="1308" y="2185"/>
                      <a:pt x="1368" y="2185"/>
                      <a:pt x="1429" y="2215"/>
                    </a:cubicBezTo>
                    <a:cubicBezTo>
                      <a:pt x="1551" y="2215"/>
                      <a:pt x="1672" y="2154"/>
                      <a:pt x="1733" y="2063"/>
                    </a:cubicBezTo>
                    <a:cubicBezTo>
                      <a:pt x="1824" y="1942"/>
                      <a:pt x="1824" y="1850"/>
                      <a:pt x="1794" y="1729"/>
                    </a:cubicBezTo>
                    <a:cubicBezTo>
                      <a:pt x="1794" y="1607"/>
                      <a:pt x="1672" y="1516"/>
                      <a:pt x="1612" y="1425"/>
                    </a:cubicBezTo>
                    <a:cubicBezTo>
                      <a:pt x="1551" y="1364"/>
                      <a:pt x="1490" y="1303"/>
                      <a:pt x="1460" y="1273"/>
                    </a:cubicBezTo>
                    <a:cubicBezTo>
                      <a:pt x="1399" y="1212"/>
                      <a:pt x="1338" y="1151"/>
                      <a:pt x="1308" y="1091"/>
                    </a:cubicBezTo>
                    <a:cubicBezTo>
                      <a:pt x="1277" y="1060"/>
                      <a:pt x="1277" y="1060"/>
                      <a:pt x="1277" y="1030"/>
                    </a:cubicBezTo>
                    <a:cubicBezTo>
                      <a:pt x="1270" y="1026"/>
                      <a:pt x="1265" y="1025"/>
                      <a:pt x="1262" y="1025"/>
                    </a:cubicBezTo>
                    <a:cubicBezTo>
                      <a:pt x="1255" y="1025"/>
                      <a:pt x="1255" y="1032"/>
                      <a:pt x="1258" y="1041"/>
                    </a:cubicBezTo>
                    <a:lnTo>
                      <a:pt x="1258" y="1041"/>
                    </a:lnTo>
                    <a:cubicBezTo>
                      <a:pt x="1235" y="1017"/>
                      <a:pt x="1216" y="993"/>
                      <a:pt x="1216" y="969"/>
                    </a:cubicBezTo>
                    <a:cubicBezTo>
                      <a:pt x="1034" y="726"/>
                      <a:pt x="852" y="452"/>
                      <a:pt x="730" y="179"/>
                    </a:cubicBezTo>
                    <a:cubicBezTo>
                      <a:pt x="668" y="76"/>
                      <a:pt x="523" y="1"/>
                      <a:pt x="3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2" name="Google Shape;8512;p72"/>
              <p:cNvSpPr/>
              <p:nvPr/>
            </p:nvSpPr>
            <p:spPr>
              <a:xfrm>
                <a:off x="1512000" y="1603524"/>
                <a:ext cx="67949" cy="8144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490" extrusionOk="0">
                    <a:moveTo>
                      <a:pt x="403" y="1"/>
                    </a:moveTo>
                    <a:cubicBezTo>
                      <a:pt x="295" y="1"/>
                      <a:pt x="173" y="55"/>
                      <a:pt x="92" y="136"/>
                    </a:cubicBezTo>
                    <a:cubicBezTo>
                      <a:pt x="1" y="257"/>
                      <a:pt x="1" y="500"/>
                      <a:pt x="122" y="622"/>
                    </a:cubicBezTo>
                    <a:cubicBezTo>
                      <a:pt x="274" y="713"/>
                      <a:pt x="396" y="835"/>
                      <a:pt x="518" y="956"/>
                    </a:cubicBezTo>
                    <a:cubicBezTo>
                      <a:pt x="548" y="1017"/>
                      <a:pt x="609" y="1108"/>
                      <a:pt x="670" y="1169"/>
                    </a:cubicBezTo>
                    <a:cubicBezTo>
                      <a:pt x="670" y="1169"/>
                      <a:pt x="700" y="1200"/>
                      <a:pt x="700" y="1200"/>
                    </a:cubicBezTo>
                    <a:cubicBezTo>
                      <a:pt x="730" y="1230"/>
                      <a:pt x="761" y="1291"/>
                      <a:pt x="791" y="1321"/>
                    </a:cubicBezTo>
                    <a:cubicBezTo>
                      <a:pt x="882" y="1473"/>
                      <a:pt x="943" y="1595"/>
                      <a:pt x="1034" y="1747"/>
                    </a:cubicBezTo>
                    <a:cubicBezTo>
                      <a:pt x="1034" y="1777"/>
                      <a:pt x="1034" y="1807"/>
                      <a:pt x="1065" y="1807"/>
                    </a:cubicBezTo>
                    <a:cubicBezTo>
                      <a:pt x="1065" y="1868"/>
                      <a:pt x="1065" y="1899"/>
                      <a:pt x="1095" y="1929"/>
                    </a:cubicBezTo>
                    <a:cubicBezTo>
                      <a:pt x="1125" y="2020"/>
                      <a:pt x="1156" y="2111"/>
                      <a:pt x="1186" y="2203"/>
                    </a:cubicBezTo>
                    <a:cubicBezTo>
                      <a:pt x="1212" y="2357"/>
                      <a:pt x="1390" y="2490"/>
                      <a:pt x="1555" y="2490"/>
                    </a:cubicBezTo>
                    <a:cubicBezTo>
                      <a:pt x="1585" y="2490"/>
                      <a:pt x="1614" y="2485"/>
                      <a:pt x="1642" y="2476"/>
                    </a:cubicBezTo>
                    <a:cubicBezTo>
                      <a:pt x="1855" y="2385"/>
                      <a:pt x="1977" y="2203"/>
                      <a:pt x="1916" y="1990"/>
                    </a:cubicBezTo>
                    <a:cubicBezTo>
                      <a:pt x="1703" y="1200"/>
                      <a:pt x="1217" y="531"/>
                      <a:pt x="548" y="45"/>
                    </a:cubicBezTo>
                    <a:cubicBezTo>
                      <a:pt x="507" y="14"/>
                      <a:pt x="457" y="1"/>
                      <a:pt x="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3" name="Google Shape;8513;p72"/>
              <p:cNvSpPr/>
              <p:nvPr/>
            </p:nvSpPr>
            <p:spPr>
              <a:xfrm>
                <a:off x="1649925" y="1637378"/>
                <a:ext cx="43890" cy="6208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898" extrusionOk="0">
                    <a:moveTo>
                      <a:pt x="421" y="0"/>
                    </a:moveTo>
                    <a:cubicBezTo>
                      <a:pt x="390" y="0"/>
                      <a:pt x="361" y="4"/>
                      <a:pt x="334" y="13"/>
                    </a:cubicBezTo>
                    <a:cubicBezTo>
                      <a:pt x="152" y="73"/>
                      <a:pt x="0" y="286"/>
                      <a:pt x="91" y="469"/>
                    </a:cubicBezTo>
                    <a:cubicBezTo>
                      <a:pt x="152" y="681"/>
                      <a:pt x="243" y="894"/>
                      <a:pt x="304" y="1076"/>
                    </a:cubicBezTo>
                    <a:cubicBezTo>
                      <a:pt x="334" y="1198"/>
                      <a:pt x="365" y="1289"/>
                      <a:pt x="426" y="1380"/>
                    </a:cubicBezTo>
                    <a:cubicBezTo>
                      <a:pt x="426" y="1441"/>
                      <a:pt x="456" y="1472"/>
                      <a:pt x="456" y="1532"/>
                    </a:cubicBezTo>
                    <a:cubicBezTo>
                      <a:pt x="486" y="1563"/>
                      <a:pt x="486" y="1593"/>
                      <a:pt x="486" y="1624"/>
                    </a:cubicBezTo>
                    <a:cubicBezTo>
                      <a:pt x="517" y="1684"/>
                      <a:pt x="547" y="1745"/>
                      <a:pt x="608" y="1776"/>
                    </a:cubicBezTo>
                    <a:cubicBezTo>
                      <a:pt x="638" y="1806"/>
                      <a:pt x="669" y="1836"/>
                      <a:pt x="699" y="1836"/>
                    </a:cubicBezTo>
                    <a:cubicBezTo>
                      <a:pt x="751" y="1879"/>
                      <a:pt x="812" y="1898"/>
                      <a:pt x="874" y="1898"/>
                    </a:cubicBezTo>
                    <a:cubicBezTo>
                      <a:pt x="1033" y="1898"/>
                      <a:pt x="1203" y="1776"/>
                      <a:pt x="1246" y="1624"/>
                    </a:cubicBezTo>
                    <a:cubicBezTo>
                      <a:pt x="1246" y="1532"/>
                      <a:pt x="1277" y="1472"/>
                      <a:pt x="1246" y="1380"/>
                    </a:cubicBezTo>
                    <a:cubicBezTo>
                      <a:pt x="1216" y="1350"/>
                      <a:pt x="1216" y="1350"/>
                      <a:pt x="1216" y="1320"/>
                    </a:cubicBezTo>
                    <a:cubicBezTo>
                      <a:pt x="1185" y="1259"/>
                      <a:pt x="1185" y="1228"/>
                      <a:pt x="1155" y="1168"/>
                    </a:cubicBezTo>
                    <a:cubicBezTo>
                      <a:pt x="1125" y="1076"/>
                      <a:pt x="1064" y="985"/>
                      <a:pt x="1033" y="864"/>
                    </a:cubicBezTo>
                    <a:cubicBezTo>
                      <a:pt x="942" y="681"/>
                      <a:pt x="882" y="469"/>
                      <a:pt x="790" y="286"/>
                    </a:cubicBezTo>
                    <a:cubicBezTo>
                      <a:pt x="760" y="195"/>
                      <a:pt x="730" y="104"/>
                      <a:pt x="638" y="43"/>
                    </a:cubicBezTo>
                    <a:cubicBezTo>
                      <a:pt x="574" y="21"/>
                      <a:pt x="494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4" name="Google Shape;8514;p72"/>
              <p:cNvSpPr/>
              <p:nvPr/>
            </p:nvSpPr>
            <p:spPr>
              <a:xfrm>
                <a:off x="1802423" y="1590865"/>
                <a:ext cx="55404" cy="94205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880" extrusionOk="0">
                    <a:moveTo>
                      <a:pt x="375" y="0"/>
                    </a:moveTo>
                    <a:cubicBezTo>
                      <a:pt x="352" y="0"/>
                      <a:pt x="328" y="2"/>
                      <a:pt x="305" y="6"/>
                    </a:cubicBezTo>
                    <a:cubicBezTo>
                      <a:pt x="122" y="6"/>
                      <a:pt x="1" y="188"/>
                      <a:pt x="1" y="371"/>
                    </a:cubicBezTo>
                    <a:cubicBezTo>
                      <a:pt x="1" y="584"/>
                      <a:pt x="31" y="796"/>
                      <a:pt x="92" y="1009"/>
                    </a:cubicBezTo>
                    <a:cubicBezTo>
                      <a:pt x="122" y="1222"/>
                      <a:pt x="183" y="1404"/>
                      <a:pt x="244" y="1617"/>
                    </a:cubicBezTo>
                    <a:cubicBezTo>
                      <a:pt x="335" y="1799"/>
                      <a:pt x="426" y="2012"/>
                      <a:pt x="518" y="2194"/>
                    </a:cubicBezTo>
                    <a:cubicBezTo>
                      <a:pt x="578" y="2286"/>
                      <a:pt x="639" y="2377"/>
                      <a:pt x="670" y="2468"/>
                    </a:cubicBezTo>
                    <a:cubicBezTo>
                      <a:pt x="761" y="2559"/>
                      <a:pt x="821" y="2681"/>
                      <a:pt x="913" y="2772"/>
                    </a:cubicBezTo>
                    <a:cubicBezTo>
                      <a:pt x="998" y="2840"/>
                      <a:pt x="1103" y="2880"/>
                      <a:pt x="1205" y="2880"/>
                    </a:cubicBezTo>
                    <a:cubicBezTo>
                      <a:pt x="1284" y="2880"/>
                      <a:pt x="1363" y="2856"/>
                      <a:pt x="1429" y="2802"/>
                    </a:cubicBezTo>
                    <a:cubicBezTo>
                      <a:pt x="1612" y="2681"/>
                      <a:pt x="1612" y="2468"/>
                      <a:pt x="1551" y="2286"/>
                    </a:cubicBezTo>
                    <a:cubicBezTo>
                      <a:pt x="1521" y="2255"/>
                      <a:pt x="1490" y="2194"/>
                      <a:pt x="1460" y="2164"/>
                    </a:cubicBezTo>
                    <a:cubicBezTo>
                      <a:pt x="1429" y="2134"/>
                      <a:pt x="1399" y="2103"/>
                      <a:pt x="1369" y="2043"/>
                    </a:cubicBezTo>
                    <a:cubicBezTo>
                      <a:pt x="1308" y="1982"/>
                      <a:pt x="1277" y="1891"/>
                      <a:pt x="1217" y="1799"/>
                    </a:cubicBezTo>
                    <a:cubicBezTo>
                      <a:pt x="1156" y="1739"/>
                      <a:pt x="1125" y="1647"/>
                      <a:pt x="1095" y="1556"/>
                    </a:cubicBezTo>
                    <a:cubicBezTo>
                      <a:pt x="1065" y="1495"/>
                      <a:pt x="1034" y="1465"/>
                      <a:pt x="1034" y="1435"/>
                    </a:cubicBezTo>
                    <a:cubicBezTo>
                      <a:pt x="1016" y="1399"/>
                      <a:pt x="1009" y="1384"/>
                      <a:pt x="1006" y="1384"/>
                    </a:cubicBezTo>
                    <a:cubicBezTo>
                      <a:pt x="1004" y="1384"/>
                      <a:pt x="1004" y="1392"/>
                      <a:pt x="1004" y="1404"/>
                    </a:cubicBezTo>
                    <a:cubicBezTo>
                      <a:pt x="1004" y="1404"/>
                      <a:pt x="1004" y="1374"/>
                      <a:pt x="1004" y="1374"/>
                    </a:cubicBezTo>
                    <a:cubicBezTo>
                      <a:pt x="943" y="1191"/>
                      <a:pt x="882" y="1009"/>
                      <a:pt x="821" y="827"/>
                    </a:cubicBezTo>
                    <a:cubicBezTo>
                      <a:pt x="791" y="735"/>
                      <a:pt x="791" y="644"/>
                      <a:pt x="761" y="553"/>
                    </a:cubicBezTo>
                    <a:cubicBezTo>
                      <a:pt x="761" y="523"/>
                      <a:pt x="761" y="492"/>
                      <a:pt x="761" y="462"/>
                    </a:cubicBezTo>
                    <a:cubicBezTo>
                      <a:pt x="761" y="401"/>
                      <a:pt x="730" y="340"/>
                      <a:pt x="730" y="249"/>
                    </a:cubicBezTo>
                    <a:cubicBezTo>
                      <a:pt x="704" y="90"/>
                      <a:pt x="538" y="0"/>
                      <a:pt x="3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5" name="Google Shape;8515;p72"/>
              <p:cNvSpPr/>
              <p:nvPr/>
            </p:nvSpPr>
            <p:spPr>
              <a:xfrm>
                <a:off x="1753343" y="1737208"/>
                <a:ext cx="39560" cy="86943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2658" extrusionOk="0">
                    <a:moveTo>
                      <a:pt x="395" y="0"/>
                    </a:moveTo>
                    <a:cubicBezTo>
                      <a:pt x="183" y="0"/>
                      <a:pt x="61" y="152"/>
                      <a:pt x="61" y="365"/>
                    </a:cubicBezTo>
                    <a:cubicBezTo>
                      <a:pt x="0" y="1034"/>
                      <a:pt x="91" y="1733"/>
                      <a:pt x="365" y="2371"/>
                    </a:cubicBezTo>
                    <a:cubicBezTo>
                      <a:pt x="434" y="2531"/>
                      <a:pt x="572" y="2657"/>
                      <a:pt x="727" y="2657"/>
                    </a:cubicBezTo>
                    <a:cubicBezTo>
                      <a:pt x="777" y="2657"/>
                      <a:pt x="829" y="2644"/>
                      <a:pt x="882" y="2614"/>
                    </a:cubicBezTo>
                    <a:cubicBezTo>
                      <a:pt x="973" y="2584"/>
                      <a:pt x="1064" y="2523"/>
                      <a:pt x="1094" y="2432"/>
                    </a:cubicBezTo>
                    <a:cubicBezTo>
                      <a:pt x="1151" y="2291"/>
                      <a:pt x="1129" y="2202"/>
                      <a:pt x="1077" y="2093"/>
                    </a:cubicBezTo>
                    <a:lnTo>
                      <a:pt x="1077" y="2093"/>
                    </a:lnTo>
                    <a:cubicBezTo>
                      <a:pt x="1075" y="2076"/>
                      <a:pt x="1054" y="2006"/>
                      <a:pt x="1034" y="2006"/>
                    </a:cubicBezTo>
                    <a:cubicBezTo>
                      <a:pt x="1034" y="1976"/>
                      <a:pt x="1034" y="1945"/>
                      <a:pt x="1003" y="1915"/>
                    </a:cubicBezTo>
                    <a:cubicBezTo>
                      <a:pt x="973" y="1824"/>
                      <a:pt x="973" y="1763"/>
                      <a:pt x="942" y="1672"/>
                    </a:cubicBezTo>
                    <a:cubicBezTo>
                      <a:pt x="882" y="1520"/>
                      <a:pt x="851" y="1368"/>
                      <a:pt x="821" y="1246"/>
                    </a:cubicBezTo>
                    <a:cubicBezTo>
                      <a:pt x="821" y="1155"/>
                      <a:pt x="821" y="1094"/>
                      <a:pt x="790" y="1003"/>
                    </a:cubicBezTo>
                    <a:cubicBezTo>
                      <a:pt x="790" y="1003"/>
                      <a:pt x="790" y="965"/>
                      <a:pt x="790" y="942"/>
                    </a:cubicBezTo>
                    <a:cubicBezTo>
                      <a:pt x="790" y="912"/>
                      <a:pt x="790" y="882"/>
                      <a:pt x="760" y="851"/>
                    </a:cubicBezTo>
                    <a:cubicBezTo>
                      <a:pt x="760" y="699"/>
                      <a:pt x="760" y="517"/>
                      <a:pt x="760" y="365"/>
                    </a:cubicBezTo>
                    <a:cubicBezTo>
                      <a:pt x="760" y="183"/>
                      <a:pt x="578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6" name="Google Shape;8516;p72"/>
              <p:cNvSpPr/>
              <p:nvPr/>
            </p:nvSpPr>
            <p:spPr>
              <a:xfrm>
                <a:off x="1633187" y="1796674"/>
                <a:ext cx="46021" cy="8756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2677" extrusionOk="0">
                    <a:moveTo>
                      <a:pt x="622" y="0"/>
                    </a:moveTo>
                    <a:cubicBezTo>
                      <a:pt x="449" y="0"/>
                      <a:pt x="323" y="90"/>
                      <a:pt x="244" y="249"/>
                    </a:cubicBezTo>
                    <a:cubicBezTo>
                      <a:pt x="1" y="979"/>
                      <a:pt x="92" y="1860"/>
                      <a:pt x="548" y="2498"/>
                    </a:cubicBezTo>
                    <a:cubicBezTo>
                      <a:pt x="630" y="2601"/>
                      <a:pt x="754" y="2676"/>
                      <a:pt x="882" y="2676"/>
                    </a:cubicBezTo>
                    <a:cubicBezTo>
                      <a:pt x="944" y="2676"/>
                      <a:pt x="1006" y="2659"/>
                      <a:pt x="1065" y="2620"/>
                    </a:cubicBezTo>
                    <a:cubicBezTo>
                      <a:pt x="1247" y="2529"/>
                      <a:pt x="1338" y="2255"/>
                      <a:pt x="1217" y="2073"/>
                    </a:cubicBezTo>
                    <a:cubicBezTo>
                      <a:pt x="1186" y="2012"/>
                      <a:pt x="1125" y="1951"/>
                      <a:pt x="1095" y="1860"/>
                    </a:cubicBezTo>
                    <a:cubicBezTo>
                      <a:pt x="1065" y="1830"/>
                      <a:pt x="1065" y="1799"/>
                      <a:pt x="1034" y="1769"/>
                    </a:cubicBezTo>
                    <a:cubicBezTo>
                      <a:pt x="1034" y="1738"/>
                      <a:pt x="1004" y="1738"/>
                      <a:pt x="1004" y="1708"/>
                    </a:cubicBezTo>
                    <a:cubicBezTo>
                      <a:pt x="943" y="1556"/>
                      <a:pt x="913" y="1434"/>
                      <a:pt x="882" y="1283"/>
                    </a:cubicBezTo>
                    <a:cubicBezTo>
                      <a:pt x="882" y="1252"/>
                      <a:pt x="882" y="1252"/>
                      <a:pt x="882" y="1222"/>
                    </a:cubicBezTo>
                    <a:cubicBezTo>
                      <a:pt x="882" y="1161"/>
                      <a:pt x="882" y="1131"/>
                      <a:pt x="882" y="1100"/>
                    </a:cubicBezTo>
                    <a:cubicBezTo>
                      <a:pt x="882" y="1009"/>
                      <a:pt x="882" y="948"/>
                      <a:pt x="882" y="887"/>
                    </a:cubicBezTo>
                    <a:cubicBezTo>
                      <a:pt x="882" y="827"/>
                      <a:pt x="882" y="796"/>
                      <a:pt x="882" y="766"/>
                    </a:cubicBezTo>
                    <a:cubicBezTo>
                      <a:pt x="882" y="787"/>
                      <a:pt x="882" y="795"/>
                      <a:pt x="883" y="795"/>
                    </a:cubicBezTo>
                    <a:cubicBezTo>
                      <a:pt x="884" y="795"/>
                      <a:pt x="889" y="705"/>
                      <a:pt x="913" y="705"/>
                    </a:cubicBezTo>
                    <a:cubicBezTo>
                      <a:pt x="913" y="614"/>
                      <a:pt x="943" y="523"/>
                      <a:pt x="973" y="462"/>
                    </a:cubicBezTo>
                    <a:cubicBezTo>
                      <a:pt x="1004" y="279"/>
                      <a:pt x="882" y="36"/>
                      <a:pt x="700" y="6"/>
                    </a:cubicBezTo>
                    <a:cubicBezTo>
                      <a:pt x="673" y="2"/>
                      <a:pt x="647" y="0"/>
                      <a:pt x="6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7" name="Google Shape;8517;p72"/>
              <p:cNvSpPr/>
              <p:nvPr/>
            </p:nvSpPr>
            <p:spPr>
              <a:xfrm>
                <a:off x="1493199" y="1727362"/>
                <a:ext cx="41828" cy="74121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2266" extrusionOk="0">
                    <a:moveTo>
                      <a:pt x="462" y="0"/>
                    </a:moveTo>
                    <a:cubicBezTo>
                      <a:pt x="421" y="0"/>
                      <a:pt x="379" y="9"/>
                      <a:pt x="335" y="28"/>
                    </a:cubicBezTo>
                    <a:cubicBezTo>
                      <a:pt x="153" y="88"/>
                      <a:pt x="1" y="271"/>
                      <a:pt x="92" y="484"/>
                    </a:cubicBezTo>
                    <a:cubicBezTo>
                      <a:pt x="153" y="727"/>
                      <a:pt x="244" y="1000"/>
                      <a:pt x="305" y="1243"/>
                    </a:cubicBezTo>
                    <a:cubicBezTo>
                      <a:pt x="365" y="1517"/>
                      <a:pt x="396" y="1821"/>
                      <a:pt x="517" y="2094"/>
                    </a:cubicBezTo>
                    <a:cubicBezTo>
                      <a:pt x="565" y="2189"/>
                      <a:pt x="705" y="2266"/>
                      <a:pt x="836" y="2266"/>
                    </a:cubicBezTo>
                    <a:cubicBezTo>
                      <a:pt x="873" y="2266"/>
                      <a:pt x="910" y="2260"/>
                      <a:pt x="943" y="2246"/>
                    </a:cubicBezTo>
                    <a:cubicBezTo>
                      <a:pt x="1095" y="2186"/>
                      <a:pt x="1186" y="2064"/>
                      <a:pt x="1217" y="1882"/>
                    </a:cubicBezTo>
                    <a:cubicBezTo>
                      <a:pt x="1217" y="1730"/>
                      <a:pt x="1156" y="1578"/>
                      <a:pt x="1125" y="1426"/>
                    </a:cubicBezTo>
                    <a:cubicBezTo>
                      <a:pt x="1095" y="1304"/>
                      <a:pt x="1065" y="1152"/>
                      <a:pt x="1034" y="1031"/>
                    </a:cubicBezTo>
                    <a:cubicBezTo>
                      <a:pt x="973" y="787"/>
                      <a:pt x="882" y="514"/>
                      <a:pt x="791" y="271"/>
                    </a:cubicBezTo>
                    <a:cubicBezTo>
                      <a:pt x="743" y="126"/>
                      <a:pt x="618" y="0"/>
                      <a:pt x="4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8" name="Google Shape;8518;p72"/>
              <p:cNvSpPr/>
              <p:nvPr/>
            </p:nvSpPr>
            <p:spPr>
              <a:xfrm>
                <a:off x="1423223" y="1805603"/>
                <a:ext cx="38666" cy="84196"/>
              </a:xfrm>
              <a:custGeom>
                <a:avLst/>
                <a:gdLst/>
                <a:ahLst/>
                <a:cxnLst/>
                <a:rect l="l" t="t" r="r" b="b"/>
                <a:pathLst>
                  <a:path w="1125" h="2574" extrusionOk="0">
                    <a:moveTo>
                      <a:pt x="404" y="1"/>
                    </a:moveTo>
                    <a:cubicBezTo>
                      <a:pt x="381" y="1"/>
                      <a:pt x="358" y="3"/>
                      <a:pt x="335" y="6"/>
                    </a:cubicBezTo>
                    <a:cubicBezTo>
                      <a:pt x="152" y="6"/>
                      <a:pt x="0" y="189"/>
                      <a:pt x="0" y="371"/>
                    </a:cubicBezTo>
                    <a:cubicBezTo>
                      <a:pt x="31" y="675"/>
                      <a:pt x="91" y="1010"/>
                      <a:pt x="152" y="1344"/>
                    </a:cubicBezTo>
                    <a:cubicBezTo>
                      <a:pt x="213" y="1648"/>
                      <a:pt x="243" y="1952"/>
                      <a:pt x="304" y="2256"/>
                    </a:cubicBezTo>
                    <a:cubicBezTo>
                      <a:pt x="330" y="2436"/>
                      <a:pt x="531" y="2573"/>
                      <a:pt x="703" y="2573"/>
                    </a:cubicBezTo>
                    <a:cubicBezTo>
                      <a:pt x="733" y="2573"/>
                      <a:pt x="763" y="2569"/>
                      <a:pt x="790" y="2560"/>
                    </a:cubicBezTo>
                    <a:cubicBezTo>
                      <a:pt x="1034" y="2468"/>
                      <a:pt x="1125" y="2286"/>
                      <a:pt x="1094" y="2043"/>
                    </a:cubicBezTo>
                    <a:cubicBezTo>
                      <a:pt x="1034" y="1739"/>
                      <a:pt x="973" y="1465"/>
                      <a:pt x="912" y="1161"/>
                    </a:cubicBezTo>
                    <a:cubicBezTo>
                      <a:pt x="851" y="858"/>
                      <a:pt x="821" y="554"/>
                      <a:pt x="730" y="250"/>
                    </a:cubicBezTo>
                    <a:cubicBezTo>
                      <a:pt x="703" y="90"/>
                      <a:pt x="561" y="1"/>
                      <a:pt x="4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9" name="Google Shape;8519;p72"/>
              <p:cNvSpPr/>
              <p:nvPr/>
            </p:nvSpPr>
            <p:spPr>
              <a:xfrm>
                <a:off x="1543345" y="1917045"/>
                <a:ext cx="37635" cy="93518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2859" extrusionOk="0">
                    <a:moveTo>
                      <a:pt x="462" y="1"/>
                    </a:moveTo>
                    <a:cubicBezTo>
                      <a:pt x="450" y="1"/>
                      <a:pt x="438" y="2"/>
                      <a:pt x="426" y="4"/>
                    </a:cubicBezTo>
                    <a:cubicBezTo>
                      <a:pt x="213" y="4"/>
                      <a:pt x="61" y="156"/>
                      <a:pt x="31" y="368"/>
                    </a:cubicBezTo>
                    <a:cubicBezTo>
                      <a:pt x="1" y="733"/>
                      <a:pt x="1" y="1098"/>
                      <a:pt x="61" y="1463"/>
                    </a:cubicBezTo>
                    <a:cubicBezTo>
                      <a:pt x="92" y="1858"/>
                      <a:pt x="153" y="2283"/>
                      <a:pt x="335" y="2679"/>
                    </a:cubicBezTo>
                    <a:cubicBezTo>
                      <a:pt x="377" y="2806"/>
                      <a:pt x="523" y="2859"/>
                      <a:pt x="659" y="2859"/>
                    </a:cubicBezTo>
                    <a:cubicBezTo>
                      <a:pt x="718" y="2859"/>
                      <a:pt x="775" y="2849"/>
                      <a:pt x="821" y="2831"/>
                    </a:cubicBezTo>
                    <a:cubicBezTo>
                      <a:pt x="1004" y="2739"/>
                      <a:pt x="1095" y="2557"/>
                      <a:pt x="1065" y="2375"/>
                    </a:cubicBezTo>
                    <a:cubicBezTo>
                      <a:pt x="1034" y="2192"/>
                      <a:pt x="973" y="2040"/>
                      <a:pt x="913" y="1858"/>
                    </a:cubicBezTo>
                    <a:cubicBezTo>
                      <a:pt x="913" y="1767"/>
                      <a:pt x="882" y="1676"/>
                      <a:pt x="882" y="1584"/>
                    </a:cubicBezTo>
                    <a:cubicBezTo>
                      <a:pt x="852" y="1554"/>
                      <a:pt x="852" y="1524"/>
                      <a:pt x="852" y="1493"/>
                    </a:cubicBezTo>
                    <a:cubicBezTo>
                      <a:pt x="852" y="1463"/>
                      <a:pt x="852" y="1432"/>
                      <a:pt x="852" y="1402"/>
                    </a:cubicBezTo>
                    <a:cubicBezTo>
                      <a:pt x="791" y="1068"/>
                      <a:pt x="791" y="703"/>
                      <a:pt x="791" y="368"/>
                    </a:cubicBezTo>
                    <a:cubicBezTo>
                      <a:pt x="791" y="198"/>
                      <a:pt x="631" y="1"/>
                      <a:pt x="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0" name="Google Shape;8520;p72"/>
              <p:cNvSpPr/>
              <p:nvPr/>
            </p:nvSpPr>
            <p:spPr>
              <a:xfrm>
                <a:off x="1720933" y="1935886"/>
                <a:ext cx="33476" cy="76901"/>
              </a:xfrm>
              <a:custGeom>
                <a:avLst/>
                <a:gdLst/>
                <a:ahLst/>
                <a:cxnLst/>
                <a:rect l="l" t="t" r="r" b="b"/>
                <a:pathLst>
                  <a:path w="974" h="2351" extrusionOk="0">
                    <a:moveTo>
                      <a:pt x="384" y="1"/>
                    </a:moveTo>
                    <a:cubicBezTo>
                      <a:pt x="367" y="1"/>
                      <a:pt x="351" y="2"/>
                      <a:pt x="335" y="5"/>
                    </a:cubicBezTo>
                    <a:cubicBezTo>
                      <a:pt x="153" y="36"/>
                      <a:pt x="1" y="188"/>
                      <a:pt x="1" y="370"/>
                    </a:cubicBezTo>
                    <a:cubicBezTo>
                      <a:pt x="31" y="644"/>
                      <a:pt x="62" y="917"/>
                      <a:pt x="92" y="1191"/>
                    </a:cubicBezTo>
                    <a:cubicBezTo>
                      <a:pt x="123" y="1464"/>
                      <a:pt x="153" y="1799"/>
                      <a:pt x="244" y="2072"/>
                    </a:cubicBezTo>
                    <a:cubicBezTo>
                      <a:pt x="299" y="2236"/>
                      <a:pt x="426" y="2350"/>
                      <a:pt x="584" y="2350"/>
                    </a:cubicBezTo>
                    <a:cubicBezTo>
                      <a:pt x="602" y="2350"/>
                      <a:pt x="620" y="2349"/>
                      <a:pt x="639" y="2346"/>
                    </a:cubicBezTo>
                    <a:cubicBezTo>
                      <a:pt x="822" y="2315"/>
                      <a:pt x="943" y="2163"/>
                      <a:pt x="943" y="1981"/>
                    </a:cubicBezTo>
                    <a:cubicBezTo>
                      <a:pt x="974" y="1677"/>
                      <a:pt x="913" y="1373"/>
                      <a:pt x="852" y="1069"/>
                    </a:cubicBezTo>
                    <a:cubicBezTo>
                      <a:pt x="822" y="796"/>
                      <a:pt x="791" y="522"/>
                      <a:pt x="730" y="279"/>
                    </a:cubicBezTo>
                    <a:cubicBezTo>
                      <a:pt x="703" y="115"/>
                      <a:pt x="529" y="1"/>
                      <a:pt x="3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1" name="Google Shape;8521;p72"/>
              <p:cNvSpPr/>
              <p:nvPr/>
            </p:nvSpPr>
            <p:spPr>
              <a:xfrm>
                <a:off x="1824386" y="2034472"/>
                <a:ext cx="30314" cy="84686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589" extrusionOk="0">
                    <a:moveTo>
                      <a:pt x="426" y="0"/>
                    </a:moveTo>
                    <a:cubicBezTo>
                      <a:pt x="213" y="31"/>
                      <a:pt x="61" y="183"/>
                      <a:pt x="31" y="396"/>
                    </a:cubicBezTo>
                    <a:cubicBezTo>
                      <a:pt x="0" y="700"/>
                      <a:pt x="0" y="1003"/>
                      <a:pt x="0" y="1307"/>
                    </a:cubicBezTo>
                    <a:cubicBezTo>
                      <a:pt x="0" y="1459"/>
                      <a:pt x="0" y="1611"/>
                      <a:pt x="31" y="1763"/>
                    </a:cubicBezTo>
                    <a:cubicBezTo>
                      <a:pt x="31" y="1855"/>
                      <a:pt x="31" y="1915"/>
                      <a:pt x="31" y="1976"/>
                    </a:cubicBezTo>
                    <a:cubicBezTo>
                      <a:pt x="61" y="2098"/>
                      <a:pt x="61" y="2219"/>
                      <a:pt x="91" y="2310"/>
                    </a:cubicBezTo>
                    <a:cubicBezTo>
                      <a:pt x="146" y="2474"/>
                      <a:pt x="298" y="2589"/>
                      <a:pt x="461" y="2589"/>
                    </a:cubicBezTo>
                    <a:cubicBezTo>
                      <a:pt x="479" y="2589"/>
                      <a:pt x="498" y="2587"/>
                      <a:pt x="517" y="2584"/>
                    </a:cubicBezTo>
                    <a:cubicBezTo>
                      <a:pt x="730" y="2554"/>
                      <a:pt x="851" y="2402"/>
                      <a:pt x="851" y="2189"/>
                    </a:cubicBezTo>
                    <a:cubicBezTo>
                      <a:pt x="882" y="2128"/>
                      <a:pt x="851" y="2067"/>
                      <a:pt x="851" y="2007"/>
                    </a:cubicBezTo>
                    <a:cubicBezTo>
                      <a:pt x="851" y="1991"/>
                      <a:pt x="851" y="1984"/>
                      <a:pt x="851" y="1976"/>
                    </a:cubicBezTo>
                    <a:cubicBezTo>
                      <a:pt x="821" y="1885"/>
                      <a:pt x="821" y="1824"/>
                      <a:pt x="821" y="1733"/>
                    </a:cubicBezTo>
                    <a:cubicBezTo>
                      <a:pt x="790" y="1581"/>
                      <a:pt x="790" y="1429"/>
                      <a:pt x="790" y="1307"/>
                    </a:cubicBezTo>
                    <a:cubicBezTo>
                      <a:pt x="760" y="1003"/>
                      <a:pt x="760" y="700"/>
                      <a:pt x="790" y="396"/>
                    </a:cubicBezTo>
                    <a:cubicBezTo>
                      <a:pt x="790" y="183"/>
                      <a:pt x="608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2" name="Google Shape;8522;p72"/>
              <p:cNvSpPr/>
              <p:nvPr/>
            </p:nvSpPr>
            <p:spPr>
              <a:xfrm>
                <a:off x="1641539" y="2075228"/>
                <a:ext cx="42894" cy="80957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2475" extrusionOk="0">
                    <a:moveTo>
                      <a:pt x="396" y="1"/>
                    </a:moveTo>
                    <a:cubicBezTo>
                      <a:pt x="183" y="1"/>
                      <a:pt x="31" y="153"/>
                      <a:pt x="31" y="365"/>
                    </a:cubicBezTo>
                    <a:cubicBezTo>
                      <a:pt x="1" y="730"/>
                      <a:pt x="31" y="1064"/>
                      <a:pt x="122" y="1399"/>
                    </a:cubicBezTo>
                    <a:cubicBezTo>
                      <a:pt x="153" y="1581"/>
                      <a:pt x="244" y="1764"/>
                      <a:pt x="305" y="1946"/>
                    </a:cubicBezTo>
                    <a:cubicBezTo>
                      <a:pt x="396" y="2128"/>
                      <a:pt x="487" y="2311"/>
                      <a:pt x="670" y="2432"/>
                    </a:cubicBezTo>
                    <a:cubicBezTo>
                      <a:pt x="727" y="2461"/>
                      <a:pt x="789" y="2474"/>
                      <a:pt x="850" y="2474"/>
                    </a:cubicBezTo>
                    <a:cubicBezTo>
                      <a:pt x="1051" y="2474"/>
                      <a:pt x="1247" y="2331"/>
                      <a:pt x="1247" y="2098"/>
                    </a:cubicBezTo>
                    <a:cubicBezTo>
                      <a:pt x="1217" y="2037"/>
                      <a:pt x="1217" y="1976"/>
                      <a:pt x="1217" y="1916"/>
                    </a:cubicBezTo>
                    <a:cubicBezTo>
                      <a:pt x="1186" y="1855"/>
                      <a:pt x="1156" y="1794"/>
                      <a:pt x="1126" y="1733"/>
                    </a:cubicBezTo>
                    <a:cubicBezTo>
                      <a:pt x="1095" y="1672"/>
                      <a:pt x="1065" y="1612"/>
                      <a:pt x="1034" y="1551"/>
                    </a:cubicBezTo>
                    <a:cubicBezTo>
                      <a:pt x="1028" y="1544"/>
                      <a:pt x="1023" y="1539"/>
                      <a:pt x="1019" y="1535"/>
                    </a:cubicBezTo>
                    <a:lnTo>
                      <a:pt x="1019" y="1535"/>
                    </a:lnTo>
                    <a:cubicBezTo>
                      <a:pt x="1023" y="1539"/>
                      <a:pt x="1025" y="1540"/>
                      <a:pt x="1026" y="1540"/>
                    </a:cubicBezTo>
                    <a:cubicBezTo>
                      <a:pt x="1029" y="1540"/>
                      <a:pt x="1022" y="1526"/>
                      <a:pt x="1004" y="1490"/>
                    </a:cubicBezTo>
                    <a:lnTo>
                      <a:pt x="1004" y="1490"/>
                    </a:lnTo>
                    <a:cubicBezTo>
                      <a:pt x="1004" y="1514"/>
                      <a:pt x="1004" y="1519"/>
                      <a:pt x="1019" y="1535"/>
                    </a:cubicBezTo>
                    <a:lnTo>
                      <a:pt x="1019" y="1535"/>
                    </a:lnTo>
                    <a:cubicBezTo>
                      <a:pt x="1015" y="1532"/>
                      <a:pt x="1010" y="1527"/>
                      <a:pt x="1004" y="1520"/>
                    </a:cubicBezTo>
                    <a:cubicBezTo>
                      <a:pt x="1004" y="1460"/>
                      <a:pt x="974" y="1429"/>
                      <a:pt x="974" y="1399"/>
                    </a:cubicBezTo>
                    <a:cubicBezTo>
                      <a:pt x="943" y="1338"/>
                      <a:pt x="913" y="1277"/>
                      <a:pt x="913" y="1186"/>
                    </a:cubicBezTo>
                    <a:cubicBezTo>
                      <a:pt x="852" y="1064"/>
                      <a:pt x="822" y="913"/>
                      <a:pt x="791" y="761"/>
                    </a:cubicBezTo>
                    <a:cubicBezTo>
                      <a:pt x="791" y="747"/>
                      <a:pt x="792" y="739"/>
                      <a:pt x="793" y="735"/>
                    </a:cubicBezTo>
                    <a:lnTo>
                      <a:pt x="793" y="735"/>
                    </a:lnTo>
                    <a:cubicBezTo>
                      <a:pt x="799" y="754"/>
                      <a:pt x="803" y="761"/>
                      <a:pt x="804" y="761"/>
                    </a:cubicBezTo>
                    <a:cubicBezTo>
                      <a:pt x="807" y="761"/>
                      <a:pt x="800" y="730"/>
                      <a:pt x="795" y="730"/>
                    </a:cubicBezTo>
                    <a:cubicBezTo>
                      <a:pt x="794" y="730"/>
                      <a:pt x="793" y="732"/>
                      <a:pt x="793" y="735"/>
                    </a:cubicBezTo>
                    <a:lnTo>
                      <a:pt x="793" y="735"/>
                    </a:lnTo>
                    <a:cubicBezTo>
                      <a:pt x="792" y="733"/>
                      <a:pt x="792" y="732"/>
                      <a:pt x="791" y="730"/>
                    </a:cubicBezTo>
                    <a:cubicBezTo>
                      <a:pt x="791" y="700"/>
                      <a:pt x="791" y="669"/>
                      <a:pt x="791" y="609"/>
                    </a:cubicBezTo>
                    <a:cubicBezTo>
                      <a:pt x="791" y="548"/>
                      <a:pt x="791" y="457"/>
                      <a:pt x="791" y="365"/>
                    </a:cubicBezTo>
                    <a:cubicBezTo>
                      <a:pt x="791" y="183"/>
                      <a:pt x="609" y="1"/>
                      <a:pt x="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3" name="Google Shape;8523;p72"/>
              <p:cNvSpPr/>
              <p:nvPr/>
            </p:nvSpPr>
            <p:spPr>
              <a:xfrm>
                <a:off x="1438895" y="2035323"/>
                <a:ext cx="32411" cy="93714"/>
              </a:xfrm>
              <a:custGeom>
                <a:avLst/>
                <a:gdLst/>
                <a:ahLst/>
                <a:cxnLst/>
                <a:rect l="l" t="t" r="r" b="b"/>
                <a:pathLst>
                  <a:path w="943" h="2865" extrusionOk="0">
                    <a:moveTo>
                      <a:pt x="392" y="0"/>
                    </a:moveTo>
                    <a:cubicBezTo>
                      <a:pt x="372" y="0"/>
                      <a:pt x="353" y="2"/>
                      <a:pt x="334" y="5"/>
                    </a:cubicBezTo>
                    <a:cubicBezTo>
                      <a:pt x="152" y="35"/>
                      <a:pt x="0" y="187"/>
                      <a:pt x="0" y="370"/>
                    </a:cubicBezTo>
                    <a:cubicBezTo>
                      <a:pt x="61" y="1069"/>
                      <a:pt x="91" y="1768"/>
                      <a:pt x="91" y="2467"/>
                    </a:cubicBezTo>
                    <a:cubicBezTo>
                      <a:pt x="120" y="2666"/>
                      <a:pt x="281" y="2865"/>
                      <a:pt x="476" y="2865"/>
                    </a:cubicBezTo>
                    <a:cubicBezTo>
                      <a:pt x="489" y="2865"/>
                      <a:pt x="503" y="2864"/>
                      <a:pt x="517" y="2862"/>
                    </a:cubicBezTo>
                    <a:cubicBezTo>
                      <a:pt x="730" y="2862"/>
                      <a:pt x="942" y="2680"/>
                      <a:pt x="942" y="2467"/>
                    </a:cubicBezTo>
                    <a:cubicBezTo>
                      <a:pt x="912" y="1707"/>
                      <a:pt x="851" y="977"/>
                      <a:pt x="760" y="278"/>
                    </a:cubicBezTo>
                    <a:cubicBezTo>
                      <a:pt x="733" y="115"/>
                      <a:pt x="559" y="0"/>
                      <a:pt x="3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4" name="Google Shape;8524;p72"/>
              <p:cNvSpPr/>
              <p:nvPr/>
            </p:nvSpPr>
            <p:spPr>
              <a:xfrm>
                <a:off x="1533962" y="2100088"/>
                <a:ext cx="33442" cy="88513"/>
              </a:xfrm>
              <a:custGeom>
                <a:avLst/>
                <a:gdLst/>
                <a:ahLst/>
                <a:cxnLst/>
                <a:rect l="l" t="t" r="r" b="b"/>
                <a:pathLst>
                  <a:path w="973" h="2706" extrusionOk="0">
                    <a:moveTo>
                      <a:pt x="395" y="1"/>
                    </a:moveTo>
                    <a:cubicBezTo>
                      <a:pt x="213" y="1"/>
                      <a:pt x="0" y="153"/>
                      <a:pt x="31" y="365"/>
                    </a:cubicBezTo>
                    <a:cubicBezTo>
                      <a:pt x="61" y="1004"/>
                      <a:pt x="91" y="1642"/>
                      <a:pt x="152" y="2280"/>
                    </a:cubicBezTo>
                    <a:cubicBezTo>
                      <a:pt x="152" y="2493"/>
                      <a:pt x="304" y="2706"/>
                      <a:pt x="547" y="2706"/>
                    </a:cubicBezTo>
                    <a:cubicBezTo>
                      <a:pt x="760" y="2675"/>
                      <a:pt x="973" y="2523"/>
                      <a:pt x="973" y="2280"/>
                    </a:cubicBezTo>
                    <a:cubicBezTo>
                      <a:pt x="912" y="1642"/>
                      <a:pt x="851" y="1004"/>
                      <a:pt x="790" y="365"/>
                    </a:cubicBezTo>
                    <a:cubicBezTo>
                      <a:pt x="760" y="183"/>
                      <a:pt x="608" y="1"/>
                      <a:pt x="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5" name="Google Shape;8525;p72"/>
              <p:cNvSpPr/>
              <p:nvPr/>
            </p:nvSpPr>
            <p:spPr>
              <a:xfrm>
                <a:off x="1429478" y="2397946"/>
                <a:ext cx="200618" cy="278428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8512" extrusionOk="0">
                    <a:moveTo>
                      <a:pt x="2919" y="0"/>
                    </a:moveTo>
                    <a:cubicBezTo>
                      <a:pt x="1308" y="0"/>
                      <a:pt x="1" y="1915"/>
                      <a:pt x="1" y="4256"/>
                    </a:cubicBezTo>
                    <a:cubicBezTo>
                      <a:pt x="1" y="6596"/>
                      <a:pt x="1308" y="8511"/>
                      <a:pt x="2919" y="8511"/>
                    </a:cubicBezTo>
                    <a:cubicBezTo>
                      <a:pt x="4530" y="8511"/>
                      <a:pt x="5837" y="6596"/>
                      <a:pt x="5837" y="4256"/>
                    </a:cubicBezTo>
                    <a:cubicBezTo>
                      <a:pt x="5837" y="1915"/>
                      <a:pt x="4530" y="0"/>
                      <a:pt x="29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6" name="Google Shape;8526;p72"/>
              <p:cNvSpPr/>
              <p:nvPr/>
            </p:nvSpPr>
            <p:spPr>
              <a:xfrm>
                <a:off x="1434702" y="2444655"/>
                <a:ext cx="160920" cy="219778"/>
              </a:xfrm>
              <a:custGeom>
                <a:avLst/>
                <a:gdLst/>
                <a:ahLst/>
                <a:cxnLst/>
                <a:rect l="l" t="t" r="r" b="b"/>
                <a:pathLst>
                  <a:path w="4682" h="6719" extrusionOk="0">
                    <a:moveTo>
                      <a:pt x="2341" y="1"/>
                    </a:moveTo>
                    <a:cubicBezTo>
                      <a:pt x="1064" y="1"/>
                      <a:pt x="1" y="1490"/>
                      <a:pt x="1" y="3344"/>
                    </a:cubicBezTo>
                    <a:cubicBezTo>
                      <a:pt x="1" y="5229"/>
                      <a:pt x="1064" y="6718"/>
                      <a:pt x="2341" y="6718"/>
                    </a:cubicBezTo>
                    <a:cubicBezTo>
                      <a:pt x="3648" y="6718"/>
                      <a:pt x="4681" y="5229"/>
                      <a:pt x="4681" y="3344"/>
                    </a:cubicBezTo>
                    <a:cubicBezTo>
                      <a:pt x="4681" y="3101"/>
                      <a:pt x="4681" y="2858"/>
                      <a:pt x="4651" y="2645"/>
                    </a:cubicBezTo>
                    <a:cubicBezTo>
                      <a:pt x="3830" y="2585"/>
                      <a:pt x="3040" y="2433"/>
                      <a:pt x="2189" y="2311"/>
                    </a:cubicBezTo>
                    <a:cubicBezTo>
                      <a:pt x="2888" y="1946"/>
                      <a:pt x="3526" y="1612"/>
                      <a:pt x="4165" y="1247"/>
                    </a:cubicBezTo>
                    <a:cubicBezTo>
                      <a:pt x="3739" y="487"/>
                      <a:pt x="3101" y="1"/>
                      <a:pt x="2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7" name="Google Shape;8527;p72"/>
              <p:cNvSpPr/>
              <p:nvPr/>
            </p:nvSpPr>
            <p:spPr>
              <a:xfrm>
                <a:off x="1714678" y="2397946"/>
                <a:ext cx="201649" cy="278428"/>
              </a:xfrm>
              <a:custGeom>
                <a:avLst/>
                <a:gdLst/>
                <a:ahLst/>
                <a:cxnLst/>
                <a:rect l="l" t="t" r="r" b="b"/>
                <a:pathLst>
                  <a:path w="5867" h="8512" extrusionOk="0">
                    <a:moveTo>
                      <a:pt x="2919" y="0"/>
                    </a:moveTo>
                    <a:cubicBezTo>
                      <a:pt x="1308" y="0"/>
                      <a:pt x="1" y="1915"/>
                      <a:pt x="1" y="4256"/>
                    </a:cubicBezTo>
                    <a:cubicBezTo>
                      <a:pt x="1" y="6596"/>
                      <a:pt x="1308" y="8511"/>
                      <a:pt x="2919" y="8511"/>
                    </a:cubicBezTo>
                    <a:cubicBezTo>
                      <a:pt x="4530" y="8511"/>
                      <a:pt x="5867" y="6596"/>
                      <a:pt x="5867" y="4256"/>
                    </a:cubicBezTo>
                    <a:cubicBezTo>
                      <a:pt x="5867" y="1915"/>
                      <a:pt x="4530" y="0"/>
                      <a:pt x="29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8" name="Google Shape;8528;p72"/>
              <p:cNvSpPr/>
              <p:nvPr/>
            </p:nvSpPr>
            <p:spPr>
              <a:xfrm>
                <a:off x="1719902" y="2444655"/>
                <a:ext cx="161951" cy="219778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6719" extrusionOk="0">
                    <a:moveTo>
                      <a:pt x="2371" y="1"/>
                    </a:moveTo>
                    <a:cubicBezTo>
                      <a:pt x="1064" y="1"/>
                      <a:pt x="1" y="1490"/>
                      <a:pt x="1" y="3344"/>
                    </a:cubicBezTo>
                    <a:cubicBezTo>
                      <a:pt x="1" y="5229"/>
                      <a:pt x="1064" y="6718"/>
                      <a:pt x="2371" y="6718"/>
                    </a:cubicBezTo>
                    <a:cubicBezTo>
                      <a:pt x="3648" y="6718"/>
                      <a:pt x="4712" y="5229"/>
                      <a:pt x="4712" y="3344"/>
                    </a:cubicBezTo>
                    <a:cubicBezTo>
                      <a:pt x="4712" y="3101"/>
                      <a:pt x="4681" y="2858"/>
                      <a:pt x="4651" y="2645"/>
                    </a:cubicBezTo>
                    <a:cubicBezTo>
                      <a:pt x="3830" y="2585"/>
                      <a:pt x="3040" y="2433"/>
                      <a:pt x="2189" y="2311"/>
                    </a:cubicBezTo>
                    <a:cubicBezTo>
                      <a:pt x="2888" y="1946"/>
                      <a:pt x="3526" y="1612"/>
                      <a:pt x="4195" y="1247"/>
                    </a:cubicBezTo>
                    <a:cubicBezTo>
                      <a:pt x="3770" y="487"/>
                      <a:pt x="3101" y="1"/>
                      <a:pt x="2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6" name="Google Shape;7346;p58"/>
          <p:cNvGrpSpPr/>
          <p:nvPr/>
        </p:nvGrpSpPr>
        <p:grpSpPr>
          <a:xfrm>
            <a:off x="3393278" y="2413485"/>
            <a:ext cx="2503037" cy="860217"/>
            <a:chOff x="711725" y="2310326"/>
            <a:chExt cx="2503037" cy="761229"/>
          </a:xfrm>
        </p:grpSpPr>
        <p:sp>
          <p:nvSpPr>
            <p:cNvPr id="7347" name="Google Shape;7347;p58"/>
            <p:cNvSpPr/>
            <p:nvPr/>
          </p:nvSpPr>
          <p:spPr>
            <a:xfrm>
              <a:off x="711725" y="2422852"/>
              <a:ext cx="2503037" cy="648703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58"/>
            <p:cNvSpPr/>
            <p:nvPr/>
          </p:nvSpPr>
          <p:spPr>
            <a:xfrm>
              <a:off x="711725" y="2310326"/>
              <a:ext cx="2503037" cy="315028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3200">
                  <a:latin typeface="patual one"/>
                </a:rPr>
                <a:t>02</a:t>
              </a:r>
              <a:endParaRPr sz="3200">
                <a:latin typeface="patual one"/>
              </a:endParaRPr>
            </a:p>
          </p:txBody>
        </p:sp>
        <p:grpSp>
          <p:nvGrpSpPr>
            <p:cNvPr id="7349" name="Google Shape;7349;p58"/>
            <p:cNvGrpSpPr/>
            <p:nvPr/>
          </p:nvGrpSpPr>
          <p:grpSpPr>
            <a:xfrm>
              <a:off x="3053076" y="2357078"/>
              <a:ext cx="121846" cy="121826"/>
              <a:chOff x="7016475" y="679000"/>
              <a:chExt cx="198900" cy="198900"/>
            </a:xfrm>
          </p:grpSpPr>
          <p:sp>
            <p:nvSpPr>
              <p:cNvPr id="7350" name="Google Shape;7350;p58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51" name="Google Shape;7351;p58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7352" name="Google Shape;7352;p58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3" name="Google Shape;7353;p58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354" name="Google Shape;7354;p58"/>
          <p:cNvGrpSpPr/>
          <p:nvPr/>
        </p:nvGrpSpPr>
        <p:grpSpPr>
          <a:xfrm>
            <a:off x="6014978" y="2404150"/>
            <a:ext cx="2503037" cy="869554"/>
            <a:chOff x="711725" y="2318126"/>
            <a:chExt cx="2503037" cy="753429"/>
          </a:xfrm>
        </p:grpSpPr>
        <p:sp>
          <p:nvSpPr>
            <p:cNvPr id="7355" name="Google Shape;7355;p58"/>
            <p:cNvSpPr/>
            <p:nvPr/>
          </p:nvSpPr>
          <p:spPr>
            <a:xfrm>
              <a:off x="711725" y="2422852"/>
              <a:ext cx="2503037" cy="648703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58"/>
            <p:cNvSpPr/>
            <p:nvPr/>
          </p:nvSpPr>
          <p:spPr>
            <a:xfrm>
              <a:off x="711725" y="2318126"/>
              <a:ext cx="2503037" cy="350358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3200">
                  <a:latin typeface="patual  one"/>
                </a:rPr>
                <a:t>03</a:t>
              </a:r>
              <a:endParaRPr sz="3200">
                <a:latin typeface="patual  one"/>
              </a:endParaRPr>
            </a:p>
          </p:txBody>
        </p:sp>
        <p:grpSp>
          <p:nvGrpSpPr>
            <p:cNvPr id="7357" name="Google Shape;7357;p58"/>
            <p:cNvGrpSpPr/>
            <p:nvPr/>
          </p:nvGrpSpPr>
          <p:grpSpPr>
            <a:xfrm>
              <a:off x="3053076" y="2357078"/>
              <a:ext cx="121846" cy="121826"/>
              <a:chOff x="7016475" y="679000"/>
              <a:chExt cx="198900" cy="198900"/>
            </a:xfrm>
          </p:grpSpPr>
          <p:sp>
            <p:nvSpPr>
              <p:cNvPr id="7358" name="Google Shape;7358;p58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59" name="Google Shape;7359;p58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7360" name="Google Shape;7360;p58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1" name="Google Shape;7361;p58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362" name="Google Shape;7362;p58"/>
          <p:cNvGrpSpPr/>
          <p:nvPr/>
        </p:nvGrpSpPr>
        <p:grpSpPr>
          <a:xfrm>
            <a:off x="771565" y="2422299"/>
            <a:ext cx="2503037" cy="851403"/>
            <a:chOff x="711725" y="2318124"/>
            <a:chExt cx="2503037" cy="753431"/>
          </a:xfrm>
        </p:grpSpPr>
        <p:sp>
          <p:nvSpPr>
            <p:cNvPr id="7363" name="Google Shape;7363;p58"/>
            <p:cNvSpPr/>
            <p:nvPr/>
          </p:nvSpPr>
          <p:spPr>
            <a:xfrm>
              <a:off x="711725" y="2422852"/>
              <a:ext cx="2503037" cy="648703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58"/>
            <p:cNvSpPr/>
            <p:nvPr/>
          </p:nvSpPr>
          <p:spPr>
            <a:xfrm>
              <a:off x="711725" y="2318124"/>
              <a:ext cx="2503037" cy="307229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3200">
                  <a:latin typeface="patual  one"/>
                </a:rPr>
                <a:t>01</a:t>
              </a:r>
              <a:endParaRPr sz="3200">
                <a:latin typeface="patual  one"/>
              </a:endParaRPr>
            </a:p>
          </p:txBody>
        </p:sp>
        <p:grpSp>
          <p:nvGrpSpPr>
            <p:cNvPr id="7365" name="Google Shape;7365;p58"/>
            <p:cNvGrpSpPr/>
            <p:nvPr/>
          </p:nvGrpSpPr>
          <p:grpSpPr>
            <a:xfrm>
              <a:off x="3053076" y="2357078"/>
              <a:ext cx="121846" cy="121826"/>
              <a:chOff x="7016475" y="679000"/>
              <a:chExt cx="198900" cy="198900"/>
            </a:xfrm>
          </p:grpSpPr>
          <p:sp>
            <p:nvSpPr>
              <p:cNvPr id="7366" name="Google Shape;7366;p58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67" name="Google Shape;7367;p58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7368" name="Google Shape;7368;p58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9" name="Google Shape;7369;p58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7371" name="Google Shape;7371;p58"/>
          <p:cNvSpPr txBox="1">
            <a:spLocks noGrp="1"/>
          </p:cNvSpPr>
          <p:nvPr>
            <p:ph type="title"/>
          </p:nvPr>
        </p:nvSpPr>
        <p:spPr>
          <a:xfrm>
            <a:off x="759305" y="2778292"/>
            <a:ext cx="2561794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b="1" dirty="0">
                <a:latin typeface="+mn-lt"/>
              </a:rPr>
              <a:t>Menu điều khiển</a:t>
            </a:r>
            <a:endParaRPr sz="2000" b="1" dirty="0">
              <a:latin typeface="+mn-lt"/>
            </a:endParaRPr>
          </a:p>
        </p:txBody>
      </p:sp>
      <p:sp>
        <p:nvSpPr>
          <p:cNvPr id="7372" name="Google Shape;7372;p58"/>
          <p:cNvSpPr txBox="1">
            <a:spLocks noGrp="1"/>
          </p:cNvSpPr>
          <p:nvPr>
            <p:ph type="title" idx="2"/>
          </p:nvPr>
        </p:nvSpPr>
        <p:spPr>
          <a:xfrm>
            <a:off x="3453196" y="2778292"/>
            <a:ext cx="2383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b="1" dirty="0">
                <a:latin typeface="+mn-lt"/>
              </a:rPr>
              <a:t>Save/ Load file</a:t>
            </a:r>
            <a:endParaRPr sz="2000" b="1" dirty="0">
              <a:latin typeface="+mn-lt"/>
            </a:endParaRPr>
          </a:p>
        </p:txBody>
      </p:sp>
      <p:sp>
        <p:nvSpPr>
          <p:cNvPr id="7374" name="Google Shape;7374;p58"/>
          <p:cNvSpPr txBox="1">
            <a:spLocks noGrp="1"/>
          </p:cNvSpPr>
          <p:nvPr>
            <p:ph type="title" idx="4"/>
          </p:nvPr>
        </p:nvSpPr>
        <p:spPr>
          <a:xfrm>
            <a:off x="6074896" y="2778292"/>
            <a:ext cx="2383200" cy="3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b="1" dirty="0">
                <a:latin typeface="+mn-lt"/>
              </a:rPr>
              <a:t>Pause/ Exit</a:t>
            </a:r>
            <a:endParaRPr sz="2000" b="1" dirty="0">
              <a:latin typeface="+mn-lt"/>
            </a:endParaRPr>
          </a:p>
        </p:txBody>
      </p:sp>
      <p:grpSp>
        <p:nvGrpSpPr>
          <p:cNvPr id="7377" name="Google Shape;7377;p58"/>
          <p:cNvGrpSpPr/>
          <p:nvPr/>
        </p:nvGrpSpPr>
        <p:grpSpPr>
          <a:xfrm>
            <a:off x="4276762" y="988464"/>
            <a:ext cx="642767" cy="625990"/>
            <a:chOff x="640192" y="2636617"/>
            <a:chExt cx="656890" cy="639745"/>
          </a:xfrm>
        </p:grpSpPr>
        <p:grpSp>
          <p:nvGrpSpPr>
            <p:cNvPr id="7378" name="Google Shape;7378;p58"/>
            <p:cNvGrpSpPr/>
            <p:nvPr/>
          </p:nvGrpSpPr>
          <p:grpSpPr>
            <a:xfrm>
              <a:off x="640192" y="2636617"/>
              <a:ext cx="655290" cy="637307"/>
              <a:chOff x="641792" y="2639054"/>
              <a:chExt cx="655290" cy="637307"/>
            </a:xfrm>
          </p:grpSpPr>
          <p:sp>
            <p:nvSpPr>
              <p:cNvPr id="7379" name="Google Shape;7379;p58"/>
              <p:cNvSpPr/>
              <p:nvPr/>
            </p:nvSpPr>
            <p:spPr>
              <a:xfrm>
                <a:off x="1044272" y="2717904"/>
                <a:ext cx="168983" cy="168983"/>
              </a:xfrm>
              <a:custGeom>
                <a:avLst/>
                <a:gdLst/>
                <a:ahLst/>
                <a:cxnLst/>
                <a:rect l="l" t="t" r="r" b="b"/>
                <a:pathLst>
                  <a:path w="54248" h="54248" extrusionOk="0">
                    <a:moveTo>
                      <a:pt x="12885" y="1"/>
                    </a:moveTo>
                    <a:lnTo>
                      <a:pt x="0" y="12853"/>
                    </a:lnTo>
                    <a:lnTo>
                      <a:pt x="15201" y="39047"/>
                    </a:lnTo>
                    <a:lnTo>
                      <a:pt x="41395" y="54248"/>
                    </a:lnTo>
                    <a:lnTo>
                      <a:pt x="54247" y="41395"/>
                    </a:lnTo>
                    <a:lnTo>
                      <a:pt x="39079" y="15202"/>
                    </a:lnTo>
                    <a:lnTo>
                      <a:pt x="1288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0" name="Google Shape;7380;p58"/>
              <p:cNvSpPr/>
              <p:nvPr/>
            </p:nvSpPr>
            <p:spPr>
              <a:xfrm>
                <a:off x="1118652" y="2648555"/>
                <a:ext cx="168067" cy="163952"/>
              </a:xfrm>
              <a:custGeom>
                <a:avLst/>
                <a:gdLst/>
                <a:ahLst/>
                <a:cxnLst/>
                <a:rect l="l" t="t" r="r" b="b"/>
                <a:pathLst>
                  <a:path w="53954" h="52633" extrusionOk="0">
                    <a:moveTo>
                      <a:pt x="16836" y="1"/>
                    </a:moveTo>
                    <a:cubicBezTo>
                      <a:pt x="13382" y="1"/>
                      <a:pt x="9933" y="1322"/>
                      <a:pt x="7307" y="3964"/>
                    </a:cubicBezTo>
                    <a:lnTo>
                      <a:pt x="0" y="11271"/>
                    </a:lnTo>
                    <a:lnTo>
                      <a:pt x="15201" y="37465"/>
                    </a:lnTo>
                    <a:lnTo>
                      <a:pt x="41362" y="52633"/>
                    </a:lnTo>
                    <a:lnTo>
                      <a:pt x="48669" y="45326"/>
                    </a:lnTo>
                    <a:cubicBezTo>
                      <a:pt x="53953" y="40074"/>
                      <a:pt x="53953" y="31528"/>
                      <a:pt x="48669" y="26276"/>
                    </a:cubicBezTo>
                    <a:lnTo>
                      <a:pt x="26389" y="3964"/>
                    </a:lnTo>
                    <a:cubicBezTo>
                      <a:pt x="23747" y="1322"/>
                      <a:pt x="20290" y="1"/>
                      <a:pt x="168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1" name="Google Shape;7381;p58"/>
              <p:cNvSpPr/>
              <p:nvPr/>
            </p:nvSpPr>
            <p:spPr>
              <a:xfrm>
                <a:off x="740251" y="3060130"/>
                <a:ext cx="130777" cy="130777"/>
              </a:xfrm>
              <a:custGeom>
                <a:avLst/>
                <a:gdLst/>
                <a:ahLst/>
                <a:cxnLst/>
                <a:rect l="l" t="t" r="r" b="b"/>
                <a:pathLst>
                  <a:path w="41983" h="41983" extrusionOk="0">
                    <a:moveTo>
                      <a:pt x="620" y="0"/>
                    </a:moveTo>
                    <a:lnTo>
                      <a:pt x="1" y="17974"/>
                    </a:lnTo>
                    <a:lnTo>
                      <a:pt x="7797" y="34186"/>
                    </a:lnTo>
                    <a:lnTo>
                      <a:pt x="24009" y="41982"/>
                    </a:lnTo>
                    <a:lnTo>
                      <a:pt x="41982" y="41362"/>
                    </a:lnTo>
                    <a:lnTo>
                      <a:pt x="34610" y="7372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2" name="Google Shape;7382;p58"/>
              <p:cNvSpPr/>
              <p:nvPr/>
            </p:nvSpPr>
            <p:spPr>
              <a:xfrm>
                <a:off x="1074855" y="2676574"/>
                <a:ext cx="182193" cy="177365"/>
              </a:xfrm>
              <a:custGeom>
                <a:avLst/>
                <a:gdLst/>
                <a:ahLst/>
                <a:cxnLst/>
                <a:rect l="l" t="t" r="r" b="b"/>
                <a:pathLst>
                  <a:path w="58489" h="56939" extrusionOk="0">
                    <a:moveTo>
                      <a:pt x="8564" y="1"/>
                    </a:moveTo>
                    <a:cubicBezTo>
                      <a:pt x="6574" y="1"/>
                      <a:pt x="4584" y="759"/>
                      <a:pt x="3067" y="2276"/>
                    </a:cubicBezTo>
                    <a:cubicBezTo>
                      <a:pt x="1" y="5309"/>
                      <a:pt x="1" y="10235"/>
                      <a:pt x="3067" y="13269"/>
                    </a:cubicBezTo>
                    <a:lnTo>
                      <a:pt x="44429" y="54663"/>
                    </a:lnTo>
                    <a:cubicBezTo>
                      <a:pt x="45946" y="56180"/>
                      <a:pt x="47936" y="56939"/>
                      <a:pt x="49926" y="56939"/>
                    </a:cubicBezTo>
                    <a:cubicBezTo>
                      <a:pt x="51915" y="56939"/>
                      <a:pt x="53905" y="56180"/>
                      <a:pt x="55422" y="54663"/>
                    </a:cubicBezTo>
                    <a:cubicBezTo>
                      <a:pt x="58488" y="51597"/>
                      <a:pt x="58488" y="46671"/>
                      <a:pt x="55422" y="43638"/>
                    </a:cubicBezTo>
                    <a:lnTo>
                      <a:pt x="14060" y="2276"/>
                    </a:lnTo>
                    <a:cubicBezTo>
                      <a:pt x="12543" y="759"/>
                      <a:pt x="10553" y="1"/>
                      <a:pt x="85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58"/>
              <p:cNvSpPr/>
              <p:nvPr/>
            </p:nvSpPr>
            <p:spPr>
              <a:xfrm>
                <a:off x="742183" y="2792284"/>
                <a:ext cx="396692" cy="396692"/>
              </a:xfrm>
              <a:custGeom>
                <a:avLst/>
                <a:gdLst/>
                <a:ahLst/>
                <a:cxnLst/>
                <a:rect l="l" t="t" r="r" b="b"/>
                <a:pathLst>
                  <a:path w="127349" h="127349" extrusionOk="0">
                    <a:moveTo>
                      <a:pt x="85986" y="0"/>
                    </a:moveTo>
                    <a:lnTo>
                      <a:pt x="0" y="85986"/>
                    </a:lnTo>
                    <a:lnTo>
                      <a:pt x="41362" y="127348"/>
                    </a:lnTo>
                    <a:lnTo>
                      <a:pt x="127348" y="41362"/>
                    </a:lnTo>
                    <a:lnTo>
                      <a:pt x="112180" y="15169"/>
                    </a:lnTo>
                    <a:lnTo>
                      <a:pt x="85986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58"/>
              <p:cNvSpPr/>
              <p:nvPr/>
            </p:nvSpPr>
            <p:spPr>
              <a:xfrm>
                <a:off x="738339" y="3116116"/>
                <a:ext cx="76701" cy="75931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376" extrusionOk="0">
                    <a:moveTo>
                      <a:pt x="615" y="1"/>
                    </a:moveTo>
                    <a:lnTo>
                      <a:pt x="256" y="10505"/>
                    </a:lnTo>
                    <a:cubicBezTo>
                      <a:pt x="0" y="18114"/>
                      <a:pt x="6106" y="24376"/>
                      <a:pt x="13658" y="24376"/>
                    </a:cubicBezTo>
                    <a:cubicBezTo>
                      <a:pt x="13811" y="24376"/>
                      <a:pt x="13965" y="24373"/>
                      <a:pt x="14119" y="24368"/>
                    </a:cubicBezTo>
                    <a:lnTo>
                      <a:pt x="24623" y="24009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58"/>
              <p:cNvSpPr/>
              <p:nvPr/>
            </p:nvSpPr>
            <p:spPr>
              <a:xfrm>
                <a:off x="925996" y="2965531"/>
                <a:ext cx="30128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96719" h="96719" extrusionOk="0">
                    <a:moveTo>
                      <a:pt x="48376" y="0"/>
                    </a:moveTo>
                    <a:cubicBezTo>
                      <a:pt x="21660" y="0"/>
                      <a:pt x="1" y="21660"/>
                      <a:pt x="1" y="48343"/>
                    </a:cubicBezTo>
                    <a:cubicBezTo>
                      <a:pt x="1" y="75059"/>
                      <a:pt x="21660" y="96718"/>
                      <a:pt x="48376" y="96718"/>
                    </a:cubicBezTo>
                    <a:cubicBezTo>
                      <a:pt x="75092" y="96718"/>
                      <a:pt x="96719" y="75059"/>
                      <a:pt x="96719" y="48343"/>
                    </a:cubicBezTo>
                    <a:cubicBezTo>
                      <a:pt x="96719" y="21660"/>
                      <a:pt x="75092" y="0"/>
                      <a:pt x="483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58"/>
              <p:cNvSpPr/>
              <p:nvPr/>
            </p:nvSpPr>
            <p:spPr>
              <a:xfrm>
                <a:off x="651343" y="2670656"/>
                <a:ext cx="272014" cy="272117"/>
              </a:xfrm>
              <a:custGeom>
                <a:avLst/>
                <a:gdLst/>
                <a:ahLst/>
                <a:cxnLst/>
                <a:rect l="l" t="t" r="r" b="b"/>
                <a:pathLst>
                  <a:path w="87324" h="87357" extrusionOk="0">
                    <a:moveTo>
                      <a:pt x="8579" y="0"/>
                    </a:moveTo>
                    <a:cubicBezTo>
                      <a:pt x="3849" y="0"/>
                      <a:pt x="0" y="3882"/>
                      <a:pt x="0" y="8612"/>
                    </a:cubicBezTo>
                    <a:lnTo>
                      <a:pt x="0" y="78745"/>
                    </a:lnTo>
                    <a:cubicBezTo>
                      <a:pt x="0" y="83507"/>
                      <a:pt x="3849" y="87356"/>
                      <a:pt x="8579" y="87356"/>
                    </a:cubicBezTo>
                    <a:lnTo>
                      <a:pt x="78745" y="87356"/>
                    </a:lnTo>
                    <a:cubicBezTo>
                      <a:pt x="83475" y="87356"/>
                      <a:pt x="87324" y="83507"/>
                      <a:pt x="87324" y="78745"/>
                    </a:cubicBezTo>
                    <a:lnTo>
                      <a:pt x="87324" y="8612"/>
                    </a:lnTo>
                    <a:cubicBezTo>
                      <a:pt x="87324" y="3882"/>
                      <a:pt x="83475" y="0"/>
                      <a:pt x="787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7" name="Google Shape;7387;p58"/>
              <p:cNvSpPr/>
              <p:nvPr/>
            </p:nvSpPr>
            <p:spPr>
              <a:xfrm>
                <a:off x="1000578" y="2750851"/>
                <a:ext cx="182090" cy="177365"/>
              </a:xfrm>
              <a:custGeom>
                <a:avLst/>
                <a:gdLst/>
                <a:ahLst/>
                <a:cxnLst/>
                <a:rect l="l" t="t" r="r" b="b"/>
                <a:pathLst>
                  <a:path w="58456" h="56939" extrusionOk="0">
                    <a:moveTo>
                      <a:pt x="8531" y="1"/>
                    </a:moveTo>
                    <a:cubicBezTo>
                      <a:pt x="6541" y="1"/>
                      <a:pt x="4551" y="759"/>
                      <a:pt x="3034" y="2276"/>
                    </a:cubicBezTo>
                    <a:cubicBezTo>
                      <a:pt x="1" y="5342"/>
                      <a:pt x="1" y="10268"/>
                      <a:pt x="3034" y="13301"/>
                    </a:cubicBezTo>
                    <a:lnTo>
                      <a:pt x="44396" y="54663"/>
                    </a:lnTo>
                    <a:cubicBezTo>
                      <a:pt x="45930" y="56180"/>
                      <a:pt x="47927" y="56939"/>
                      <a:pt x="49921" y="56939"/>
                    </a:cubicBezTo>
                    <a:cubicBezTo>
                      <a:pt x="51915" y="56939"/>
                      <a:pt x="53905" y="56180"/>
                      <a:pt x="55422" y="54663"/>
                    </a:cubicBezTo>
                    <a:cubicBezTo>
                      <a:pt x="58456" y="51630"/>
                      <a:pt x="58456" y="46704"/>
                      <a:pt x="55422" y="43671"/>
                    </a:cubicBezTo>
                    <a:lnTo>
                      <a:pt x="14027" y="2276"/>
                    </a:lnTo>
                    <a:cubicBezTo>
                      <a:pt x="12510" y="759"/>
                      <a:pt x="10521" y="1"/>
                      <a:pt x="85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8" name="Google Shape;7388;p58"/>
              <p:cNvSpPr/>
              <p:nvPr/>
            </p:nvSpPr>
            <p:spPr>
              <a:xfrm>
                <a:off x="1003220" y="3097725"/>
                <a:ext cx="19107" cy="30689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9852" extrusionOk="0">
                    <a:moveTo>
                      <a:pt x="3067" y="1"/>
                    </a:moveTo>
                    <a:cubicBezTo>
                      <a:pt x="1371" y="1"/>
                      <a:pt x="1" y="1371"/>
                      <a:pt x="1" y="3067"/>
                    </a:cubicBezTo>
                    <a:lnTo>
                      <a:pt x="1" y="6786"/>
                    </a:lnTo>
                    <a:cubicBezTo>
                      <a:pt x="1" y="8482"/>
                      <a:pt x="1371" y="9852"/>
                      <a:pt x="3067" y="9852"/>
                    </a:cubicBezTo>
                    <a:cubicBezTo>
                      <a:pt x="4763" y="9852"/>
                      <a:pt x="6133" y="8482"/>
                      <a:pt x="6133" y="6786"/>
                    </a:cubicBezTo>
                    <a:lnTo>
                      <a:pt x="6133" y="3067"/>
                    </a:lnTo>
                    <a:cubicBezTo>
                      <a:pt x="6133" y="1371"/>
                      <a:pt x="4763" y="1"/>
                      <a:pt x="30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58"/>
              <p:cNvSpPr/>
              <p:nvPr/>
            </p:nvSpPr>
            <p:spPr>
              <a:xfrm>
                <a:off x="1131047" y="3097725"/>
                <a:ext cx="19107" cy="30689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9852" extrusionOk="0">
                    <a:moveTo>
                      <a:pt x="3067" y="1"/>
                    </a:moveTo>
                    <a:cubicBezTo>
                      <a:pt x="1371" y="1"/>
                      <a:pt x="1" y="1371"/>
                      <a:pt x="1" y="3067"/>
                    </a:cubicBezTo>
                    <a:lnTo>
                      <a:pt x="1" y="6786"/>
                    </a:lnTo>
                    <a:cubicBezTo>
                      <a:pt x="1" y="8482"/>
                      <a:pt x="1371" y="9852"/>
                      <a:pt x="3067" y="9852"/>
                    </a:cubicBezTo>
                    <a:cubicBezTo>
                      <a:pt x="4763" y="9852"/>
                      <a:pt x="6133" y="8482"/>
                      <a:pt x="6133" y="6786"/>
                    </a:cubicBezTo>
                    <a:lnTo>
                      <a:pt x="6133" y="3067"/>
                    </a:lnTo>
                    <a:cubicBezTo>
                      <a:pt x="6133" y="1371"/>
                      <a:pt x="4763" y="1"/>
                      <a:pt x="30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58"/>
              <p:cNvSpPr/>
              <p:nvPr/>
            </p:nvSpPr>
            <p:spPr>
              <a:xfrm>
                <a:off x="1050265" y="3108488"/>
                <a:ext cx="52843" cy="26026"/>
              </a:xfrm>
              <a:custGeom>
                <a:avLst/>
                <a:gdLst/>
                <a:ahLst/>
                <a:cxnLst/>
                <a:rect l="l" t="t" r="r" b="b"/>
                <a:pathLst>
                  <a:path w="16964" h="8355" extrusionOk="0">
                    <a:moveTo>
                      <a:pt x="3410" y="0"/>
                    </a:moveTo>
                    <a:cubicBezTo>
                      <a:pt x="2698" y="0"/>
                      <a:pt x="1983" y="248"/>
                      <a:pt x="1404" y="754"/>
                    </a:cubicBezTo>
                    <a:cubicBezTo>
                      <a:pt x="131" y="1895"/>
                      <a:pt x="1" y="3820"/>
                      <a:pt x="1110" y="5092"/>
                    </a:cubicBezTo>
                    <a:cubicBezTo>
                      <a:pt x="2937" y="7180"/>
                      <a:pt x="5611" y="8354"/>
                      <a:pt x="8482" y="8354"/>
                    </a:cubicBezTo>
                    <a:cubicBezTo>
                      <a:pt x="11320" y="8354"/>
                      <a:pt x="14027" y="7180"/>
                      <a:pt x="15854" y="5092"/>
                    </a:cubicBezTo>
                    <a:cubicBezTo>
                      <a:pt x="16963" y="3820"/>
                      <a:pt x="16833" y="1895"/>
                      <a:pt x="15561" y="754"/>
                    </a:cubicBezTo>
                    <a:cubicBezTo>
                      <a:pt x="14981" y="248"/>
                      <a:pt x="14266" y="0"/>
                      <a:pt x="13554" y="0"/>
                    </a:cubicBezTo>
                    <a:cubicBezTo>
                      <a:pt x="12704" y="0"/>
                      <a:pt x="11859" y="355"/>
                      <a:pt x="11255" y="1047"/>
                    </a:cubicBezTo>
                    <a:cubicBezTo>
                      <a:pt x="10570" y="1830"/>
                      <a:pt x="9558" y="2254"/>
                      <a:pt x="8482" y="2254"/>
                    </a:cubicBezTo>
                    <a:cubicBezTo>
                      <a:pt x="7373" y="2254"/>
                      <a:pt x="6394" y="1830"/>
                      <a:pt x="5709" y="1047"/>
                    </a:cubicBezTo>
                    <a:cubicBezTo>
                      <a:pt x="5106" y="355"/>
                      <a:pt x="4260" y="0"/>
                      <a:pt x="3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58"/>
              <p:cNvSpPr/>
              <p:nvPr/>
            </p:nvSpPr>
            <p:spPr>
              <a:xfrm>
                <a:off x="713936" y="2788322"/>
                <a:ext cx="19005" cy="30689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9852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lnTo>
                      <a:pt x="0" y="6785"/>
                    </a:lnTo>
                    <a:cubicBezTo>
                      <a:pt x="0" y="8481"/>
                      <a:pt x="1370" y="9851"/>
                      <a:pt x="3066" y="9851"/>
                    </a:cubicBezTo>
                    <a:cubicBezTo>
                      <a:pt x="4730" y="9851"/>
                      <a:pt x="6100" y="8481"/>
                      <a:pt x="6100" y="6785"/>
                    </a:cubicBezTo>
                    <a:lnTo>
                      <a:pt x="6100" y="3067"/>
                    </a:lnTo>
                    <a:cubicBezTo>
                      <a:pt x="6100" y="1370"/>
                      <a:pt x="4730" y="0"/>
                      <a:pt x="30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58"/>
              <p:cNvSpPr/>
              <p:nvPr/>
            </p:nvSpPr>
            <p:spPr>
              <a:xfrm>
                <a:off x="841760" y="2788322"/>
                <a:ext cx="19005" cy="30689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9852" extrusionOk="0">
                    <a:moveTo>
                      <a:pt x="3035" y="0"/>
                    </a:moveTo>
                    <a:cubicBezTo>
                      <a:pt x="1371" y="0"/>
                      <a:pt x="1" y="1370"/>
                      <a:pt x="1" y="3067"/>
                    </a:cubicBezTo>
                    <a:lnTo>
                      <a:pt x="1" y="6785"/>
                    </a:lnTo>
                    <a:cubicBezTo>
                      <a:pt x="1" y="8481"/>
                      <a:pt x="1371" y="9851"/>
                      <a:pt x="3035" y="9851"/>
                    </a:cubicBezTo>
                    <a:cubicBezTo>
                      <a:pt x="4731" y="9851"/>
                      <a:pt x="6101" y="8481"/>
                      <a:pt x="6101" y="6785"/>
                    </a:cubicBezTo>
                    <a:lnTo>
                      <a:pt x="6101" y="3067"/>
                    </a:lnTo>
                    <a:cubicBezTo>
                      <a:pt x="6101" y="1370"/>
                      <a:pt x="4731" y="0"/>
                      <a:pt x="30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58"/>
              <p:cNvSpPr/>
              <p:nvPr/>
            </p:nvSpPr>
            <p:spPr>
              <a:xfrm>
                <a:off x="760982" y="2799081"/>
                <a:ext cx="52737" cy="26026"/>
              </a:xfrm>
              <a:custGeom>
                <a:avLst/>
                <a:gdLst/>
                <a:ahLst/>
                <a:cxnLst/>
                <a:rect l="l" t="t" r="r" b="b"/>
                <a:pathLst>
                  <a:path w="16930" h="8355" extrusionOk="0">
                    <a:moveTo>
                      <a:pt x="3409" y="1"/>
                    </a:moveTo>
                    <a:cubicBezTo>
                      <a:pt x="2697" y="1"/>
                      <a:pt x="1982" y="249"/>
                      <a:pt x="1403" y="754"/>
                    </a:cubicBezTo>
                    <a:cubicBezTo>
                      <a:pt x="131" y="1863"/>
                      <a:pt x="0" y="3820"/>
                      <a:pt x="1109" y="5093"/>
                    </a:cubicBezTo>
                    <a:cubicBezTo>
                      <a:pt x="2936" y="7180"/>
                      <a:pt x="5611" y="8355"/>
                      <a:pt x="8481" y="8355"/>
                    </a:cubicBezTo>
                    <a:cubicBezTo>
                      <a:pt x="11319" y="8355"/>
                      <a:pt x="13994" y="7180"/>
                      <a:pt x="15821" y="5093"/>
                    </a:cubicBezTo>
                    <a:cubicBezTo>
                      <a:pt x="16930" y="3820"/>
                      <a:pt x="16799" y="1863"/>
                      <a:pt x="15527" y="754"/>
                    </a:cubicBezTo>
                    <a:cubicBezTo>
                      <a:pt x="14962" y="249"/>
                      <a:pt x="14249" y="1"/>
                      <a:pt x="13534" y="1"/>
                    </a:cubicBezTo>
                    <a:cubicBezTo>
                      <a:pt x="12680" y="1"/>
                      <a:pt x="11825" y="355"/>
                      <a:pt x="11221" y="1048"/>
                    </a:cubicBezTo>
                    <a:cubicBezTo>
                      <a:pt x="10569" y="1831"/>
                      <a:pt x="9558" y="2255"/>
                      <a:pt x="8481" y="2255"/>
                    </a:cubicBezTo>
                    <a:cubicBezTo>
                      <a:pt x="7372" y="2255"/>
                      <a:pt x="6361" y="1831"/>
                      <a:pt x="5709" y="1048"/>
                    </a:cubicBezTo>
                    <a:cubicBezTo>
                      <a:pt x="5105" y="355"/>
                      <a:pt x="4259" y="1"/>
                      <a:pt x="34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58"/>
              <p:cNvSpPr/>
              <p:nvPr/>
            </p:nvSpPr>
            <p:spPr>
              <a:xfrm>
                <a:off x="641792" y="2639054"/>
                <a:ext cx="655290" cy="637307"/>
              </a:xfrm>
              <a:custGeom>
                <a:avLst/>
                <a:gdLst/>
                <a:ahLst/>
                <a:cxnLst/>
                <a:rect l="l" t="t" r="r" b="b"/>
                <a:pathLst>
                  <a:path w="210366" h="204593" extrusionOk="0">
                    <a:moveTo>
                      <a:pt x="169917" y="6133"/>
                    </a:moveTo>
                    <a:cubicBezTo>
                      <a:pt x="172722" y="6133"/>
                      <a:pt x="175332" y="7210"/>
                      <a:pt x="177322" y="9167"/>
                    </a:cubicBezTo>
                    <a:lnTo>
                      <a:pt x="199601" y="31479"/>
                    </a:lnTo>
                    <a:cubicBezTo>
                      <a:pt x="203678" y="35556"/>
                      <a:pt x="203678" y="42146"/>
                      <a:pt x="199601" y="46223"/>
                    </a:cubicBezTo>
                    <a:lnTo>
                      <a:pt x="194480" y="51377"/>
                    </a:lnTo>
                    <a:lnTo>
                      <a:pt x="157423" y="14321"/>
                    </a:lnTo>
                    <a:lnTo>
                      <a:pt x="162545" y="9167"/>
                    </a:lnTo>
                    <a:cubicBezTo>
                      <a:pt x="164535" y="7210"/>
                      <a:pt x="167144" y="6133"/>
                      <a:pt x="169917" y="6133"/>
                    </a:cubicBezTo>
                    <a:close/>
                    <a:moveTo>
                      <a:pt x="147589" y="15104"/>
                    </a:moveTo>
                    <a:cubicBezTo>
                      <a:pt x="148804" y="15104"/>
                      <a:pt x="150019" y="15560"/>
                      <a:pt x="150932" y="16474"/>
                    </a:cubicBezTo>
                    <a:cubicBezTo>
                      <a:pt x="150932" y="16474"/>
                      <a:pt x="192294" y="57836"/>
                      <a:pt x="192294" y="57836"/>
                    </a:cubicBezTo>
                    <a:cubicBezTo>
                      <a:pt x="194121" y="59662"/>
                      <a:pt x="194121" y="62729"/>
                      <a:pt x="192294" y="64523"/>
                    </a:cubicBezTo>
                    <a:cubicBezTo>
                      <a:pt x="191381" y="65436"/>
                      <a:pt x="190166" y="65893"/>
                      <a:pt x="188951" y="65893"/>
                    </a:cubicBezTo>
                    <a:cubicBezTo>
                      <a:pt x="187735" y="65893"/>
                      <a:pt x="186520" y="65436"/>
                      <a:pt x="185607" y="64523"/>
                    </a:cubicBezTo>
                    <a:lnTo>
                      <a:pt x="144245" y="23161"/>
                    </a:lnTo>
                    <a:cubicBezTo>
                      <a:pt x="142418" y="21334"/>
                      <a:pt x="142418" y="18300"/>
                      <a:pt x="144245" y="16474"/>
                    </a:cubicBezTo>
                    <a:cubicBezTo>
                      <a:pt x="145158" y="15560"/>
                      <a:pt x="146373" y="15104"/>
                      <a:pt x="147589" y="15104"/>
                    </a:cubicBezTo>
                    <a:close/>
                    <a:moveTo>
                      <a:pt x="142092" y="29652"/>
                    </a:moveTo>
                    <a:lnTo>
                      <a:pt x="179148" y="66708"/>
                    </a:lnTo>
                    <a:lnTo>
                      <a:pt x="170602" y="75222"/>
                    </a:lnTo>
                    <a:lnTo>
                      <a:pt x="133546" y="38166"/>
                    </a:lnTo>
                    <a:lnTo>
                      <a:pt x="142092" y="29652"/>
                    </a:lnTo>
                    <a:close/>
                    <a:moveTo>
                      <a:pt x="123711" y="38981"/>
                    </a:moveTo>
                    <a:cubicBezTo>
                      <a:pt x="124926" y="38981"/>
                      <a:pt x="126141" y="39438"/>
                      <a:pt x="127054" y="40351"/>
                    </a:cubicBezTo>
                    <a:lnTo>
                      <a:pt x="168449" y="81713"/>
                    </a:lnTo>
                    <a:cubicBezTo>
                      <a:pt x="170276" y="83540"/>
                      <a:pt x="170276" y="86574"/>
                      <a:pt x="168449" y="88401"/>
                    </a:cubicBezTo>
                    <a:cubicBezTo>
                      <a:pt x="167536" y="89314"/>
                      <a:pt x="166321" y="89771"/>
                      <a:pt x="165105" y="89771"/>
                    </a:cubicBezTo>
                    <a:cubicBezTo>
                      <a:pt x="163890" y="89771"/>
                      <a:pt x="162675" y="89314"/>
                      <a:pt x="161762" y="88401"/>
                    </a:cubicBezTo>
                    <a:cubicBezTo>
                      <a:pt x="161762" y="88401"/>
                      <a:pt x="120367" y="47039"/>
                      <a:pt x="120367" y="47006"/>
                    </a:cubicBezTo>
                    <a:cubicBezTo>
                      <a:pt x="118541" y="45179"/>
                      <a:pt x="118541" y="42178"/>
                      <a:pt x="120367" y="40351"/>
                    </a:cubicBezTo>
                    <a:cubicBezTo>
                      <a:pt x="121281" y="39438"/>
                      <a:pt x="122496" y="38981"/>
                      <a:pt x="123711" y="38981"/>
                    </a:cubicBezTo>
                    <a:close/>
                    <a:moveTo>
                      <a:pt x="118214" y="53497"/>
                    </a:moveTo>
                    <a:lnTo>
                      <a:pt x="155271" y="90553"/>
                    </a:lnTo>
                    <a:lnTo>
                      <a:pt x="143919" y="101938"/>
                    </a:lnTo>
                    <a:cubicBezTo>
                      <a:pt x="143886" y="101905"/>
                      <a:pt x="143854" y="101905"/>
                      <a:pt x="143821" y="101905"/>
                    </a:cubicBezTo>
                    <a:cubicBezTo>
                      <a:pt x="143201" y="101873"/>
                      <a:pt x="140429" y="101742"/>
                      <a:pt x="139613" y="101742"/>
                    </a:cubicBezTo>
                    <a:cubicBezTo>
                      <a:pt x="111266" y="101742"/>
                      <a:pt x="88171" y="124804"/>
                      <a:pt x="88171" y="153151"/>
                    </a:cubicBezTo>
                    <a:cubicBezTo>
                      <a:pt x="88171" y="154586"/>
                      <a:pt x="88237" y="156021"/>
                      <a:pt x="88367" y="157424"/>
                    </a:cubicBezTo>
                    <a:cubicBezTo>
                      <a:pt x="88367" y="157457"/>
                      <a:pt x="88367" y="157457"/>
                      <a:pt x="88367" y="157457"/>
                    </a:cubicBezTo>
                    <a:lnTo>
                      <a:pt x="73590" y="172234"/>
                    </a:lnTo>
                    <a:lnTo>
                      <a:pt x="36567" y="135177"/>
                    </a:lnTo>
                    <a:lnTo>
                      <a:pt x="71177" y="100568"/>
                    </a:lnTo>
                    <a:lnTo>
                      <a:pt x="81811" y="100568"/>
                    </a:lnTo>
                    <a:cubicBezTo>
                      <a:pt x="88237" y="100568"/>
                      <a:pt x="93456" y="95349"/>
                      <a:pt x="93456" y="88890"/>
                    </a:cubicBezTo>
                    <a:lnTo>
                      <a:pt x="93456" y="78256"/>
                    </a:lnTo>
                    <a:lnTo>
                      <a:pt x="118214" y="53497"/>
                    </a:lnTo>
                    <a:close/>
                    <a:moveTo>
                      <a:pt x="35066" y="142321"/>
                    </a:moveTo>
                    <a:lnTo>
                      <a:pt x="66447" y="173734"/>
                    </a:lnTo>
                    <a:lnTo>
                      <a:pt x="56856" y="174060"/>
                    </a:lnTo>
                    <a:lnTo>
                      <a:pt x="34740" y="151944"/>
                    </a:lnTo>
                    <a:lnTo>
                      <a:pt x="35066" y="142321"/>
                    </a:lnTo>
                    <a:close/>
                    <a:moveTo>
                      <a:pt x="34447" y="160295"/>
                    </a:moveTo>
                    <a:lnTo>
                      <a:pt x="48473" y="174354"/>
                    </a:lnTo>
                    <a:lnTo>
                      <a:pt x="45015" y="174452"/>
                    </a:lnTo>
                    <a:cubicBezTo>
                      <a:pt x="44895" y="174456"/>
                      <a:pt x="44774" y="174458"/>
                      <a:pt x="44654" y="174458"/>
                    </a:cubicBezTo>
                    <a:cubicBezTo>
                      <a:pt x="41823" y="174458"/>
                      <a:pt x="39191" y="173354"/>
                      <a:pt x="37219" y="171320"/>
                    </a:cubicBezTo>
                    <a:cubicBezTo>
                      <a:pt x="35262" y="169265"/>
                      <a:pt x="34218" y="166590"/>
                      <a:pt x="34316" y="163752"/>
                    </a:cubicBezTo>
                    <a:lnTo>
                      <a:pt x="34447" y="160295"/>
                    </a:lnTo>
                    <a:close/>
                    <a:moveTo>
                      <a:pt x="169917" y="1"/>
                    </a:moveTo>
                    <a:cubicBezTo>
                      <a:pt x="165513" y="1"/>
                      <a:pt x="161370" y="1730"/>
                      <a:pt x="158239" y="4861"/>
                    </a:cubicBezTo>
                    <a:lnTo>
                      <a:pt x="152791" y="10309"/>
                    </a:lnTo>
                    <a:cubicBezTo>
                      <a:pt x="151193" y="9428"/>
                      <a:pt x="149432" y="8971"/>
                      <a:pt x="147605" y="8971"/>
                    </a:cubicBezTo>
                    <a:cubicBezTo>
                      <a:pt x="144702" y="8971"/>
                      <a:pt x="141962" y="10113"/>
                      <a:pt x="139939" y="12135"/>
                    </a:cubicBezTo>
                    <a:cubicBezTo>
                      <a:pt x="136579" y="15495"/>
                      <a:pt x="135796" y="20845"/>
                      <a:pt x="138080" y="25020"/>
                    </a:cubicBezTo>
                    <a:lnTo>
                      <a:pt x="128914" y="34154"/>
                    </a:lnTo>
                    <a:cubicBezTo>
                      <a:pt x="127348" y="33306"/>
                      <a:pt x="125554" y="32849"/>
                      <a:pt x="123727" y="32849"/>
                    </a:cubicBezTo>
                    <a:cubicBezTo>
                      <a:pt x="120824" y="32849"/>
                      <a:pt x="118117" y="33958"/>
                      <a:pt x="116061" y="36013"/>
                    </a:cubicBezTo>
                    <a:cubicBezTo>
                      <a:pt x="112571" y="39503"/>
                      <a:pt x="111951" y="44755"/>
                      <a:pt x="114202" y="48865"/>
                    </a:cubicBezTo>
                    <a:lnTo>
                      <a:pt x="93456" y="69611"/>
                    </a:lnTo>
                    <a:lnTo>
                      <a:pt x="93456" y="18757"/>
                    </a:lnTo>
                    <a:cubicBezTo>
                      <a:pt x="93456" y="12331"/>
                      <a:pt x="88237" y="7112"/>
                      <a:pt x="81811" y="7112"/>
                    </a:cubicBezTo>
                    <a:lnTo>
                      <a:pt x="34447" y="7112"/>
                    </a:lnTo>
                    <a:cubicBezTo>
                      <a:pt x="32750" y="7112"/>
                      <a:pt x="31380" y="8482"/>
                      <a:pt x="31380" y="10145"/>
                    </a:cubicBezTo>
                    <a:cubicBezTo>
                      <a:pt x="31380" y="11842"/>
                      <a:pt x="32750" y="13212"/>
                      <a:pt x="34447" y="13212"/>
                    </a:cubicBezTo>
                    <a:lnTo>
                      <a:pt x="81811" y="13212"/>
                    </a:lnTo>
                    <a:cubicBezTo>
                      <a:pt x="84844" y="13212"/>
                      <a:pt x="87356" y="15691"/>
                      <a:pt x="87356" y="18757"/>
                    </a:cubicBezTo>
                    <a:lnTo>
                      <a:pt x="87356" y="88890"/>
                    </a:lnTo>
                    <a:cubicBezTo>
                      <a:pt x="87356" y="91956"/>
                      <a:pt x="84844" y="94435"/>
                      <a:pt x="81811" y="94435"/>
                    </a:cubicBezTo>
                    <a:lnTo>
                      <a:pt x="11678" y="94435"/>
                    </a:lnTo>
                    <a:cubicBezTo>
                      <a:pt x="8612" y="94435"/>
                      <a:pt x="6100" y="91956"/>
                      <a:pt x="6100" y="88890"/>
                    </a:cubicBezTo>
                    <a:lnTo>
                      <a:pt x="6100" y="18757"/>
                    </a:lnTo>
                    <a:cubicBezTo>
                      <a:pt x="6100" y="15723"/>
                      <a:pt x="8612" y="13212"/>
                      <a:pt x="11678" y="13212"/>
                    </a:cubicBezTo>
                    <a:lnTo>
                      <a:pt x="22214" y="13212"/>
                    </a:lnTo>
                    <a:cubicBezTo>
                      <a:pt x="23910" y="13212"/>
                      <a:pt x="25280" y="11842"/>
                      <a:pt x="25280" y="10145"/>
                    </a:cubicBezTo>
                    <a:cubicBezTo>
                      <a:pt x="25280" y="8482"/>
                      <a:pt x="23910" y="7112"/>
                      <a:pt x="22214" y="7112"/>
                    </a:cubicBezTo>
                    <a:lnTo>
                      <a:pt x="11678" y="7112"/>
                    </a:lnTo>
                    <a:cubicBezTo>
                      <a:pt x="5219" y="7112"/>
                      <a:pt x="0" y="12331"/>
                      <a:pt x="0" y="18757"/>
                    </a:cubicBezTo>
                    <a:lnTo>
                      <a:pt x="0" y="88890"/>
                    </a:lnTo>
                    <a:cubicBezTo>
                      <a:pt x="0" y="95349"/>
                      <a:pt x="5219" y="100568"/>
                      <a:pt x="11678" y="100568"/>
                    </a:cubicBezTo>
                    <a:lnTo>
                      <a:pt x="62532" y="100568"/>
                    </a:lnTo>
                    <a:lnTo>
                      <a:pt x="30076" y="133024"/>
                    </a:lnTo>
                    <a:cubicBezTo>
                      <a:pt x="29521" y="133546"/>
                      <a:pt x="29162" y="134395"/>
                      <a:pt x="29162" y="135145"/>
                    </a:cubicBezTo>
                    <a:cubicBezTo>
                      <a:pt x="29162" y="135145"/>
                      <a:pt x="29162" y="135177"/>
                      <a:pt x="29162" y="135177"/>
                    </a:cubicBezTo>
                    <a:lnTo>
                      <a:pt x="28216" y="163557"/>
                    </a:lnTo>
                    <a:cubicBezTo>
                      <a:pt x="28053" y="168058"/>
                      <a:pt x="29684" y="172331"/>
                      <a:pt x="32816" y="175561"/>
                    </a:cubicBezTo>
                    <a:cubicBezTo>
                      <a:pt x="35912" y="178751"/>
                      <a:pt x="40238" y="180562"/>
                      <a:pt x="44643" y="180562"/>
                    </a:cubicBezTo>
                    <a:cubicBezTo>
                      <a:pt x="44832" y="180562"/>
                      <a:pt x="45022" y="180558"/>
                      <a:pt x="45211" y="180552"/>
                    </a:cubicBezTo>
                    <a:cubicBezTo>
                      <a:pt x="45211" y="180552"/>
                      <a:pt x="73590" y="179606"/>
                      <a:pt x="73590" y="179606"/>
                    </a:cubicBezTo>
                    <a:lnTo>
                      <a:pt x="73623" y="179606"/>
                    </a:lnTo>
                    <a:cubicBezTo>
                      <a:pt x="74406" y="179606"/>
                      <a:pt x="75221" y="179279"/>
                      <a:pt x="75776" y="178725"/>
                    </a:cubicBezTo>
                    <a:lnTo>
                      <a:pt x="89542" y="164927"/>
                    </a:lnTo>
                    <a:cubicBezTo>
                      <a:pt x="94891" y="187630"/>
                      <a:pt x="115311" y="204592"/>
                      <a:pt x="139613" y="204592"/>
                    </a:cubicBezTo>
                    <a:cubicBezTo>
                      <a:pt x="167960" y="204592"/>
                      <a:pt x="191022" y="181530"/>
                      <a:pt x="191022" y="153151"/>
                    </a:cubicBezTo>
                    <a:cubicBezTo>
                      <a:pt x="191022" y="140658"/>
                      <a:pt x="186488" y="128588"/>
                      <a:pt x="178202" y="119194"/>
                    </a:cubicBezTo>
                    <a:cubicBezTo>
                      <a:pt x="177603" y="118506"/>
                      <a:pt x="176765" y="118152"/>
                      <a:pt x="175921" y="118152"/>
                    </a:cubicBezTo>
                    <a:cubicBezTo>
                      <a:pt x="175204" y="118152"/>
                      <a:pt x="174481" y="118408"/>
                      <a:pt x="173896" y="118933"/>
                    </a:cubicBezTo>
                    <a:cubicBezTo>
                      <a:pt x="172624" y="120042"/>
                      <a:pt x="172494" y="121966"/>
                      <a:pt x="173636" y="123239"/>
                    </a:cubicBezTo>
                    <a:cubicBezTo>
                      <a:pt x="180910" y="131524"/>
                      <a:pt x="184922" y="142125"/>
                      <a:pt x="184922" y="153151"/>
                    </a:cubicBezTo>
                    <a:cubicBezTo>
                      <a:pt x="184922" y="178138"/>
                      <a:pt x="164600" y="198460"/>
                      <a:pt x="139613" y="198460"/>
                    </a:cubicBezTo>
                    <a:cubicBezTo>
                      <a:pt x="116322" y="198460"/>
                      <a:pt x="97077" y="180813"/>
                      <a:pt x="94598" y="158174"/>
                    </a:cubicBezTo>
                    <a:cubicBezTo>
                      <a:pt x="94402" y="156511"/>
                      <a:pt x="94304" y="154847"/>
                      <a:pt x="94304" y="153151"/>
                    </a:cubicBezTo>
                    <a:cubicBezTo>
                      <a:pt x="94304" y="128197"/>
                      <a:pt x="114626" y="107842"/>
                      <a:pt x="139613" y="107842"/>
                    </a:cubicBezTo>
                    <a:cubicBezTo>
                      <a:pt x="148616" y="107842"/>
                      <a:pt x="157554" y="110582"/>
                      <a:pt x="165024" y="115638"/>
                    </a:cubicBezTo>
                    <a:cubicBezTo>
                      <a:pt x="165552" y="115994"/>
                      <a:pt x="166150" y="116166"/>
                      <a:pt x="166741" y="116166"/>
                    </a:cubicBezTo>
                    <a:cubicBezTo>
                      <a:pt x="167718" y="116166"/>
                      <a:pt x="168675" y="115697"/>
                      <a:pt x="169264" y="114823"/>
                    </a:cubicBezTo>
                    <a:cubicBezTo>
                      <a:pt x="170210" y="113420"/>
                      <a:pt x="169852" y="111528"/>
                      <a:pt x="168449" y="110582"/>
                    </a:cubicBezTo>
                    <a:cubicBezTo>
                      <a:pt x="163230" y="107026"/>
                      <a:pt x="157456" y="104515"/>
                      <a:pt x="151389" y="103112"/>
                    </a:cubicBezTo>
                    <a:lnTo>
                      <a:pt x="159903" y="94566"/>
                    </a:lnTo>
                    <a:cubicBezTo>
                      <a:pt x="161468" y="95446"/>
                      <a:pt x="163262" y="95903"/>
                      <a:pt x="165089" y="95903"/>
                    </a:cubicBezTo>
                    <a:cubicBezTo>
                      <a:pt x="167992" y="95903"/>
                      <a:pt x="170700" y="94761"/>
                      <a:pt x="172755" y="92706"/>
                    </a:cubicBezTo>
                    <a:cubicBezTo>
                      <a:pt x="176115" y="89379"/>
                      <a:pt x="176898" y="84029"/>
                      <a:pt x="174614" y="79854"/>
                    </a:cubicBezTo>
                    <a:lnTo>
                      <a:pt x="183780" y="70721"/>
                    </a:lnTo>
                    <a:cubicBezTo>
                      <a:pt x="185346" y="71569"/>
                      <a:pt x="187108" y="72025"/>
                      <a:pt x="188967" y="72025"/>
                    </a:cubicBezTo>
                    <a:cubicBezTo>
                      <a:pt x="191870" y="72025"/>
                      <a:pt x="194577" y="70916"/>
                      <a:pt x="196633" y="68861"/>
                    </a:cubicBezTo>
                    <a:cubicBezTo>
                      <a:pt x="199992" y="65501"/>
                      <a:pt x="200775" y="60152"/>
                      <a:pt x="198492" y="56009"/>
                    </a:cubicBezTo>
                    <a:lnTo>
                      <a:pt x="203939" y="50561"/>
                    </a:lnTo>
                    <a:cubicBezTo>
                      <a:pt x="210366" y="44103"/>
                      <a:pt x="210366" y="33599"/>
                      <a:pt x="203939" y="27140"/>
                    </a:cubicBezTo>
                    <a:lnTo>
                      <a:pt x="181627" y="4861"/>
                    </a:lnTo>
                    <a:cubicBezTo>
                      <a:pt x="178496" y="1730"/>
                      <a:pt x="174353" y="1"/>
                      <a:pt x="169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95" name="Google Shape;7395;p58"/>
            <p:cNvGrpSpPr/>
            <p:nvPr/>
          </p:nvGrpSpPr>
          <p:grpSpPr>
            <a:xfrm>
              <a:off x="641792" y="2639054"/>
              <a:ext cx="655290" cy="637307"/>
              <a:chOff x="641792" y="2639054"/>
              <a:chExt cx="655290" cy="637307"/>
            </a:xfrm>
          </p:grpSpPr>
          <p:sp>
            <p:nvSpPr>
              <p:cNvPr id="7396" name="Google Shape;7396;p58"/>
              <p:cNvSpPr/>
              <p:nvPr/>
            </p:nvSpPr>
            <p:spPr>
              <a:xfrm>
                <a:off x="1044272" y="2717904"/>
                <a:ext cx="168983" cy="168983"/>
              </a:xfrm>
              <a:custGeom>
                <a:avLst/>
                <a:gdLst/>
                <a:ahLst/>
                <a:cxnLst/>
                <a:rect l="l" t="t" r="r" b="b"/>
                <a:pathLst>
                  <a:path w="54248" h="54248" extrusionOk="0">
                    <a:moveTo>
                      <a:pt x="12885" y="1"/>
                    </a:moveTo>
                    <a:lnTo>
                      <a:pt x="0" y="12853"/>
                    </a:lnTo>
                    <a:lnTo>
                      <a:pt x="15201" y="39047"/>
                    </a:lnTo>
                    <a:lnTo>
                      <a:pt x="41395" y="54248"/>
                    </a:lnTo>
                    <a:lnTo>
                      <a:pt x="54247" y="41395"/>
                    </a:lnTo>
                    <a:lnTo>
                      <a:pt x="39079" y="15202"/>
                    </a:lnTo>
                    <a:lnTo>
                      <a:pt x="1288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58"/>
              <p:cNvSpPr/>
              <p:nvPr/>
            </p:nvSpPr>
            <p:spPr>
              <a:xfrm>
                <a:off x="1118652" y="2648555"/>
                <a:ext cx="168067" cy="163952"/>
              </a:xfrm>
              <a:custGeom>
                <a:avLst/>
                <a:gdLst/>
                <a:ahLst/>
                <a:cxnLst/>
                <a:rect l="l" t="t" r="r" b="b"/>
                <a:pathLst>
                  <a:path w="53954" h="52633" extrusionOk="0">
                    <a:moveTo>
                      <a:pt x="16836" y="1"/>
                    </a:moveTo>
                    <a:cubicBezTo>
                      <a:pt x="13382" y="1"/>
                      <a:pt x="9933" y="1322"/>
                      <a:pt x="7307" y="3964"/>
                    </a:cubicBezTo>
                    <a:lnTo>
                      <a:pt x="0" y="11271"/>
                    </a:lnTo>
                    <a:lnTo>
                      <a:pt x="15201" y="37465"/>
                    </a:lnTo>
                    <a:lnTo>
                      <a:pt x="41362" y="52633"/>
                    </a:lnTo>
                    <a:lnTo>
                      <a:pt x="48669" y="45326"/>
                    </a:lnTo>
                    <a:cubicBezTo>
                      <a:pt x="53953" y="40074"/>
                      <a:pt x="53953" y="31528"/>
                      <a:pt x="48669" y="26276"/>
                    </a:cubicBezTo>
                    <a:lnTo>
                      <a:pt x="26389" y="3964"/>
                    </a:lnTo>
                    <a:cubicBezTo>
                      <a:pt x="23747" y="1322"/>
                      <a:pt x="20290" y="1"/>
                      <a:pt x="168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58"/>
              <p:cNvSpPr/>
              <p:nvPr/>
            </p:nvSpPr>
            <p:spPr>
              <a:xfrm>
                <a:off x="740251" y="3060130"/>
                <a:ext cx="130777" cy="130777"/>
              </a:xfrm>
              <a:custGeom>
                <a:avLst/>
                <a:gdLst/>
                <a:ahLst/>
                <a:cxnLst/>
                <a:rect l="l" t="t" r="r" b="b"/>
                <a:pathLst>
                  <a:path w="41983" h="41983" extrusionOk="0">
                    <a:moveTo>
                      <a:pt x="620" y="0"/>
                    </a:moveTo>
                    <a:lnTo>
                      <a:pt x="1" y="17974"/>
                    </a:lnTo>
                    <a:lnTo>
                      <a:pt x="7797" y="34186"/>
                    </a:lnTo>
                    <a:lnTo>
                      <a:pt x="24009" y="41982"/>
                    </a:lnTo>
                    <a:lnTo>
                      <a:pt x="41982" y="41362"/>
                    </a:lnTo>
                    <a:lnTo>
                      <a:pt x="34610" y="7372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58"/>
              <p:cNvSpPr/>
              <p:nvPr/>
            </p:nvSpPr>
            <p:spPr>
              <a:xfrm>
                <a:off x="1074855" y="2676574"/>
                <a:ext cx="182193" cy="177365"/>
              </a:xfrm>
              <a:custGeom>
                <a:avLst/>
                <a:gdLst/>
                <a:ahLst/>
                <a:cxnLst/>
                <a:rect l="l" t="t" r="r" b="b"/>
                <a:pathLst>
                  <a:path w="58489" h="56939" extrusionOk="0">
                    <a:moveTo>
                      <a:pt x="8564" y="1"/>
                    </a:moveTo>
                    <a:cubicBezTo>
                      <a:pt x="6574" y="1"/>
                      <a:pt x="4584" y="759"/>
                      <a:pt x="3067" y="2276"/>
                    </a:cubicBezTo>
                    <a:cubicBezTo>
                      <a:pt x="1" y="5309"/>
                      <a:pt x="1" y="10235"/>
                      <a:pt x="3067" y="13269"/>
                    </a:cubicBezTo>
                    <a:lnTo>
                      <a:pt x="44429" y="54663"/>
                    </a:lnTo>
                    <a:cubicBezTo>
                      <a:pt x="45946" y="56180"/>
                      <a:pt x="47936" y="56939"/>
                      <a:pt x="49926" y="56939"/>
                    </a:cubicBezTo>
                    <a:cubicBezTo>
                      <a:pt x="51915" y="56939"/>
                      <a:pt x="53905" y="56180"/>
                      <a:pt x="55422" y="54663"/>
                    </a:cubicBezTo>
                    <a:cubicBezTo>
                      <a:pt x="58488" y="51597"/>
                      <a:pt x="58488" y="46671"/>
                      <a:pt x="55422" y="43638"/>
                    </a:cubicBezTo>
                    <a:lnTo>
                      <a:pt x="14060" y="2276"/>
                    </a:lnTo>
                    <a:cubicBezTo>
                      <a:pt x="12543" y="759"/>
                      <a:pt x="10553" y="1"/>
                      <a:pt x="856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58"/>
              <p:cNvSpPr/>
              <p:nvPr/>
            </p:nvSpPr>
            <p:spPr>
              <a:xfrm>
                <a:off x="742183" y="2792284"/>
                <a:ext cx="396692" cy="396692"/>
              </a:xfrm>
              <a:custGeom>
                <a:avLst/>
                <a:gdLst/>
                <a:ahLst/>
                <a:cxnLst/>
                <a:rect l="l" t="t" r="r" b="b"/>
                <a:pathLst>
                  <a:path w="127349" h="127349" extrusionOk="0">
                    <a:moveTo>
                      <a:pt x="85986" y="0"/>
                    </a:moveTo>
                    <a:lnTo>
                      <a:pt x="0" y="85986"/>
                    </a:lnTo>
                    <a:lnTo>
                      <a:pt x="41362" y="127348"/>
                    </a:lnTo>
                    <a:lnTo>
                      <a:pt x="127348" y="41362"/>
                    </a:lnTo>
                    <a:lnTo>
                      <a:pt x="112180" y="15169"/>
                    </a:lnTo>
                    <a:lnTo>
                      <a:pt x="859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58"/>
              <p:cNvSpPr/>
              <p:nvPr/>
            </p:nvSpPr>
            <p:spPr>
              <a:xfrm>
                <a:off x="738339" y="3116116"/>
                <a:ext cx="76701" cy="75931"/>
              </a:xfrm>
              <a:custGeom>
                <a:avLst/>
                <a:gdLst/>
                <a:ahLst/>
                <a:cxnLst/>
                <a:rect l="l" t="t" r="r" b="b"/>
                <a:pathLst>
                  <a:path w="24623" h="24376" extrusionOk="0">
                    <a:moveTo>
                      <a:pt x="615" y="1"/>
                    </a:moveTo>
                    <a:lnTo>
                      <a:pt x="256" y="10505"/>
                    </a:lnTo>
                    <a:cubicBezTo>
                      <a:pt x="0" y="18114"/>
                      <a:pt x="6106" y="24376"/>
                      <a:pt x="13658" y="24376"/>
                    </a:cubicBezTo>
                    <a:cubicBezTo>
                      <a:pt x="13811" y="24376"/>
                      <a:pt x="13965" y="24373"/>
                      <a:pt x="14119" y="24368"/>
                    </a:cubicBezTo>
                    <a:lnTo>
                      <a:pt x="24623" y="24009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58"/>
              <p:cNvSpPr/>
              <p:nvPr/>
            </p:nvSpPr>
            <p:spPr>
              <a:xfrm>
                <a:off x="925996" y="2965531"/>
                <a:ext cx="301280" cy="301280"/>
              </a:xfrm>
              <a:custGeom>
                <a:avLst/>
                <a:gdLst/>
                <a:ahLst/>
                <a:cxnLst/>
                <a:rect l="l" t="t" r="r" b="b"/>
                <a:pathLst>
                  <a:path w="96719" h="96719" extrusionOk="0">
                    <a:moveTo>
                      <a:pt x="48376" y="0"/>
                    </a:moveTo>
                    <a:cubicBezTo>
                      <a:pt x="21660" y="0"/>
                      <a:pt x="1" y="21660"/>
                      <a:pt x="1" y="48343"/>
                    </a:cubicBezTo>
                    <a:cubicBezTo>
                      <a:pt x="1" y="75059"/>
                      <a:pt x="21660" y="96718"/>
                      <a:pt x="48376" y="96718"/>
                    </a:cubicBezTo>
                    <a:cubicBezTo>
                      <a:pt x="75092" y="96718"/>
                      <a:pt x="96719" y="75059"/>
                      <a:pt x="96719" y="48343"/>
                    </a:cubicBezTo>
                    <a:cubicBezTo>
                      <a:pt x="96719" y="21660"/>
                      <a:pt x="75092" y="0"/>
                      <a:pt x="483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58"/>
              <p:cNvSpPr/>
              <p:nvPr/>
            </p:nvSpPr>
            <p:spPr>
              <a:xfrm>
                <a:off x="651343" y="2670656"/>
                <a:ext cx="272014" cy="272117"/>
              </a:xfrm>
              <a:custGeom>
                <a:avLst/>
                <a:gdLst/>
                <a:ahLst/>
                <a:cxnLst/>
                <a:rect l="l" t="t" r="r" b="b"/>
                <a:pathLst>
                  <a:path w="87324" h="87357" extrusionOk="0">
                    <a:moveTo>
                      <a:pt x="8579" y="0"/>
                    </a:moveTo>
                    <a:cubicBezTo>
                      <a:pt x="3849" y="0"/>
                      <a:pt x="0" y="3882"/>
                      <a:pt x="0" y="8612"/>
                    </a:cubicBezTo>
                    <a:lnTo>
                      <a:pt x="0" y="78745"/>
                    </a:lnTo>
                    <a:cubicBezTo>
                      <a:pt x="0" y="83507"/>
                      <a:pt x="3849" y="87356"/>
                      <a:pt x="8579" y="87356"/>
                    </a:cubicBezTo>
                    <a:lnTo>
                      <a:pt x="78745" y="87356"/>
                    </a:lnTo>
                    <a:cubicBezTo>
                      <a:pt x="83475" y="87356"/>
                      <a:pt x="87324" y="83507"/>
                      <a:pt x="87324" y="78745"/>
                    </a:cubicBezTo>
                    <a:lnTo>
                      <a:pt x="87324" y="8612"/>
                    </a:lnTo>
                    <a:cubicBezTo>
                      <a:pt x="87324" y="3882"/>
                      <a:pt x="83475" y="0"/>
                      <a:pt x="787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58"/>
              <p:cNvSpPr/>
              <p:nvPr/>
            </p:nvSpPr>
            <p:spPr>
              <a:xfrm>
                <a:off x="1000578" y="2750851"/>
                <a:ext cx="182090" cy="177365"/>
              </a:xfrm>
              <a:custGeom>
                <a:avLst/>
                <a:gdLst/>
                <a:ahLst/>
                <a:cxnLst/>
                <a:rect l="l" t="t" r="r" b="b"/>
                <a:pathLst>
                  <a:path w="58456" h="56939" extrusionOk="0">
                    <a:moveTo>
                      <a:pt x="8531" y="1"/>
                    </a:moveTo>
                    <a:cubicBezTo>
                      <a:pt x="6541" y="1"/>
                      <a:pt x="4551" y="759"/>
                      <a:pt x="3034" y="2276"/>
                    </a:cubicBezTo>
                    <a:cubicBezTo>
                      <a:pt x="1" y="5342"/>
                      <a:pt x="1" y="10268"/>
                      <a:pt x="3034" y="13301"/>
                    </a:cubicBezTo>
                    <a:lnTo>
                      <a:pt x="44396" y="54663"/>
                    </a:lnTo>
                    <a:cubicBezTo>
                      <a:pt x="45930" y="56180"/>
                      <a:pt x="47927" y="56939"/>
                      <a:pt x="49921" y="56939"/>
                    </a:cubicBezTo>
                    <a:cubicBezTo>
                      <a:pt x="51915" y="56939"/>
                      <a:pt x="53905" y="56180"/>
                      <a:pt x="55422" y="54663"/>
                    </a:cubicBezTo>
                    <a:cubicBezTo>
                      <a:pt x="58456" y="51630"/>
                      <a:pt x="58456" y="46704"/>
                      <a:pt x="55422" y="43671"/>
                    </a:cubicBezTo>
                    <a:lnTo>
                      <a:pt x="14027" y="2276"/>
                    </a:lnTo>
                    <a:cubicBezTo>
                      <a:pt x="12510" y="759"/>
                      <a:pt x="10521" y="1"/>
                      <a:pt x="85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58"/>
              <p:cNvSpPr/>
              <p:nvPr/>
            </p:nvSpPr>
            <p:spPr>
              <a:xfrm>
                <a:off x="1003220" y="3097725"/>
                <a:ext cx="19107" cy="30689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9852" extrusionOk="0">
                    <a:moveTo>
                      <a:pt x="3067" y="1"/>
                    </a:moveTo>
                    <a:cubicBezTo>
                      <a:pt x="1371" y="1"/>
                      <a:pt x="1" y="1371"/>
                      <a:pt x="1" y="3067"/>
                    </a:cubicBezTo>
                    <a:lnTo>
                      <a:pt x="1" y="6786"/>
                    </a:lnTo>
                    <a:cubicBezTo>
                      <a:pt x="1" y="8482"/>
                      <a:pt x="1371" y="9852"/>
                      <a:pt x="3067" y="9852"/>
                    </a:cubicBezTo>
                    <a:cubicBezTo>
                      <a:pt x="4763" y="9852"/>
                      <a:pt x="6133" y="8482"/>
                      <a:pt x="6133" y="6786"/>
                    </a:cubicBezTo>
                    <a:lnTo>
                      <a:pt x="6133" y="3067"/>
                    </a:lnTo>
                    <a:cubicBezTo>
                      <a:pt x="6133" y="1371"/>
                      <a:pt x="4763" y="1"/>
                      <a:pt x="3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58"/>
              <p:cNvSpPr/>
              <p:nvPr/>
            </p:nvSpPr>
            <p:spPr>
              <a:xfrm>
                <a:off x="1131047" y="3097725"/>
                <a:ext cx="19107" cy="30689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9852" extrusionOk="0">
                    <a:moveTo>
                      <a:pt x="3067" y="1"/>
                    </a:moveTo>
                    <a:cubicBezTo>
                      <a:pt x="1371" y="1"/>
                      <a:pt x="1" y="1371"/>
                      <a:pt x="1" y="3067"/>
                    </a:cubicBezTo>
                    <a:lnTo>
                      <a:pt x="1" y="6786"/>
                    </a:lnTo>
                    <a:cubicBezTo>
                      <a:pt x="1" y="8482"/>
                      <a:pt x="1371" y="9852"/>
                      <a:pt x="3067" y="9852"/>
                    </a:cubicBezTo>
                    <a:cubicBezTo>
                      <a:pt x="4763" y="9852"/>
                      <a:pt x="6133" y="8482"/>
                      <a:pt x="6133" y="6786"/>
                    </a:cubicBezTo>
                    <a:lnTo>
                      <a:pt x="6133" y="3067"/>
                    </a:lnTo>
                    <a:cubicBezTo>
                      <a:pt x="6133" y="1371"/>
                      <a:pt x="4763" y="1"/>
                      <a:pt x="3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58"/>
              <p:cNvSpPr/>
              <p:nvPr/>
            </p:nvSpPr>
            <p:spPr>
              <a:xfrm>
                <a:off x="1050265" y="3186362"/>
                <a:ext cx="52843" cy="26026"/>
              </a:xfrm>
              <a:custGeom>
                <a:avLst/>
                <a:gdLst/>
                <a:ahLst/>
                <a:cxnLst/>
                <a:rect l="l" t="t" r="r" b="b"/>
                <a:pathLst>
                  <a:path w="16964" h="8355" extrusionOk="0">
                    <a:moveTo>
                      <a:pt x="3410" y="0"/>
                    </a:moveTo>
                    <a:cubicBezTo>
                      <a:pt x="2698" y="0"/>
                      <a:pt x="1983" y="248"/>
                      <a:pt x="1404" y="754"/>
                    </a:cubicBezTo>
                    <a:cubicBezTo>
                      <a:pt x="131" y="1895"/>
                      <a:pt x="1" y="3820"/>
                      <a:pt x="1110" y="5092"/>
                    </a:cubicBezTo>
                    <a:cubicBezTo>
                      <a:pt x="2937" y="7180"/>
                      <a:pt x="5611" y="8354"/>
                      <a:pt x="8482" y="8354"/>
                    </a:cubicBezTo>
                    <a:cubicBezTo>
                      <a:pt x="11320" y="8354"/>
                      <a:pt x="14027" y="7180"/>
                      <a:pt x="15854" y="5092"/>
                    </a:cubicBezTo>
                    <a:cubicBezTo>
                      <a:pt x="16963" y="3820"/>
                      <a:pt x="16833" y="1895"/>
                      <a:pt x="15561" y="754"/>
                    </a:cubicBezTo>
                    <a:cubicBezTo>
                      <a:pt x="14981" y="248"/>
                      <a:pt x="14266" y="0"/>
                      <a:pt x="13554" y="0"/>
                    </a:cubicBezTo>
                    <a:cubicBezTo>
                      <a:pt x="12704" y="0"/>
                      <a:pt x="11859" y="355"/>
                      <a:pt x="11255" y="1047"/>
                    </a:cubicBezTo>
                    <a:cubicBezTo>
                      <a:pt x="10570" y="1830"/>
                      <a:pt x="9558" y="2254"/>
                      <a:pt x="8482" y="2254"/>
                    </a:cubicBezTo>
                    <a:cubicBezTo>
                      <a:pt x="7373" y="2254"/>
                      <a:pt x="6394" y="1830"/>
                      <a:pt x="5709" y="1047"/>
                    </a:cubicBezTo>
                    <a:cubicBezTo>
                      <a:pt x="5106" y="355"/>
                      <a:pt x="4260" y="0"/>
                      <a:pt x="34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58"/>
              <p:cNvSpPr/>
              <p:nvPr/>
            </p:nvSpPr>
            <p:spPr>
              <a:xfrm>
                <a:off x="713936" y="2788322"/>
                <a:ext cx="19005" cy="30689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9852" extrusionOk="0">
                    <a:moveTo>
                      <a:pt x="3066" y="0"/>
                    </a:moveTo>
                    <a:cubicBezTo>
                      <a:pt x="1370" y="0"/>
                      <a:pt x="0" y="1370"/>
                      <a:pt x="0" y="3067"/>
                    </a:cubicBezTo>
                    <a:lnTo>
                      <a:pt x="0" y="6785"/>
                    </a:lnTo>
                    <a:cubicBezTo>
                      <a:pt x="0" y="8481"/>
                      <a:pt x="1370" y="9851"/>
                      <a:pt x="3066" y="9851"/>
                    </a:cubicBezTo>
                    <a:cubicBezTo>
                      <a:pt x="4730" y="9851"/>
                      <a:pt x="6100" y="8481"/>
                      <a:pt x="6100" y="6785"/>
                    </a:cubicBezTo>
                    <a:lnTo>
                      <a:pt x="6100" y="3067"/>
                    </a:lnTo>
                    <a:cubicBezTo>
                      <a:pt x="6100" y="1370"/>
                      <a:pt x="4730" y="0"/>
                      <a:pt x="30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58"/>
              <p:cNvSpPr/>
              <p:nvPr/>
            </p:nvSpPr>
            <p:spPr>
              <a:xfrm>
                <a:off x="841760" y="2788322"/>
                <a:ext cx="19005" cy="30689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9852" extrusionOk="0">
                    <a:moveTo>
                      <a:pt x="3035" y="0"/>
                    </a:moveTo>
                    <a:cubicBezTo>
                      <a:pt x="1371" y="0"/>
                      <a:pt x="1" y="1370"/>
                      <a:pt x="1" y="3067"/>
                    </a:cubicBezTo>
                    <a:lnTo>
                      <a:pt x="1" y="6785"/>
                    </a:lnTo>
                    <a:cubicBezTo>
                      <a:pt x="1" y="8481"/>
                      <a:pt x="1371" y="9851"/>
                      <a:pt x="3035" y="9851"/>
                    </a:cubicBezTo>
                    <a:cubicBezTo>
                      <a:pt x="4731" y="9851"/>
                      <a:pt x="6101" y="8481"/>
                      <a:pt x="6101" y="6785"/>
                    </a:cubicBezTo>
                    <a:lnTo>
                      <a:pt x="6101" y="3067"/>
                    </a:lnTo>
                    <a:cubicBezTo>
                      <a:pt x="6101" y="1370"/>
                      <a:pt x="4731" y="0"/>
                      <a:pt x="3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58"/>
              <p:cNvSpPr/>
              <p:nvPr/>
            </p:nvSpPr>
            <p:spPr>
              <a:xfrm>
                <a:off x="760982" y="2868716"/>
                <a:ext cx="52737" cy="26026"/>
              </a:xfrm>
              <a:custGeom>
                <a:avLst/>
                <a:gdLst/>
                <a:ahLst/>
                <a:cxnLst/>
                <a:rect l="l" t="t" r="r" b="b"/>
                <a:pathLst>
                  <a:path w="16930" h="8355" extrusionOk="0">
                    <a:moveTo>
                      <a:pt x="3409" y="1"/>
                    </a:moveTo>
                    <a:cubicBezTo>
                      <a:pt x="2697" y="1"/>
                      <a:pt x="1982" y="249"/>
                      <a:pt x="1403" y="754"/>
                    </a:cubicBezTo>
                    <a:cubicBezTo>
                      <a:pt x="131" y="1863"/>
                      <a:pt x="0" y="3820"/>
                      <a:pt x="1109" y="5093"/>
                    </a:cubicBezTo>
                    <a:cubicBezTo>
                      <a:pt x="2936" y="7180"/>
                      <a:pt x="5611" y="8355"/>
                      <a:pt x="8481" y="8355"/>
                    </a:cubicBezTo>
                    <a:cubicBezTo>
                      <a:pt x="11319" y="8355"/>
                      <a:pt x="13994" y="7180"/>
                      <a:pt x="15821" y="5093"/>
                    </a:cubicBezTo>
                    <a:cubicBezTo>
                      <a:pt x="16930" y="3820"/>
                      <a:pt x="16799" y="1863"/>
                      <a:pt x="15527" y="754"/>
                    </a:cubicBezTo>
                    <a:cubicBezTo>
                      <a:pt x="14962" y="249"/>
                      <a:pt x="14249" y="1"/>
                      <a:pt x="13534" y="1"/>
                    </a:cubicBezTo>
                    <a:cubicBezTo>
                      <a:pt x="12680" y="1"/>
                      <a:pt x="11825" y="355"/>
                      <a:pt x="11221" y="1048"/>
                    </a:cubicBezTo>
                    <a:cubicBezTo>
                      <a:pt x="10569" y="1831"/>
                      <a:pt x="9558" y="2255"/>
                      <a:pt x="8481" y="2255"/>
                    </a:cubicBezTo>
                    <a:cubicBezTo>
                      <a:pt x="7372" y="2255"/>
                      <a:pt x="6361" y="1831"/>
                      <a:pt x="5709" y="1048"/>
                    </a:cubicBezTo>
                    <a:cubicBezTo>
                      <a:pt x="5105" y="355"/>
                      <a:pt x="4259" y="1"/>
                      <a:pt x="34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58"/>
              <p:cNvSpPr/>
              <p:nvPr/>
            </p:nvSpPr>
            <p:spPr>
              <a:xfrm>
                <a:off x="641792" y="2639054"/>
                <a:ext cx="655290" cy="637307"/>
              </a:xfrm>
              <a:custGeom>
                <a:avLst/>
                <a:gdLst/>
                <a:ahLst/>
                <a:cxnLst/>
                <a:rect l="l" t="t" r="r" b="b"/>
                <a:pathLst>
                  <a:path w="210366" h="204593" extrusionOk="0">
                    <a:moveTo>
                      <a:pt x="169917" y="6133"/>
                    </a:moveTo>
                    <a:cubicBezTo>
                      <a:pt x="172722" y="6133"/>
                      <a:pt x="175332" y="7210"/>
                      <a:pt x="177322" y="9167"/>
                    </a:cubicBezTo>
                    <a:lnTo>
                      <a:pt x="199601" y="31479"/>
                    </a:lnTo>
                    <a:cubicBezTo>
                      <a:pt x="203678" y="35556"/>
                      <a:pt x="203678" y="42146"/>
                      <a:pt x="199601" y="46223"/>
                    </a:cubicBezTo>
                    <a:lnTo>
                      <a:pt x="194480" y="51377"/>
                    </a:lnTo>
                    <a:lnTo>
                      <a:pt x="157423" y="14321"/>
                    </a:lnTo>
                    <a:lnTo>
                      <a:pt x="162545" y="9167"/>
                    </a:lnTo>
                    <a:cubicBezTo>
                      <a:pt x="164535" y="7210"/>
                      <a:pt x="167144" y="6133"/>
                      <a:pt x="169917" y="6133"/>
                    </a:cubicBezTo>
                    <a:close/>
                    <a:moveTo>
                      <a:pt x="147589" y="15104"/>
                    </a:moveTo>
                    <a:cubicBezTo>
                      <a:pt x="148804" y="15104"/>
                      <a:pt x="150019" y="15560"/>
                      <a:pt x="150932" y="16474"/>
                    </a:cubicBezTo>
                    <a:cubicBezTo>
                      <a:pt x="150932" y="16474"/>
                      <a:pt x="192294" y="57836"/>
                      <a:pt x="192294" y="57836"/>
                    </a:cubicBezTo>
                    <a:cubicBezTo>
                      <a:pt x="194121" y="59662"/>
                      <a:pt x="194121" y="62729"/>
                      <a:pt x="192294" y="64523"/>
                    </a:cubicBezTo>
                    <a:cubicBezTo>
                      <a:pt x="191381" y="65436"/>
                      <a:pt x="190166" y="65893"/>
                      <a:pt x="188951" y="65893"/>
                    </a:cubicBezTo>
                    <a:cubicBezTo>
                      <a:pt x="187735" y="65893"/>
                      <a:pt x="186520" y="65436"/>
                      <a:pt x="185607" y="64523"/>
                    </a:cubicBezTo>
                    <a:lnTo>
                      <a:pt x="144245" y="23161"/>
                    </a:lnTo>
                    <a:cubicBezTo>
                      <a:pt x="142418" y="21334"/>
                      <a:pt x="142418" y="18300"/>
                      <a:pt x="144245" y="16474"/>
                    </a:cubicBezTo>
                    <a:cubicBezTo>
                      <a:pt x="145158" y="15560"/>
                      <a:pt x="146373" y="15104"/>
                      <a:pt x="147589" y="15104"/>
                    </a:cubicBezTo>
                    <a:close/>
                    <a:moveTo>
                      <a:pt x="142092" y="29652"/>
                    </a:moveTo>
                    <a:lnTo>
                      <a:pt x="179148" y="66708"/>
                    </a:lnTo>
                    <a:lnTo>
                      <a:pt x="170602" y="75222"/>
                    </a:lnTo>
                    <a:lnTo>
                      <a:pt x="133546" y="38166"/>
                    </a:lnTo>
                    <a:lnTo>
                      <a:pt x="142092" y="29652"/>
                    </a:lnTo>
                    <a:close/>
                    <a:moveTo>
                      <a:pt x="123711" y="38981"/>
                    </a:moveTo>
                    <a:cubicBezTo>
                      <a:pt x="124926" y="38981"/>
                      <a:pt x="126141" y="39438"/>
                      <a:pt x="127054" y="40351"/>
                    </a:cubicBezTo>
                    <a:lnTo>
                      <a:pt x="168449" y="81713"/>
                    </a:lnTo>
                    <a:cubicBezTo>
                      <a:pt x="170276" y="83540"/>
                      <a:pt x="170276" y="86574"/>
                      <a:pt x="168449" y="88401"/>
                    </a:cubicBezTo>
                    <a:cubicBezTo>
                      <a:pt x="167536" y="89314"/>
                      <a:pt x="166321" y="89771"/>
                      <a:pt x="165105" y="89771"/>
                    </a:cubicBezTo>
                    <a:cubicBezTo>
                      <a:pt x="163890" y="89771"/>
                      <a:pt x="162675" y="89314"/>
                      <a:pt x="161762" y="88401"/>
                    </a:cubicBezTo>
                    <a:cubicBezTo>
                      <a:pt x="161762" y="88401"/>
                      <a:pt x="120367" y="47039"/>
                      <a:pt x="120367" y="47006"/>
                    </a:cubicBezTo>
                    <a:cubicBezTo>
                      <a:pt x="118541" y="45179"/>
                      <a:pt x="118541" y="42178"/>
                      <a:pt x="120367" y="40351"/>
                    </a:cubicBezTo>
                    <a:cubicBezTo>
                      <a:pt x="121281" y="39438"/>
                      <a:pt x="122496" y="38981"/>
                      <a:pt x="123711" y="38981"/>
                    </a:cubicBezTo>
                    <a:close/>
                    <a:moveTo>
                      <a:pt x="118214" y="53497"/>
                    </a:moveTo>
                    <a:lnTo>
                      <a:pt x="155271" y="90553"/>
                    </a:lnTo>
                    <a:lnTo>
                      <a:pt x="143919" y="101938"/>
                    </a:lnTo>
                    <a:cubicBezTo>
                      <a:pt x="143886" y="101905"/>
                      <a:pt x="143854" y="101905"/>
                      <a:pt x="143821" y="101905"/>
                    </a:cubicBezTo>
                    <a:cubicBezTo>
                      <a:pt x="143201" y="101873"/>
                      <a:pt x="140429" y="101742"/>
                      <a:pt x="139613" y="101742"/>
                    </a:cubicBezTo>
                    <a:cubicBezTo>
                      <a:pt x="111266" y="101742"/>
                      <a:pt x="88171" y="124804"/>
                      <a:pt x="88171" y="153151"/>
                    </a:cubicBezTo>
                    <a:cubicBezTo>
                      <a:pt x="88171" y="154586"/>
                      <a:pt x="88237" y="156021"/>
                      <a:pt x="88367" y="157424"/>
                    </a:cubicBezTo>
                    <a:cubicBezTo>
                      <a:pt x="88367" y="157457"/>
                      <a:pt x="88367" y="157457"/>
                      <a:pt x="88367" y="157457"/>
                    </a:cubicBezTo>
                    <a:lnTo>
                      <a:pt x="73590" y="172234"/>
                    </a:lnTo>
                    <a:lnTo>
                      <a:pt x="36567" y="135177"/>
                    </a:lnTo>
                    <a:lnTo>
                      <a:pt x="71177" y="100568"/>
                    </a:lnTo>
                    <a:lnTo>
                      <a:pt x="81811" y="100568"/>
                    </a:lnTo>
                    <a:cubicBezTo>
                      <a:pt x="88237" y="100568"/>
                      <a:pt x="93456" y="95349"/>
                      <a:pt x="93456" y="88890"/>
                    </a:cubicBezTo>
                    <a:lnTo>
                      <a:pt x="93456" y="78256"/>
                    </a:lnTo>
                    <a:lnTo>
                      <a:pt x="118214" y="53497"/>
                    </a:lnTo>
                    <a:close/>
                    <a:moveTo>
                      <a:pt x="35066" y="142321"/>
                    </a:moveTo>
                    <a:lnTo>
                      <a:pt x="66447" y="173734"/>
                    </a:lnTo>
                    <a:lnTo>
                      <a:pt x="56856" y="174060"/>
                    </a:lnTo>
                    <a:lnTo>
                      <a:pt x="34740" y="151944"/>
                    </a:lnTo>
                    <a:lnTo>
                      <a:pt x="35066" y="142321"/>
                    </a:lnTo>
                    <a:close/>
                    <a:moveTo>
                      <a:pt x="34447" y="160295"/>
                    </a:moveTo>
                    <a:lnTo>
                      <a:pt x="48473" y="174354"/>
                    </a:lnTo>
                    <a:lnTo>
                      <a:pt x="45015" y="174452"/>
                    </a:lnTo>
                    <a:cubicBezTo>
                      <a:pt x="44895" y="174456"/>
                      <a:pt x="44774" y="174458"/>
                      <a:pt x="44654" y="174458"/>
                    </a:cubicBezTo>
                    <a:cubicBezTo>
                      <a:pt x="41823" y="174458"/>
                      <a:pt x="39191" y="173354"/>
                      <a:pt x="37219" y="171320"/>
                    </a:cubicBezTo>
                    <a:cubicBezTo>
                      <a:pt x="35262" y="169265"/>
                      <a:pt x="34218" y="166590"/>
                      <a:pt x="34316" y="163752"/>
                    </a:cubicBezTo>
                    <a:lnTo>
                      <a:pt x="34447" y="160295"/>
                    </a:lnTo>
                    <a:close/>
                    <a:moveTo>
                      <a:pt x="169917" y="1"/>
                    </a:moveTo>
                    <a:cubicBezTo>
                      <a:pt x="165513" y="1"/>
                      <a:pt x="161370" y="1730"/>
                      <a:pt x="158239" y="4861"/>
                    </a:cubicBezTo>
                    <a:lnTo>
                      <a:pt x="152791" y="10309"/>
                    </a:lnTo>
                    <a:cubicBezTo>
                      <a:pt x="151193" y="9428"/>
                      <a:pt x="149432" y="8971"/>
                      <a:pt x="147605" y="8971"/>
                    </a:cubicBezTo>
                    <a:cubicBezTo>
                      <a:pt x="144702" y="8971"/>
                      <a:pt x="141962" y="10113"/>
                      <a:pt x="139939" y="12135"/>
                    </a:cubicBezTo>
                    <a:cubicBezTo>
                      <a:pt x="136579" y="15495"/>
                      <a:pt x="135796" y="20845"/>
                      <a:pt x="138080" y="25020"/>
                    </a:cubicBezTo>
                    <a:lnTo>
                      <a:pt x="128914" y="34154"/>
                    </a:lnTo>
                    <a:cubicBezTo>
                      <a:pt x="127348" y="33306"/>
                      <a:pt x="125554" y="32849"/>
                      <a:pt x="123727" y="32849"/>
                    </a:cubicBezTo>
                    <a:cubicBezTo>
                      <a:pt x="120824" y="32849"/>
                      <a:pt x="118117" y="33958"/>
                      <a:pt x="116061" y="36013"/>
                    </a:cubicBezTo>
                    <a:cubicBezTo>
                      <a:pt x="112571" y="39503"/>
                      <a:pt x="111951" y="44755"/>
                      <a:pt x="114202" y="48865"/>
                    </a:cubicBezTo>
                    <a:lnTo>
                      <a:pt x="93456" y="69611"/>
                    </a:lnTo>
                    <a:lnTo>
                      <a:pt x="93456" y="18757"/>
                    </a:lnTo>
                    <a:cubicBezTo>
                      <a:pt x="93456" y="12331"/>
                      <a:pt x="88237" y="7112"/>
                      <a:pt x="81811" y="7112"/>
                    </a:cubicBezTo>
                    <a:lnTo>
                      <a:pt x="34447" y="7112"/>
                    </a:lnTo>
                    <a:cubicBezTo>
                      <a:pt x="32750" y="7112"/>
                      <a:pt x="31380" y="8482"/>
                      <a:pt x="31380" y="10145"/>
                    </a:cubicBezTo>
                    <a:cubicBezTo>
                      <a:pt x="31380" y="11842"/>
                      <a:pt x="32750" y="13212"/>
                      <a:pt x="34447" y="13212"/>
                    </a:cubicBezTo>
                    <a:lnTo>
                      <a:pt x="81811" y="13212"/>
                    </a:lnTo>
                    <a:cubicBezTo>
                      <a:pt x="84844" y="13212"/>
                      <a:pt x="87356" y="15691"/>
                      <a:pt x="87356" y="18757"/>
                    </a:cubicBezTo>
                    <a:lnTo>
                      <a:pt x="87356" y="88890"/>
                    </a:lnTo>
                    <a:cubicBezTo>
                      <a:pt x="87356" y="91956"/>
                      <a:pt x="84844" y="94435"/>
                      <a:pt x="81811" y="94435"/>
                    </a:cubicBezTo>
                    <a:lnTo>
                      <a:pt x="11678" y="94435"/>
                    </a:lnTo>
                    <a:cubicBezTo>
                      <a:pt x="8612" y="94435"/>
                      <a:pt x="6100" y="91956"/>
                      <a:pt x="6100" y="88890"/>
                    </a:cubicBezTo>
                    <a:lnTo>
                      <a:pt x="6100" y="18757"/>
                    </a:lnTo>
                    <a:cubicBezTo>
                      <a:pt x="6100" y="15723"/>
                      <a:pt x="8612" y="13212"/>
                      <a:pt x="11678" y="13212"/>
                    </a:cubicBezTo>
                    <a:lnTo>
                      <a:pt x="22214" y="13212"/>
                    </a:lnTo>
                    <a:cubicBezTo>
                      <a:pt x="23910" y="13212"/>
                      <a:pt x="25280" y="11842"/>
                      <a:pt x="25280" y="10145"/>
                    </a:cubicBezTo>
                    <a:cubicBezTo>
                      <a:pt x="25280" y="8482"/>
                      <a:pt x="23910" y="7112"/>
                      <a:pt x="22214" y="7112"/>
                    </a:cubicBezTo>
                    <a:lnTo>
                      <a:pt x="11678" y="7112"/>
                    </a:lnTo>
                    <a:cubicBezTo>
                      <a:pt x="5219" y="7112"/>
                      <a:pt x="0" y="12331"/>
                      <a:pt x="0" y="18757"/>
                    </a:cubicBezTo>
                    <a:lnTo>
                      <a:pt x="0" y="88890"/>
                    </a:lnTo>
                    <a:cubicBezTo>
                      <a:pt x="0" y="95349"/>
                      <a:pt x="5219" y="100568"/>
                      <a:pt x="11678" y="100568"/>
                    </a:cubicBezTo>
                    <a:lnTo>
                      <a:pt x="62532" y="100568"/>
                    </a:lnTo>
                    <a:lnTo>
                      <a:pt x="30076" y="133024"/>
                    </a:lnTo>
                    <a:cubicBezTo>
                      <a:pt x="29521" y="133546"/>
                      <a:pt x="29162" y="134395"/>
                      <a:pt x="29162" y="135145"/>
                    </a:cubicBezTo>
                    <a:cubicBezTo>
                      <a:pt x="29162" y="135145"/>
                      <a:pt x="29162" y="135177"/>
                      <a:pt x="29162" y="135177"/>
                    </a:cubicBezTo>
                    <a:lnTo>
                      <a:pt x="28216" y="163557"/>
                    </a:lnTo>
                    <a:cubicBezTo>
                      <a:pt x="28053" y="168058"/>
                      <a:pt x="29684" y="172331"/>
                      <a:pt x="32816" y="175561"/>
                    </a:cubicBezTo>
                    <a:cubicBezTo>
                      <a:pt x="35912" y="178751"/>
                      <a:pt x="40238" y="180562"/>
                      <a:pt x="44643" y="180562"/>
                    </a:cubicBezTo>
                    <a:cubicBezTo>
                      <a:pt x="44832" y="180562"/>
                      <a:pt x="45022" y="180558"/>
                      <a:pt x="45211" y="180552"/>
                    </a:cubicBezTo>
                    <a:cubicBezTo>
                      <a:pt x="45211" y="180552"/>
                      <a:pt x="73590" y="179606"/>
                      <a:pt x="73590" y="179606"/>
                    </a:cubicBezTo>
                    <a:lnTo>
                      <a:pt x="73623" y="179606"/>
                    </a:lnTo>
                    <a:cubicBezTo>
                      <a:pt x="74406" y="179606"/>
                      <a:pt x="75221" y="179279"/>
                      <a:pt x="75776" y="178725"/>
                    </a:cubicBezTo>
                    <a:lnTo>
                      <a:pt x="89542" y="164927"/>
                    </a:lnTo>
                    <a:cubicBezTo>
                      <a:pt x="94891" y="187630"/>
                      <a:pt x="115311" y="204592"/>
                      <a:pt x="139613" y="204592"/>
                    </a:cubicBezTo>
                    <a:cubicBezTo>
                      <a:pt x="167960" y="204592"/>
                      <a:pt x="191022" y="181530"/>
                      <a:pt x="191022" y="153151"/>
                    </a:cubicBezTo>
                    <a:cubicBezTo>
                      <a:pt x="191022" y="140658"/>
                      <a:pt x="186488" y="128588"/>
                      <a:pt x="178202" y="119194"/>
                    </a:cubicBezTo>
                    <a:cubicBezTo>
                      <a:pt x="177603" y="118506"/>
                      <a:pt x="176765" y="118152"/>
                      <a:pt x="175921" y="118152"/>
                    </a:cubicBezTo>
                    <a:cubicBezTo>
                      <a:pt x="175204" y="118152"/>
                      <a:pt x="174481" y="118408"/>
                      <a:pt x="173896" y="118933"/>
                    </a:cubicBezTo>
                    <a:cubicBezTo>
                      <a:pt x="172624" y="120042"/>
                      <a:pt x="172494" y="121966"/>
                      <a:pt x="173636" y="123239"/>
                    </a:cubicBezTo>
                    <a:cubicBezTo>
                      <a:pt x="180910" y="131524"/>
                      <a:pt x="184922" y="142125"/>
                      <a:pt x="184922" y="153151"/>
                    </a:cubicBezTo>
                    <a:cubicBezTo>
                      <a:pt x="184922" y="178138"/>
                      <a:pt x="164600" y="198460"/>
                      <a:pt x="139613" y="198460"/>
                    </a:cubicBezTo>
                    <a:cubicBezTo>
                      <a:pt x="116322" y="198460"/>
                      <a:pt x="97077" y="180813"/>
                      <a:pt x="94598" y="158174"/>
                    </a:cubicBezTo>
                    <a:cubicBezTo>
                      <a:pt x="94402" y="156511"/>
                      <a:pt x="94304" y="154847"/>
                      <a:pt x="94304" y="153151"/>
                    </a:cubicBezTo>
                    <a:cubicBezTo>
                      <a:pt x="94304" y="128197"/>
                      <a:pt x="114626" y="107842"/>
                      <a:pt x="139613" y="107842"/>
                    </a:cubicBezTo>
                    <a:cubicBezTo>
                      <a:pt x="148616" y="107842"/>
                      <a:pt x="157554" y="110582"/>
                      <a:pt x="165024" y="115638"/>
                    </a:cubicBezTo>
                    <a:cubicBezTo>
                      <a:pt x="165552" y="115994"/>
                      <a:pt x="166150" y="116166"/>
                      <a:pt x="166741" y="116166"/>
                    </a:cubicBezTo>
                    <a:cubicBezTo>
                      <a:pt x="167718" y="116166"/>
                      <a:pt x="168675" y="115697"/>
                      <a:pt x="169264" y="114823"/>
                    </a:cubicBezTo>
                    <a:cubicBezTo>
                      <a:pt x="170210" y="113420"/>
                      <a:pt x="169852" y="111528"/>
                      <a:pt x="168449" y="110582"/>
                    </a:cubicBezTo>
                    <a:cubicBezTo>
                      <a:pt x="163230" y="107026"/>
                      <a:pt x="157456" y="104515"/>
                      <a:pt x="151389" y="103112"/>
                    </a:cubicBezTo>
                    <a:lnTo>
                      <a:pt x="159903" y="94566"/>
                    </a:lnTo>
                    <a:cubicBezTo>
                      <a:pt x="161468" y="95446"/>
                      <a:pt x="163262" y="95903"/>
                      <a:pt x="165089" y="95903"/>
                    </a:cubicBezTo>
                    <a:cubicBezTo>
                      <a:pt x="167992" y="95903"/>
                      <a:pt x="170700" y="94761"/>
                      <a:pt x="172755" y="92706"/>
                    </a:cubicBezTo>
                    <a:cubicBezTo>
                      <a:pt x="176115" y="89379"/>
                      <a:pt x="176898" y="84029"/>
                      <a:pt x="174614" y="79854"/>
                    </a:cubicBezTo>
                    <a:lnTo>
                      <a:pt x="183780" y="70721"/>
                    </a:lnTo>
                    <a:cubicBezTo>
                      <a:pt x="185346" y="71569"/>
                      <a:pt x="187108" y="72025"/>
                      <a:pt x="188967" y="72025"/>
                    </a:cubicBezTo>
                    <a:cubicBezTo>
                      <a:pt x="191870" y="72025"/>
                      <a:pt x="194577" y="70916"/>
                      <a:pt x="196633" y="68861"/>
                    </a:cubicBezTo>
                    <a:cubicBezTo>
                      <a:pt x="199992" y="65501"/>
                      <a:pt x="200775" y="60152"/>
                      <a:pt x="198492" y="56009"/>
                    </a:cubicBezTo>
                    <a:lnTo>
                      <a:pt x="203939" y="50561"/>
                    </a:lnTo>
                    <a:cubicBezTo>
                      <a:pt x="210366" y="44103"/>
                      <a:pt x="210366" y="33599"/>
                      <a:pt x="203939" y="27140"/>
                    </a:cubicBezTo>
                    <a:lnTo>
                      <a:pt x="181627" y="4861"/>
                    </a:lnTo>
                    <a:cubicBezTo>
                      <a:pt x="178496" y="1730"/>
                      <a:pt x="174353" y="1"/>
                      <a:pt x="1699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12" name="Google Shape;7412;p58"/>
          <p:cNvGrpSpPr/>
          <p:nvPr/>
        </p:nvGrpSpPr>
        <p:grpSpPr>
          <a:xfrm>
            <a:off x="6664155" y="1097600"/>
            <a:ext cx="669050" cy="636344"/>
            <a:chOff x="-400809" y="1609075"/>
            <a:chExt cx="683751" cy="650326"/>
          </a:xfrm>
        </p:grpSpPr>
        <p:grpSp>
          <p:nvGrpSpPr>
            <p:cNvPr id="7413" name="Google Shape;7413;p58"/>
            <p:cNvGrpSpPr/>
            <p:nvPr/>
          </p:nvGrpSpPr>
          <p:grpSpPr>
            <a:xfrm>
              <a:off x="-397345" y="1609085"/>
              <a:ext cx="680288" cy="650315"/>
              <a:chOff x="-400809" y="1609075"/>
              <a:chExt cx="680288" cy="650315"/>
            </a:xfrm>
          </p:grpSpPr>
          <p:sp>
            <p:nvSpPr>
              <p:cNvPr id="7414" name="Google Shape;7414;p58"/>
              <p:cNvSpPr/>
              <p:nvPr/>
            </p:nvSpPr>
            <p:spPr>
              <a:xfrm>
                <a:off x="-400809" y="2002615"/>
                <a:ext cx="284209" cy="247262"/>
              </a:xfrm>
              <a:custGeom>
                <a:avLst/>
                <a:gdLst/>
                <a:ahLst/>
                <a:cxnLst/>
                <a:rect l="l" t="t" r="r" b="b"/>
                <a:pathLst>
                  <a:path w="91239" h="79378" extrusionOk="0">
                    <a:moveTo>
                      <a:pt x="91238" y="1"/>
                    </a:moveTo>
                    <a:lnTo>
                      <a:pt x="59956" y="1991"/>
                    </a:lnTo>
                    <a:cubicBezTo>
                      <a:pt x="59956" y="1991"/>
                      <a:pt x="0" y="14941"/>
                      <a:pt x="13342" y="77440"/>
                    </a:cubicBezTo>
                    <a:cubicBezTo>
                      <a:pt x="19599" y="78776"/>
                      <a:pt x="25360" y="79377"/>
                      <a:pt x="30661" y="79377"/>
                    </a:cubicBezTo>
                    <a:cubicBezTo>
                      <a:pt x="78305" y="79377"/>
                      <a:pt x="88792" y="30827"/>
                      <a:pt x="88792" y="30827"/>
                    </a:cubicBezTo>
                    <a:lnTo>
                      <a:pt x="91238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58"/>
              <p:cNvSpPr/>
              <p:nvPr/>
            </p:nvSpPr>
            <p:spPr>
              <a:xfrm>
                <a:off x="-295437" y="2026189"/>
                <a:ext cx="153841" cy="140770"/>
              </a:xfrm>
              <a:custGeom>
                <a:avLst/>
                <a:gdLst/>
                <a:ahLst/>
                <a:cxnLst/>
                <a:rect l="l" t="t" r="r" b="b"/>
                <a:pathLst>
                  <a:path w="49387" h="45191" extrusionOk="0">
                    <a:moveTo>
                      <a:pt x="31707" y="1"/>
                    </a:moveTo>
                    <a:cubicBezTo>
                      <a:pt x="31707" y="1"/>
                      <a:pt x="0" y="15462"/>
                      <a:pt x="4697" y="44722"/>
                    </a:cubicBezTo>
                    <a:cubicBezTo>
                      <a:pt x="6700" y="45042"/>
                      <a:pt x="8638" y="45191"/>
                      <a:pt x="10511" y="45191"/>
                    </a:cubicBezTo>
                    <a:cubicBezTo>
                      <a:pt x="35971" y="45191"/>
                      <a:pt x="49387" y="17681"/>
                      <a:pt x="49387" y="17681"/>
                    </a:cubicBezTo>
                    <a:lnTo>
                      <a:pt x="49354" y="33"/>
                    </a:lnTo>
                    <a:lnTo>
                      <a:pt x="3170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58"/>
              <p:cNvSpPr/>
              <p:nvPr/>
            </p:nvSpPr>
            <p:spPr>
              <a:xfrm>
                <a:off x="-309358" y="1621473"/>
                <a:ext cx="259822" cy="147645"/>
              </a:xfrm>
              <a:custGeom>
                <a:avLst/>
                <a:gdLst/>
                <a:ahLst/>
                <a:cxnLst/>
                <a:rect l="l" t="t" r="r" b="b"/>
                <a:pathLst>
                  <a:path w="83410" h="47398" extrusionOk="0">
                    <a:moveTo>
                      <a:pt x="43711" y="1"/>
                    </a:moveTo>
                    <a:cubicBezTo>
                      <a:pt x="32587" y="1"/>
                      <a:pt x="23519" y="8971"/>
                      <a:pt x="23421" y="20062"/>
                    </a:cubicBezTo>
                    <a:cubicBezTo>
                      <a:pt x="21007" y="18431"/>
                      <a:pt x="18104" y="17452"/>
                      <a:pt x="14940" y="17452"/>
                    </a:cubicBezTo>
                    <a:cubicBezTo>
                      <a:pt x="6687" y="17452"/>
                      <a:pt x="0" y="24172"/>
                      <a:pt x="0" y="32425"/>
                    </a:cubicBezTo>
                    <a:cubicBezTo>
                      <a:pt x="0" y="40678"/>
                      <a:pt x="6687" y="47397"/>
                      <a:pt x="14940" y="47397"/>
                    </a:cubicBezTo>
                    <a:lnTo>
                      <a:pt x="83377" y="47397"/>
                    </a:lnTo>
                    <a:lnTo>
                      <a:pt x="83377" y="18072"/>
                    </a:lnTo>
                    <a:cubicBezTo>
                      <a:pt x="83377" y="17876"/>
                      <a:pt x="83409" y="17681"/>
                      <a:pt x="83409" y="17452"/>
                    </a:cubicBezTo>
                    <a:cubicBezTo>
                      <a:pt x="83409" y="9199"/>
                      <a:pt x="76689" y="2480"/>
                      <a:pt x="68437" y="2480"/>
                    </a:cubicBezTo>
                    <a:cubicBezTo>
                      <a:pt x="64588" y="2480"/>
                      <a:pt x="61065" y="3948"/>
                      <a:pt x="58422" y="6329"/>
                    </a:cubicBezTo>
                    <a:cubicBezTo>
                      <a:pt x="54736" y="2447"/>
                      <a:pt x="49517" y="1"/>
                      <a:pt x="437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58"/>
              <p:cNvSpPr/>
              <p:nvPr/>
            </p:nvSpPr>
            <p:spPr>
              <a:xfrm>
                <a:off x="-40191" y="1973860"/>
                <a:ext cx="303716" cy="157195"/>
              </a:xfrm>
              <a:custGeom>
                <a:avLst/>
                <a:gdLst/>
                <a:ahLst/>
                <a:cxnLst/>
                <a:rect l="l" t="t" r="r" b="b"/>
                <a:pathLst>
                  <a:path w="97501" h="50464" extrusionOk="0">
                    <a:moveTo>
                      <a:pt x="62761" y="0"/>
                    </a:moveTo>
                    <a:cubicBezTo>
                      <a:pt x="58585" y="0"/>
                      <a:pt x="54834" y="1599"/>
                      <a:pt x="51996" y="4208"/>
                    </a:cubicBezTo>
                    <a:lnTo>
                      <a:pt x="0" y="24726"/>
                    </a:lnTo>
                    <a:lnTo>
                      <a:pt x="0" y="50463"/>
                    </a:lnTo>
                    <a:lnTo>
                      <a:pt x="81746" y="50463"/>
                    </a:lnTo>
                    <a:cubicBezTo>
                      <a:pt x="90422" y="50463"/>
                      <a:pt x="97501" y="43417"/>
                      <a:pt x="97501" y="34740"/>
                    </a:cubicBezTo>
                    <a:cubicBezTo>
                      <a:pt x="97501" y="26031"/>
                      <a:pt x="90422" y="18985"/>
                      <a:pt x="81746" y="18985"/>
                    </a:cubicBezTo>
                    <a:cubicBezTo>
                      <a:pt x="80473" y="18985"/>
                      <a:pt x="79234" y="19148"/>
                      <a:pt x="78060" y="19409"/>
                    </a:cubicBezTo>
                    <a:cubicBezTo>
                      <a:pt x="78353" y="18235"/>
                      <a:pt x="78484" y="16995"/>
                      <a:pt x="78484" y="15723"/>
                    </a:cubicBezTo>
                    <a:cubicBezTo>
                      <a:pt x="78484" y="7046"/>
                      <a:pt x="71438" y="0"/>
                      <a:pt x="627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58"/>
              <p:cNvSpPr/>
              <p:nvPr/>
            </p:nvSpPr>
            <p:spPr>
              <a:xfrm>
                <a:off x="7362" y="1618588"/>
                <a:ext cx="262464" cy="258642"/>
              </a:xfrm>
              <a:custGeom>
                <a:avLst/>
                <a:gdLst/>
                <a:ahLst/>
                <a:cxnLst/>
                <a:rect l="l" t="t" r="r" b="b"/>
                <a:pathLst>
                  <a:path w="84258" h="83031" extrusionOk="0">
                    <a:moveTo>
                      <a:pt x="56569" y="0"/>
                    </a:moveTo>
                    <a:cubicBezTo>
                      <a:pt x="41385" y="0"/>
                      <a:pt x="20821" y="2311"/>
                      <a:pt x="0" y="11691"/>
                    </a:cubicBezTo>
                    <a:lnTo>
                      <a:pt x="27597" y="55434"/>
                    </a:lnTo>
                    <a:lnTo>
                      <a:pt x="71373" y="83031"/>
                    </a:lnTo>
                    <a:cubicBezTo>
                      <a:pt x="84257" y="54358"/>
                      <a:pt x="83768" y="26174"/>
                      <a:pt x="82300" y="11854"/>
                    </a:cubicBezTo>
                    <a:cubicBezTo>
                      <a:pt x="81713" y="5983"/>
                      <a:pt x="77048" y="1318"/>
                      <a:pt x="71177" y="731"/>
                    </a:cubicBezTo>
                    <a:cubicBezTo>
                      <a:pt x="67255" y="329"/>
                      <a:pt x="62295" y="0"/>
                      <a:pt x="56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9" name="Google Shape;7419;p58"/>
              <p:cNvSpPr/>
              <p:nvPr/>
            </p:nvSpPr>
            <p:spPr>
              <a:xfrm>
                <a:off x="-329366" y="1882002"/>
                <a:ext cx="142552" cy="103649"/>
              </a:xfrm>
              <a:custGeom>
                <a:avLst/>
                <a:gdLst/>
                <a:ahLst/>
                <a:cxnLst/>
                <a:rect l="l" t="t" r="r" b="b"/>
                <a:pathLst>
                  <a:path w="45763" h="33274" extrusionOk="0">
                    <a:moveTo>
                      <a:pt x="45763" y="1"/>
                    </a:moveTo>
                    <a:lnTo>
                      <a:pt x="13143" y="1567"/>
                    </a:lnTo>
                    <a:cubicBezTo>
                      <a:pt x="12686" y="1599"/>
                      <a:pt x="12295" y="1893"/>
                      <a:pt x="12132" y="2284"/>
                    </a:cubicBezTo>
                    <a:lnTo>
                      <a:pt x="356" y="31642"/>
                    </a:lnTo>
                    <a:cubicBezTo>
                      <a:pt x="1" y="32518"/>
                      <a:pt x="693" y="33273"/>
                      <a:pt x="1449" y="33273"/>
                    </a:cubicBezTo>
                    <a:cubicBezTo>
                      <a:pt x="1735" y="33273"/>
                      <a:pt x="2030" y="33165"/>
                      <a:pt x="2280" y="32914"/>
                    </a:cubicBezTo>
                    <a:lnTo>
                      <a:pt x="17383" y="17844"/>
                    </a:lnTo>
                    <a:cubicBezTo>
                      <a:pt x="17605" y="17598"/>
                      <a:pt x="17901" y="17482"/>
                      <a:pt x="18215" y="17482"/>
                    </a:cubicBezTo>
                    <a:cubicBezTo>
                      <a:pt x="18317" y="17482"/>
                      <a:pt x="18421" y="17494"/>
                      <a:pt x="18525" y="17518"/>
                    </a:cubicBezTo>
                    <a:lnTo>
                      <a:pt x="39826" y="23520"/>
                    </a:lnTo>
                    <a:lnTo>
                      <a:pt x="4576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0" name="Google Shape;7420;p58"/>
              <p:cNvSpPr/>
              <p:nvPr/>
            </p:nvSpPr>
            <p:spPr>
              <a:xfrm>
                <a:off x="-102401" y="2071406"/>
                <a:ext cx="104991" cy="141742"/>
              </a:xfrm>
              <a:custGeom>
                <a:avLst/>
                <a:gdLst/>
                <a:ahLst/>
                <a:cxnLst/>
                <a:rect l="l" t="t" r="r" b="b"/>
                <a:pathLst>
                  <a:path w="33705" h="45503" extrusionOk="0">
                    <a:moveTo>
                      <a:pt x="33704" y="0"/>
                    </a:moveTo>
                    <a:lnTo>
                      <a:pt x="10185" y="5970"/>
                    </a:lnTo>
                    <a:lnTo>
                      <a:pt x="16187" y="27238"/>
                    </a:lnTo>
                    <a:cubicBezTo>
                      <a:pt x="16285" y="27662"/>
                      <a:pt x="16187" y="28086"/>
                      <a:pt x="15861" y="28380"/>
                    </a:cubicBezTo>
                    <a:lnTo>
                      <a:pt x="791" y="43483"/>
                    </a:lnTo>
                    <a:cubicBezTo>
                      <a:pt x="0" y="44273"/>
                      <a:pt x="627" y="45503"/>
                      <a:pt x="1592" y="45503"/>
                    </a:cubicBezTo>
                    <a:cubicBezTo>
                      <a:pt x="1742" y="45503"/>
                      <a:pt x="1900" y="45473"/>
                      <a:pt x="2063" y="45407"/>
                    </a:cubicBezTo>
                    <a:lnTo>
                      <a:pt x="31421" y="33631"/>
                    </a:lnTo>
                    <a:cubicBezTo>
                      <a:pt x="31845" y="33468"/>
                      <a:pt x="32106" y="33077"/>
                      <a:pt x="32138" y="32620"/>
                    </a:cubicBezTo>
                    <a:lnTo>
                      <a:pt x="33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58"/>
              <p:cNvSpPr/>
              <p:nvPr/>
            </p:nvSpPr>
            <p:spPr>
              <a:xfrm>
                <a:off x="-233760" y="1655006"/>
                <a:ext cx="463450" cy="459930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47650" extrusionOk="0">
                    <a:moveTo>
                      <a:pt x="77407" y="0"/>
                    </a:moveTo>
                    <a:cubicBezTo>
                      <a:pt x="47886" y="13276"/>
                      <a:pt x="17811" y="40742"/>
                      <a:pt x="1827" y="95968"/>
                    </a:cubicBezTo>
                    <a:cubicBezTo>
                      <a:pt x="0" y="102231"/>
                      <a:pt x="1729" y="108983"/>
                      <a:pt x="6329" y="113583"/>
                    </a:cubicBezTo>
                    <a:lnTo>
                      <a:pt x="35165" y="142419"/>
                    </a:lnTo>
                    <a:cubicBezTo>
                      <a:pt x="38564" y="145818"/>
                      <a:pt x="43139" y="147649"/>
                      <a:pt x="47824" y="147649"/>
                    </a:cubicBezTo>
                    <a:cubicBezTo>
                      <a:pt x="49478" y="147649"/>
                      <a:pt x="51145" y="147421"/>
                      <a:pt x="52779" y="146953"/>
                    </a:cubicBezTo>
                    <a:cubicBezTo>
                      <a:pt x="108005" y="130936"/>
                      <a:pt x="135471" y="100893"/>
                      <a:pt x="148780" y="71340"/>
                    </a:cubicBezTo>
                    <a:lnTo>
                      <a:pt x="77407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58"/>
              <p:cNvSpPr/>
              <p:nvPr/>
            </p:nvSpPr>
            <p:spPr>
              <a:xfrm>
                <a:off x="-123514" y="1789131"/>
                <a:ext cx="218975" cy="218975"/>
              </a:xfrm>
              <a:custGeom>
                <a:avLst/>
                <a:gdLst/>
                <a:ahLst/>
                <a:cxnLst/>
                <a:rect l="l" t="t" r="r" b="b"/>
                <a:pathLst>
                  <a:path w="70297" h="70297" extrusionOk="0">
                    <a:moveTo>
                      <a:pt x="35165" y="0"/>
                    </a:moveTo>
                    <a:cubicBezTo>
                      <a:pt x="15724" y="0"/>
                      <a:pt x="1" y="15723"/>
                      <a:pt x="1" y="35132"/>
                    </a:cubicBezTo>
                    <a:cubicBezTo>
                      <a:pt x="1" y="54573"/>
                      <a:pt x="15724" y="70296"/>
                      <a:pt x="35165" y="70296"/>
                    </a:cubicBezTo>
                    <a:cubicBezTo>
                      <a:pt x="54574" y="70296"/>
                      <a:pt x="70297" y="54573"/>
                      <a:pt x="70297" y="35132"/>
                    </a:cubicBezTo>
                    <a:cubicBezTo>
                      <a:pt x="70297" y="15723"/>
                      <a:pt x="54574" y="0"/>
                      <a:pt x="351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58"/>
              <p:cNvSpPr/>
              <p:nvPr/>
            </p:nvSpPr>
            <p:spPr>
              <a:xfrm>
                <a:off x="-88458" y="1824188"/>
                <a:ext cx="148966" cy="148863"/>
              </a:xfrm>
              <a:custGeom>
                <a:avLst/>
                <a:gdLst/>
                <a:ahLst/>
                <a:cxnLst/>
                <a:rect l="l" t="t" r="r" b="b"/>
                <a:pathLst>
                  <a:path w="47822" h="47789" extrusionOk="0">
                    <a:moveTo>
                      <a:pt x="23911" y="0"/>
                    </a:moveTo>
                    <a:cubicBezTo>
                      <a:pt x="10700" y="0"/>
                      <a:pt x="1" y="10700"/>
                      <a:pt x="1" y="23878"/>
                    </a:cubicBezTo>
                    <a:cubicBezTo>
                      <a:pt x="1" y="37089"/>
                      <a:pt x="10700" y="47788"/>
                      <a:pt x="23911" y="47788"/>
                    </a:cubicBezTo>
                    <a:cubicBezTo>
                      <a:pt x="37090" y="47788"/>
                      <a:pt x="47822" y="37089"/>
                      <a:pt x="47822" y="23878"/>
                    </a:cubicBezTo>
                    <a:cubicBezTo>
                      <a:pt x="47822" y="10700"/>
                      <a:pt x="37090" y="0"/>
                      <a:pt x="239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58"/>
              <p:cNvSpPr/>
              <p:nvPr/>
            </p:nvSpPr>
            <p:spPr>
              <a:xfrm>
                <a:off x="-133065" y="1779581"/>
                <a:ext cx="237671" cy="237974"/>
              </a:xfrm>
              <a:custGeom>
                <a:avLst/>
                <a:gdLst/>
                <a:ahLst/>
                <a:cxnLst/>
                <a:rect l="l" t="t" r="r" b="b"/>
                <a:pathLst>
                  <a:path w="76299" h="76396" extrusionOk="0">
                    <a:moveTo>
                      <a:pt x="38231" y="0"/>
                    </a:moveTo>
                    <a:cubicBezTo>
                      <a:pt x="28021" y="0"/>
                      <a:pt x="18398" y="3980"/>
                      <a:pt x="11189" y="11189"/>
                    </a:cubicBezTo>
                    <a:cubicBezTo>
                      <a:pt x="3980" y="18398"/>
                      <a:pt x="1" y="27988"/>
                      <a:pt x="1" y="38198"/>
                    </a:cubicBezTo>
                    <a:cubicBezTo>
                      <a:pt x="1" y="48408"/>
                      <a:pt x="3980" y="57998"/>
                      <a:pt x="11189" y="65240"/>
                    </a:cubicBezTo>
                    <a:cubicBezTo>
                      <a:pt x="18627" y="72677"/>
                      <a:pt x="28413" y="76396"/>
                      <a:pt x="38199" y="76396"/>
                    </a:cubicBezTo>
                    <a:cubicBezTo>
                      <a:pt x="47984" y="76396"/>
                      <a:pt x="57770" y="72677"/>
                      <a:pt x="65240" y="65240"/>
                    </a:cubicBezTo>
                    <a:cubicBezTo>
                      <a:pt x="70492" y="59988"/>
                      <a:pt x="74080" y="53366"/>
                      <a:pt x="75614" y="46125"/>
                    </a:cubicBezTo>
                    <a:cubicBezTo>
                      <a:pt x="75940" y="44461"/>
                      <a:pt x="74896" y="42830"/>
                      <a:pt x="73232" y="42504"/>
                    </a:cubicBezTo>
                    <a:cubicBezTo>
                      <a:pt x="73011" y="42456"/>
                      <a:pt x="72791" y="42433"/>
                      <a:pt x="72576" y="42433"/>
                    </a:cubicBezTo>
                    <a:cubicBezTo>
                      <a:pt x="71166" y="42433"/>
                      <a:pt x="69923" y="43410"/>
                      <a:pt x="69611" y="44852"/>
                    </a:cubicBezTo>
                    <a:cubicBezTo>
                      <a:pt x="68339" y="50952"/>
                      <a:pt x="65306" y="56498"/>
                      <a:pt x="60902" y="60901"/>
                    </a:cubicBezTo>
                    <a:cubicBezTo>
                      <a:pt x="54655" y="67164"/>
                      <a:pt x="46435" y="70296"/>
                      <a:pt x="38215" y="70296"/>
                    </a:cubicBezTo>
                    <a:cubicBezTo>
                      <a:pt x="29995" y="70296"/>
                      <a:pt x="21774" y="67164"/>
                      <a:pt x="15528" y="60901"/>
                    </a:cubicBezTo>
                    <a:cubicBezTo>
                      <a:pt x="9460" y="54834"/>
                      <a:pt x="6133" y="46777"/>
                      <a:pt x="6133" y="38198"/>
                    </a:cubicBezTo>
                    <a:cubicBezTo>
                      <a:pt x="6133" y="29652"/>
                      <a:pt x="9460" y="21562"/>
                      <a:pt x="15528" y="15527"/>
                    </a:cubicBezTo>
                    <a:cubicBezTo>
                      <a:pt x="21595" y="9460"/>
                      <a:pt x="29652" y="6100"/>
                      <a:pt x="38231" y="6100"/>
                    </a:cubicBezTo>
                    <a:cubicBezTo>
                      <a:pt x="46778" y="6100"/>
                      <a:pt x="54835" y="9460"/>
                      <a:pt x="60902" y="15527"/>
                    </a:cubicBezTo>
                    <a:cubicBezTo>
                      <a:pt x="65860" y="20485"/>
                      <a:pt x="69024" y="26781"/>
                      <a:pt x="70003" y="33696"/>
                    </a:cubicBezTo>
                    <a:cubicBezTo>
                      <a:pt x="70212" y="35221"/>
                      <a:pt x="71517" y="36334"/>
                      <a:pt x="73039" y="36334"/>
                    </a:cubicBezTo>
                    <a:cubicBezTo>
                      <a:pt x="73178" y="36334"/>
                      <a:pt x="73319" y="36325"/>
                      <a:pt x="73461" y="36306"/>
                    </a:cubicBezTo>
                    <a:cubicBezTo>
                      <a:pt x="75124" y="36078"/>
                      <a:pt x="76299" y="34512"/>
                      <a:pt x="76038" y="32848"/>
                    </a:cubicBezTo>
                    <a:cubicBezTo>
                      <a:pt x="74896" y="24596"/>
                      <a:pt x="71145" y="17093"/>
                      <a:pt x="65240" y="11189"/>
                    </a:cubicBezTo>
                    <a:cubicBezTo>
                      <a:pt x="58031" y="3980"/>
                      <a:pt x="48409" y="0"/>
                      <a:pt x="382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58"/>
              <p:cNvSpPr/>
              <p:nvPr/>
            </p:nvSpPr>
            <p:spPr>
              <a:xfrm>
                <a:off x="-106139" y="1814634"/>
                <a:ext cx="184224" cy="167967"/>
              </a:xfrm>
              <a:custGeom>
                <a:avLst/>
                <a:gdLst/>
                <a:ahLst/>
                <a:cxnLst/>
                <a:rect l="l" t="t" r="r" b="b"/>
                <a:pathLst>
                  <a:path w="59141" h="53922" extrusionOk="0">
                    <a:moveTo>
                      <a:pt x="29555" y="6101"/>
                    </a:moveTo>
                    <a:cubicBezTo>
                      <a:pt x="35133" y="6101"/>
                      <a:pt x="40384" y="8286"/>
                      <a:pt x="44299" y="12201"/>
                    </a:cubicBezTo>
                    <a:cubicBezTo>
                      <a:pt x="52454" y="20356"/>
                      <a:pt x="52454" y="33567"/>
                      <a:pt x="44299" y="41689"/>
                    </a:cubicBezTo>
                    <a:cubicBezTo>
                      <a:pt x="40384" y="45636"/>
                      <a:pt x="35133" y="47789"/>
                      <a:pt x="29555" y="47789"/>
                    </a:cubicBezTo>
                    <a:cubicBezTo>
                      <a:pt x="24009" y="47789"/>
                      <a:pt x="18757" y="45636"/>
                      <a:pt x="14843" y="41689"/>
                    </a:cubicBezTo>
                    <a:cubicBezTo>
                      <a:pt x="6688" y="33567"/>
                      <a:pt x="6688" y="20356"/>
                      <a:pt x="14843" y="12201"/>
                    </a:cubicBezTo>
                    <a:cubicBezTo>
                      <a:pt x="18757" y="8286"/>
                      <a:pt x="24009" y="6101"/>
                      <a:pt x="29555" y="6101"/>
                    </a:cubicBezTo>
                    <a:close/>
                    <a:moveTo>
                      <a:pt x="29555" y="1"/>
                    </a:moveTo>
                    <a:cubicBezTo>
                      <a:pt x="22378" y="1"/>
                      <a:pt x="15593" y="2806"/>
                      <a:pt x="10505" y="7895"/>
                    </a:cubicBezTo>
                    <a:cubicBezTo>
                      <a:pt x="1" y="18399"/>
                      <a:pt x="1" y="35524"/>
                      <a:pt x="10505" y="46028"/>
                    </a:cubicBezTo>
                    <a:cubicBezTo>
                      <a:pt x="15593" y="51116"/>
                      <a:pt x="22378" y="53922"/>
                      <a:pt x="29555" y="53922"/>
                    </a:cubicBezTo>
                    <a:cubicBezTo>
                      <a:pt x="36764" y="53922"/>
                      <a:pt x="43548" y="51116"/>
                      <a:pt x="48637" y="46028"/>
                    </a:cubicBezTo>
                    <a:cubicBezTo>
                      <a:pt x="59141" y="35524"/>
                      <a:pt x="59141" y="18399"/>
                      <a:pt x="48637" y="7895"/>
                    </a:cubicBezTo>
                    <a:cubicBezTo>
                      <a:pt x="43548" y="2806"/>
                      <a:pt x="36764" y="1"/>
                      <a:pt x="29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58"/>
              <p:cNvSpPr/>
              <p:nvPr/>
            </p:nvSpPr>
            <p:spPr>
              <a:xfrm>
                <a:off x="-52181" y="1852537"/>
                <a:ext cx="26216" cy="24387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7829" extrusionOk="0">
                    <a:moveTo>
                      <a:pt x="5056" y="0"/>
                    </a:moveTo>
                    <a:cubicBezTo>
                      <a:pt x="4273" y="0"/>
                      <a:pt x="3490" y="294"/>
                      <a:pt x="2903" y="881"/>
                    </a:cubicBezTo>
                    <a:lnTo>
                      <a:pt x="1174" y="2610"/>
                    </a:lnTo>
                    <a:cubicBezTo>
                      <a:pt x="0" y="3817"/>
                      <a:pt x="0" y="5741"/>
                      <a:pt x="1174" y="6916"/>
                    </a:cubicBezTo>
                    <a:cubicBezTo>
                      <a:pt x="1794" y="7535"/>
                      <a:pt x="2577" y="7829"/>
                      <a:pt x="3360" y="7829"/>
                    </a:cubicBezTo>
                    <a:cubicBezTo>
                      <a:pt x="4143" y="7829"/>
                      <a:pt x="4926" y="7535"/>
                      <a:pt x="5513" y="6948"/>
                    </a:cubicBezTo>
                    <a:lnTo>
                      <a:pt x="7209" y="5219"/>
                    </a:lnTo>
                    <a:cubicBezTo>
                      <a:pt x="8416" y="4012"/>
                      <a:pt x="8416" y="2088"/>
                      <a:pt x="7209" y="881"/>
                    </a:cubicBezTo>
                    <a:cubicBezTo>
                      <a:pt x="6622" y="294"/>
                      <a:pt x="5839" y="0"/>
                      <a:pt x="50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58"/>
              <p:cNvSpPr/>
              <p:nvPr/>
            </p:nvSpPr>
            <p:spPr>
              <a:xfrm>
                <a:off x="6752" y="1911470"/>
                <a:ext cx="26219" cy="24390"/>
              </a:xfrm>
              <a:custGeom>
                <a:avLst/>
                <a:gdLst/>
                <a:ahLst/>
                <a:cxnLst/>
                <a:rect l="l" t="t" r="r" b="b"/>
                <a:pathLst>
                  <a:path w="8417" h="7830" extrusionOk="0">
                    <a:moveTo>
                      <a:pt x="5057" y="1"/>
                    </a:moveTo>
                    <a:cubicBezTo>
                      <a:pt x="4274" y="1"/>
                      <a:pt x="3491" y="294"/>
                      <a:pt x="2904" y="881"/>
                    </a:cubicBezTo>
                    <a:lnTo>
                      <a:pt x="1175" y="2610"/>
                    </a:lnTo>
                    <a:cubicBezTo>
                      <a:pt x="1" y="3817"/>
                      <a:pt x="1" y="5742"/>
                      <a:pt x="1175" y="6916"/>
                    </a:cubicBezTo>
                    <a:cubicBezTo>
                      <a:pt x="1795" y="7536"/>
                      <a:pt x="2578" y="7829"/>
                      <a:pt x="3360" y="7829"/>
                    </a:cubicBezTo>
                    <a:cubicBezTo>
                      <a:pt x="4143" y="7829"/>
                      <a:pt x="4926" y="7536"/>
                      <a:pt x="5513" y="6916"/>
                    </a:cubicBezTo>
                    <a:lnTo>
                      <a:pt x="7210" y="5220"/>
                    </a:lnTo>
                    <a:cubicBezTo>
                      <a:pt x="8417" y="4013"/>
                      <a:pt x="8417" y="2088"/>
                      <a:pt x="7210" y="881"/>
                    </a:cubicBezTo>
                    <a:cubicBezTo>
                      <a:pt x="6622" y="294"/>
                      <a:pt x="5840" y="1"/>
                      <a:pt x="50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58"/>
              <p:cNvSpPr/>
              <p:nvPr/>
            </p:nvSpPr>
            <p:spPr>
              <a:xfrm>
                <a:off x="-31251" y="1878420"/>
                <a:ext cx="37804" cy="36916"/>
              </a:xfrm>
              <a:custGeom>
                <a:avLst/>
                <a:gdLst/>
                <a:ahLst/>
                <a:cxnLst/>
                <a:rect l="l" t="t" r="r" b="b"/>
                <a:pathLst>
                  <a:path w="12136" h="11851" extrusionOk="0">
                    <a:moveTo>
                      <a:pt x="3191" y="0"/>
                    </a:moveTo>
                    <a:cubicBezTo>
                      <a:pt x="1626" y="0"/>
                      <a:pt x="288" y="1231"/>
                      <a:pt x="164" y="2847"/>
                    </a:cubicBezTo>
                    <a:cubicBezTo>
                      <a:pt x="1" y="5228"/>
                      <a:pt x="914" y="7610"/>
                      <a:pt x="2676" y="9339"/>
                    </a:cubicBezTo>
                    <a:cubicBezTo>
                      <a:pt x="4274" y="10970"/>
                      <a:pt x="6427" y="11850"/>
                      <a:pt x="8612" y="11850"/>
                    </a:cubicBezTo>
                    <a:lnTo>
                      <a:pt x="9167" y="11850"/>
                    </a:lnTo>
                    <a:cubicBezTo>
                      <a:pt x="10863" y="11720"/>
                      <a:pt x="12135" y="10252"/>
                      <a:pt x="12005" y="8588"/>
                    </a:cubicBezTo>
                    <a:cubicBezTo>
                      <a:pt x="11911" y="6953"/>
                      <a:pt x="10544" y="5712"/>
                      <a:pt x="8926" y="5712"/>
                    </a:cubicBezTo>
                    <a:cubicBezTo>
                      <a:pt x="8865" y="5712"/>
                      <a:pt x="8804" y="5714"/>
                      <a:pt x="8743" y="5718"/>
                    </a:cubicBezTo>
                    <a:cubicBezTo>
                      <a:pt x="8680" y="5724"/>
                      <a:pt x="8617" y="5728"/>
                      <a:pt x="8553" y="5728"/>
                    </a:cubicBezTo>
                    <a:cubicBezTo>
                      <a:pt x="7992" y="5728"/>
                      <a:pt x="7421" y="5472"/>
                      <a:pt x="6981" y="5033"/>
                    </a:cubicBezTo>
                    <a:cubicBezTo>
                      <a:pt x="6492" y="4543"/>
                      <a:pt x="6231" y="3891"/>
                      <a:pt x="6264" y="3239"/>
                    </a:cubicBezTo>
                    <a:cubicBezTo>
                      <a:pt x="6394" y="1575"/>
                      <a:pt x="5122" y="107"/>
                      <a:pt x="3426" y="9"/>
                    </a:cubicBezTo>
                    <a:cubicBezTo>
                      <a:pt x="3347" y="3"/>
                      <a:pt x="3269" y="0"/>
                      <a:pt x="31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58"/>
              <p:cNvSpPr/>
              <p:nvPr/>
            </p:nvSpPr>
            <p:spPr>
              <a:xfrm>
                <a:off x="-390953" y="1609075"/>
                <a:ext cx="670432" cy="650315"/>
              </a:xfrm>
              <a:custGeom>
                <a:avLst/>
                <a:gdLst/>
                <a:ahLst/>
                <a:cxnLst/>
                <a:rect l="l" t="t" r="r" b="b"/>
                <a:pathLst>
                  <a:path w="215227" h="208769" extrusionOk="0">
                    <a:moveTo>
                      <a:pt x="69905" y="7047"/>
                    </a:moveTo>
                    <a:cubicBezTo>
                      <a:pt x="74667" y="7047"/>
                      <a:pt x="79104" y="8939"/>
                      <a:pt x="82398" y="12429"/>
                    </a:cubicBezTo>
                    <a:cubicBezTo>
                      <a:pt x="83002" y="13050"/>
                      <a:pt x="83815" y="13370"/>
                      <a:pt x="84630" y="13370"/>
                    </a:cubicBezTo>
                    <a:cubicBezTo>
                      <a:pt x="85358" y="13370"/>
                      <a:pt x="86087" y="13115"/>
                      <a:pt x="86671" y="12592"/>
                    </a:cubicBezTo>
                    <a:cubicBezTo>
                      <a:pt x="88857" y="10602"/>
                      <a:pt x="91662" y="9526"/>
                      <a:pt x="94631" y="9526"/>
                    </a:cubicBezTo>
                    <a:cubicBezTo>
                      <a:pt x="101187" y="9526"/>
                      <a:pt x="106537" y="14876"/>
                      <a:pt x="106537" y="21432"/>
                    </a:cubicBezTo>
                    <a:cubicBezTo>
                      <a:pt x="106537" y="22052"/>
                      <a:pt x="106504" y="22704"/>
                      <a:pt x="106504" y="23324"/>
                    </a:cubicBezTo>
                    <a:cubicBezTo>
                      <a:pt x="106178" y="23553"/>
                      <a:pt x="105885" y="23781"/>
                      <a:pt x="105558" y="24009"/>
                    </a:cubicBezTo>
                    <a:cubicBezTo>
                      <a:pt x="95903" y="30859"/>
                      <a:pt x="87422" y="39145"/>
                      <a:pt x="79952" y="48311"/>
                    </a:cubicBezTo>
                    <a:lnTo>
                      <a:pt x="41134" y="48311"/>
                    </a:lnTo>
                    <a:cubicBezTo>
                      <a:pt x="34578" y="48311"/>
                      <a:pt x="29228" y="42961"/>
                      <a:pt x="29228" y="36405"/>
                    </a:cubicBezTo>
                    <a:cubicBezTo>
                      <a:pt x="29228" y="29848"/>
                      <a:pt x="34578" y="24499"/>
                      <a:pt x="41134" y="24499"/>
                    </a:cubicBezTo>
                    <a:cubicBezTo>
                      <a:pt x="43548" y="24499"/>
                      <a:pt x="45897" y="25216"/>
                      <a:pt x="47854" y="26586"/>
                    </a:cubicBezTo>
                    <a:cubicBezTo>
                      <a:pt x="48381" y="26949"/>
                      <a:pt x="48962" y="27113"/>
                      <a:pt x="49533" y="27113"/>
                    </a:cubicBezTo>
                    <a:cubicBezTo>
                      <a:pt x="51120" y="27113"/>
                      <a:pt x="52625" y="25849"/>
                      <a:pt x="52649" y="24074"/>
                    </a:cubicBezTo>
                    <a:cubicBezTo>
                      <a:pt x="52747" y="14680"/>
                      <a:pt x="60478" y="7047"/>
                      <a:pt x="69905" y="7047"/>
                    </a:cubicBezTo>
                    <a:close/>
                    <a:moveTo>
                      <a:pt x="55683" y="91141"/>
                    </a:moveTo>
                    <a:lnTo>
                      <a:pt x="55683" y="91141"/>
                    </a:lnTo>
                    <a:cubicBezTo>
                      <a:pt x="55617" y="91304"/>
                      <a:pt x="55552" y="91500"/>
                      <a:pt x="55487" y="91663"/>
                    </a:cubicBezTo>
                    <a:cubicBezTo>
                      <a:pt x="53725" y="96197"/>
                      <a:pt x="52094" y="100796"/>
                      <a:pt x="50659" y="105461"/>
                    </a:cubicBezTo>
                    <a:cubicBezTo>
                      <a:pt x="50659" y="105461"/>
                      <a:pt x="38361" y="102036"/>
                      <a:pt x="37970" y="102036"/>
                    </a:cubicBezTo>
                    <a:cubicBezTo>
                      <a:pt x="36861" y="102036"/>
                      <a:pt x="35784" y="102493"/>
                      <a:pt x="34969" y="103275"/>
                    </a:cubicBezTo>
                    <a:lnTo>
                      <a:pt x="26390" y="111887"/>
                    </a:lnTo>
                    <a:lnTo>
                      <a:pt x="34284" y="92185"/>
                    </a:lnTo>
                    <a:lnTo>
                      <a:pt x="55683" y="91141"/>
                    </a:lnTo>
                    <a:close/>
                    <a:moveTo>
                      <a:pt x="184473" y="6117"/>
                    </a:moveTo>
                    <a:cubicBezTo>
                      <a:pt x="190064" y="6117"/>
                      <a:pt x="194903" y="6434"/>
                      <a:pt x="198721" y="6819"/>
                    </a:cubicBezTo>
                    <a:cubicBezTo>
                      <a:pt x="203124" y="7275"/>
                      <a:pt x="206680" y="10798"/>
                      <a:pt x="207137" y="15234"/>
                    </a:cubicBezTo>
                    <a:cubicBezTo>
                      <a:pt x="208474" y="28511"/>
                      <a:pt x="208996" y="54117"/>
                      <a:pt x="198199" y="80735"/>
                    </a:cubicBezTo>
                    <a:cubicBezTo>
                      <a:pt x="198199" y="80735"/>
                      <a:pt x="154651" y="37188"/>
                      <a:pt x="154586" y="37122"/>
                    </a:cubicBezTo>
                    <a:cubicBezTo>
                      <a:pt x="153990" y="36541"/>
                      <a:pt x="153200" y="36254"/>
                      <a:pt x="152415" y="36254"/>
                    </a:cubicBezTo>
                    <a:cubicBezTo>
                      <a:pt x="151525" y="36254"/>
                      <a:pt x="150641" y="36623"/>
                      <a:pt x="150052" y="37351"/>
                    </a:cubicBezTo>
                    <a:cubicBezTo>
                      <a:pt x="149073" y="38558"/>
                      <a:pt x="149138" y="40352"/>
                      <a:pt x="150248" y="41461"/>
                    </a:cubicBezTo>
                    <a:lnTo>
                      <a:pt x="195557" y="86770"/>
                    </a:lnTo>
                    <a:cubicBezTo>
                      <a:pt x="190631" y="97208"/>
                      <a:pt x="184335" y="106701"/>
                      <a:pt x="176702" y="115214"/>
                    </a:cubicBezTo>
                    <a:cubicBezTo>
                      <a:pt x="176637" y="115280"/>
                      <a:pt x="176539" y="115345"/>
                      <a:pt x="176507" y="115410"/>
                    </a:cubicBezTo>
                    <a:cubicBezTo>
                      <a:pt x="156935" y="137102"/>
                      <a:pt x="130088" y="150705"/>
                      <a:pt x="102362" y="158729"/>
                    </a:cubicBezTo>
                    <a:cubicBezTo>
                      <a:pt x="100998" y="159132"/>
                      <a:pt x="99607" y="159328"/>
                      <a:pt x="98228" y="159328"/>
                    </a:cubicBezTo>
                    <a:cubicBezTo>
                      <a:pt x="94363" y="159328"/>
                      <a:pt x="90593" y="157791"/>
                      <a:pt x="87780" y="154978"/>
                    </a:cubicBezTo>
                    <a:lnTo>
                      <a:pt x="58945" y="126175"/>
                    </a:lnTo>
                    <a:cubicBezTo>
                      <a:pt x="55128" y="122358"/>
                      <a:pt x="53693" y="116747"/>
                      <a:pt x="55193" y="111561"/>
                    </a:cubicBezTo>
                    <a:cubicBezTo>
                      <a:pt x="63250" y="83834"/>
                      <a:pt x="76788" y="57086"/>
                      <a:pt x="98512" y="37546"/>
                    </a:cubicBezTo>
                    <a:cubicBezTo>
                      <a:pt x="107091" y="29816"/>
                      <a:pt x="116747" y="23324"/>
                      <a:pt x="127185" y="18399"/>
                    </a:cubicBezTo>
                    <a:lnTo>
                      <a:pt x="141603" y="32784"/>
                    </a:lnTo>
                    <a:cubicBezTo>
                      <a:pt x="142178" y="33375"/>
                      <a:pt x="142968" y="33677"/>
                      <a:pt x="143760" y="33677"/>
                    </a:cubicBezTo>
                    <a:cubicBezTo>
                      <a:pt x="144542" y="33677"/>
                      <a:pt x="145326" y="33383"/>
                      <a:pt x="145909" y="32784"/>
                    </a:cubicBezTo>
                    <a:cubicBezTo>
                      <a:pt x="147116" y="31610"/>
                      <a:pt x="147116" y="29652"/>
                      <a:pt x="145909" y="28478"/>
                    </a:cubicBezTo>
                    <a:lnTo>
                      <a:pt x="133220" y="15756"/>
                    </a:lnTo>
                    <a:cubicBezTo>
                      <a:pt x="152161" y="8064"/>
                      <a:pt x="170621" y="6117"/>
                      <a:pt x="184473" y="6117"/>
                    </a:cubicBezTo>
                    <a:close/>
                    <a:moveTo>
                      <a:pt x="179736" y="120923"/>
                    </a:moveTo>
                    <a:cubicBezTo>
                      <a:pt x="184629" y="122750"/>
                      <a:pt x="188021" y="127512"/>
                      <a:pt x="188021" y="132829"/>
                    </a:cubicBezTo>
                    <a:cubicBezTo>
                      <a:pt x="188021" y="133840"/>
                      <a:pt x="187923" y="134819"/>
                      <a:pt x="187695" y="135797"/>
                    </a:cubicBezTo>
                    <a:cubicBezTo>
                      <a:pt x="187230" y="137747"/>
                      <a:pt x="188788" y="139567"/>
                      <a:pt x="190682" y="139567"/>
                    </a:cubicBezTo>
                    <a:cubicBezTo>
                      <a:pt x="190911" y="139567"/>
                      <a:pt x="191145" y="139540"/>
                      <a:pt x="191381" y="139484"/>
                    </a:cubicBezTo>
                    <a:cubicBezTo>
                      <a:pt x="192360" y="139255"/>
                      <a:pt x="193338" y="139157"/>
                      <a:pt x="194350" y="139157"/>
                    </a:cubicBezTo>
                    <a:cubicBezTo>
                      <a:pt x="201330" y="139157"/>
                      <a:pt x="207039" y="144833"/>
                      <a:pt x="207039" y="151846"/>
                    </a:cubicBezTo>
                    <a:cubicBezTo>
                      <a:pt x="207039" y="158827"/>
                      <a:pt x="201330" y="164536"/>
                      <a:pt x="194350" y="164536"/>
                    </a:cubicBezTo>
                    <a:lnTo>
                      <a:pt x="128621" y="164536"/>
                    </a:lnTo>
                    <a:lnTo>
                      <a:pt x="129045" y="155696"/>
                    </a:lnTo>
                    <a:cubicBezTo>
                      <a:pt x="129469" y="155533"/>
                      <a:pt x="129860" y="155337"/>
                      <a:pt x="130252" y="155174"/>
                    </a:cubicBezTo>
                    <a:cubicBezTo>
                      <a:pt x="148714" y="147019"/>
                      <a:pt x="165938" y="135765"/>
                      <a:pt x="179736" y="120923"/>
                    </a:cubicBezTo>
                    <a:close/>
                    <a:moveTo>
                      <a:pt x="122814" y="158273"/>
                    </a:moveTo>
                    <a:lnTo>
                      <a:pt x="121770" y="179671"/>
                    </a:lnTo>
                    <a:lnTo>
                      <a:pt x="102068" y="187565"/>
                    </a:lnTo>
                    <a:lnTo>
                      <a:pt x="110680" y="178986"/>
                    </a:lnTo>
                    <a:cubicBezTo>
                      <a:pt x="111756" y="177910"/>
                      <a:pt x="112148" y="176311"/>
                      <a:pt x="111756" y="174843"/>
                    </a:cubicBezTo>
                    <a:lnTo>
                      <a:pt x="108494" y="163296"/>
                    </a:lnTo>
                    <a:cubicBezTo>
                      <a:pt x="113322" y="161796"/>
                      <a:pt x="118084" y="160132"/>
                      <a:pt x="122814" y="158273"/>
                    </a:cubicBezTo>
                    <a:close/>
                    <a:moveTo>
                      <a:pt x="55878" y="131720"/>
                    </a:moveTo>
                    <a:lnTo>
                      <a:pt x="57379" y="133221"/>
                    </a:lnTo>
                    <a:cubicBezTo>
                      <a:pt x="54215" y="135178"/>
                      <a:pt x="49485" y="138505"/>
                      <a:pt x="44918" y="143170"/>
                    </a:cubicBezTo>
                    <a:cubicBezTo>
                      <a:pt x="34610" y="153738"/>
                      <a:pt x="30239" y="166134"/>
                      <a:pt x="32327" y="179084"/>
                    </a:cubicBezTo>
                    <a:cubicBezTo>
                      <a:pt x="32522" y="180389"/>
                      <a:pt x="33566" y="181433"/>
                      <a:pt x="34871" y="181628"/>
                    </a:cubicBezTo>
                    <a:cubicBezTo>
                      <a:pt x="36916" y="181958"/>
                      <a:pt x="38972" y="182121"/>
                      <a:pt x="41020" y="182121"/>
                    </a:cubicBezTo>
                    <a:cubicBezTo>
                      <a:pt x="47075" y="182121"/>
                      <a:pt x="53069" y="180697"/>
                      <a:pt x="58553" y="177942"/>
                    </a:cubicBezTo>
                    <a:cubicBezTo>
                      <a:pt x="60054" y="177159"/>
                      <a:pt x="60673" y="175333"/>
                      <a:pt x="59891" y="173832"/>
                    </a:cubicBezTo>
                    <a:cubicBezTo>
                      <a:pt x="59357" y="172765"/>
                      <a:pt x="58279" y="172143"/>
                      <a:pt x="57149" y="172143"/>
                    </a:cubicBezTo>
                    <a:cubicBezTo>
                      <a:pt x="56690" y="172143"/>
                      <a:pt x="56223" y="172246"/>
                      <a:pt x="55780" y="172462"/>
                    </a:cubicBezTo>
                    <a:cubicBezTo>
                      <a:pt x="51087" y="174836"/>
                      <a:pt x="46142" y="176023"/>
                      <a:pt x="41061" y="176023"/>
                    </a:cubicBezTo>
                    <a:cubicBezTo>
                      <a:pt x="40068" y="176023"/>
                      <a:pt x="39070" y="175978"/>
                      <a:pt x="38068" y="175887"/>
                    </a:cubicBezTo>
                    <a:cubicBezTo>
                      <a:pt x="37122" y="165677"/>
                      <a:pt x="40841" y="156152"/>
                      <a:pt x="49159" y="147573"/>
                    </a:cubicBezTo>
                    <a:cubicBezTo>
                      <a:pt x="53986" y="142582"/>
                      <a:pt x="59140" y="139255"/>
                      <a:pt x="61815" y="137689"/>
                    </a:cubicBezTo>
                    <a:lnTo>
                      <a:pt x="76266" y="152140"/>
                    </a:lnTo>
                    <a:cubicBezTo>
                      <a:pt x="74569" y="155076"/>
                      <a:pt x="70753" y="160915"/>
                      <a:pt x="64979" y="166134"/>
                    </a:cubicBezTo>
                    <a:cubicBezTo>
                      <a:pt x="63707" y="167243"/>
                      <a:pt x="63609" y="169168"/>
                      <a:pt x="64718" y="170440"/>
                    </a:cubicBezTo>
                    <a:cubicBezTo>
                      <a:pt x="65332" y="171106"/>
                      <a:pt x="66172" y="171452"/>
                      <a:pt x="67015" y="171452"/>
                    </a:cubicBezTo>
                    <a:cubicBezTo>
                      <a:pt x="67741" y="171452"/>
                      <a:pt x="68468" y="171196"/>
                      <a:pt x="69057" y="170668"/>
                    </a:cubicBezTo>
                    <a:cubicBezTo>
                      <a:pt x="74635" y="165645"/>
                      <a:pt x="78549" y="160132"/>
                      <a:pt x="80735" y="156576"/>
                    </a:cubicBezTo>
                    <a:lnTo>
                      <a:pt x="82203" y="158077"/>
                    </a:lnTo>
                    <a:cubicBezTo>
                      <a:pt x="81224" y="161632"/>
                      <a:pt x="78288" y="170668"/>
                      <a:pt x="71927" y="179671"/>
                    </a:cubicBezTo>
                    <a:cubicBezTo>
                      <a:pt x="61163" y="194905"/>
                      <a:pt x="46223" y="202668"/>
                      <a:pt x="27499" y="202668"/>
                    </a:cubicBezTo>
                    <a:cubicBezTo>
                      <a:pt x="22834" y="202668"/>
                      <a:pt x="17876" y="202146"/>
                      <a:pt x="12787" y="201168"/>
                    </a:cubicBezTo>
                    <a:cubicBezTo>
                      <a:pt x="8221" y="177486"/>
                      <a:pt x="14092" y="158631"/>
                      <a:pt x="30272" y="145127"/>
                    </a:cubicBezTo>
                    <a:cubicBezTo>
                      <a:pt x="40416" y="136646"/>
                      <a:pt x="51768" y="132894"/>
                      <a:pt x="55878" y="131720"/>
                    </a:cubicBezTo>
                    <a:close/>
                    <a:moveTo>
                      <a:pt x="184399" y="1"/>
                    </a:moveTo>
                    <a:cubicBezTo>
                      <a:pt x="168907" y="1"/>
                      <a:pt x="147890" y="2359"/>
                      <a:pt x="126598" y="11940"/>
                    </a:cubicBezTo>
                    <a:cubicBezTo>
                      <a:pt x="121738" y="14125"/>
                      <a:pt x="117041" y="16637"/>
                      <a:pt x="112506" y="19410"/>
                    </a:cubicBezTo>
                    <a:cubicBezTo>
                      <a:pt x="111495" y="10407"/>
                      <a:pt x="103862" y="3426"/>
                      <a:pt x="94631" y="3426"/>
                    </a:cubicBezTo>
                    <a:cubicBezTo>
                      <a:pt x="91108" y="3426"/>
                      <a:pt x="87715" y="4437"/>
                      <a:pt x="84812" y="6297"/>
                    </a:cubicBezTo>
                    <a:cubicBezTo>
                      <a:pt x="80637" y="2806"/>
                      <a:pt x="75418" y="914"/>
                      <a:pt x="69905" y="914"/>
                    </a:cubicBezTo>
                    <a:cubicBezTo>
                      <a:pt x="58749" y="914"/>
                      <a:pt x="49322" y="8841"/>
                      <a:pt x="47071" y="19377"/>
                    </a:cubicBezTo>
                    <a:cubicBezTo>
                      <a:pt x="45179" y="18725"/>
                      <a:pt x="43189" y="18366"/>
                      <a:pt x="41134" y="18366"/>
                    </a:cubicBezTo>
                    <a:cubicBezTo>
                      <a:pt x="31218" y="18366"/>
                      <a:pt x="23128" y="26456"/>
                      <a:pt x="23128" y="36405"/>
                    </a:cubicBezTo>
                    <a:cubicBezTo>
                      <a:pt x="23128" y="46354"/>
                      <a:pt x="31218" y="54411"/>
                      <a:pt x="41134" y="54411"/>
                    </a:cubicBezTo>
                    <a:lnTo>
                      <a:pt x="75287" y="54411"/>
                    </a:lnTo>
                    <a:cubicBezTo>
                      <a:pt x="68796" y="63512"/>
                      <a:pt x="63087" y="73689"/>
                      <a:pt x="58260" y="84911"/>
                    </a:cubicBezTo>
                    <a:lnTo>
                      <a:pt x="32751" y="86117"/>
                    </a:lnTo>
                    <a:cubicBezTo>
                      <a:pt x="31120" y="86215"/>
                      <a:pt x="29652" y="87259"/>
                      <a:pt x="29065" y="88792"/>
                    </a:cubicBezTo>
                    <a:lnTo>
                      <a:pt x="17289" y="118118"/>
                    </a:lnTo>
                    <a:cubicBezTo>
                      <a:pt x="16767" y="119455"/>
                      <a:pt x="16898" y="120923"/>
                      <a:pt x="17680" y="122065"/>
                    </a:cubicBezTo>
                    <a:cubicBezTo>
                      <a:pt x="18521" y="123289"/>
                      <a:pt x="19884" y="123930"/>
                      <a:pt x="21246" y="123930"/>
                    </a:cubicBezTo>
                    <a:cubicBezTo>
                      <a:pt x="22316" y="123930"/>
                      <a:pt x="23387" y="123535"/>
                      <a:pt x="24204" y="122717"/>
                    </a:cubicBezTo>
                    <a:lnTo>
                      <a:pt x="38525" y="108397"/>
                    </a:lnTo>
                    <a:lnTo>
                      <a:pt x="48963" y="111333"/>
                    </a:lnTo>
                    <a:cubicBezTo>
                      <a:pt x="47821" y="116617"/>
                      <a:pt x="48800" y="122097"/>
                      <a:pt x="51572" y="126631"/>
                    </a:cubicBezTo>
                    <a:cubicBezTo>
                      <a:pt x="45929" y="128458"/>
                      <a:pt x="35882" y="132503"/>
                      <a:pt x="26520" y="140266"/>
                    </a:cubicBezTo>
                    <a:cubicBezTo>
                      <a:pt x="13733" y="150868"/>
                      <a:pt x="0" y="170570"/>
                      <a:pt x="7144" y="204267"/>
                    </a:cubicBezTo>
                    <a:cubicBezTo>
                      <a:pt x="7177" y="204299"/>
                      <a:pt x="7177" y="204332"/>
                      <a:pt x="7177" y="204332"/>
                    </a:cubicBezTo>
                    <a:cubicBezTo>
                      <a:pt x="7438" y="205571"/>
                      <a:pt x="8416" y="206583"/>
                      <a:pt x="9656" y="206778"/>
                    </a:cubicBezTo>
                    <a:cubicBezTo>
                      <a:pt x="15854" y="208116"/>
                      <a:pt x="21856" y="208768"/>
                      <a:pt x="27499" y="208768"/>
                    </a:cubicBezTo>
                    <a:cubicBezTo>
                      <a:pt x="53432" y="208768"/>
                      <a:pt x="68665" y="194872"/>
                      <a:pt x="76918" y="183194"/>
                    </a:cubicBezTo>
                    <a:cubicBezTo>
                      <a:pt x="82594" y="175170"/>
                      <a:pt x="85758" y="167178"/>
                      <a:pt x="87324" y="162350"/>
                    </a:cubicBezTo>
                    <a:cubicBezTo>
                      <a:pt x="90618" y="164372"/>
                      <a:pt x="94402" y="165449"/>
                      <a:pt x="98251" y="165449"/>
                    </a:cubicBezTo>
                    <a:cubicBezTo>
                      <a:pt x="99719" y="165449"/>
                      <a:pt x="101155" y="165286"/>
                      <a:pt x="102623" y="164992"/>
                    </a:cubicBezTo>
                    <a:lnTo>
                      <a:pt x="105558" y="175431"/>
                    </a:lnTo>
                    <a:lnTo>
                      <a:pt x="91238" y="189751"/>
                    </a:lnTo>
                    <a:cubicBezTo>
                      <a:pt x="90031" y="190958"/>
                      <a:pt x="89672" y="192752"/>
                      <a:pt x="90325" y="194350"/>
                    </a:cubicBezTo>
                    <a:cubicBezTo>
                      <a:pt x="90998" y="195970"/>
                      <a:pt x="92603" y="196961"/>
                      <a:pt x="94269" y="196961"/>
                    </a:cubicBezTo>
                    <a:cubicBezTo>
                      <a:pt x="94784" y="196961"/>
                      <a:pt x="95304" y="196866"/>
                      <a:pt x="95805" y="196666"/>
                    </a:cubicBezTo>
                    <a:lnTo>
                      <a:pt x="125163" y="184890"/>
                    </a:lnTo>
                    <a:cubicBezTo>
                      <a:pt x="126696" y="184271"/>
                      <a:pt x="127740" y="182835"/>
                      <a:pt x="127838" y="181172"/>
                    </a:cubicBezTo>
                    <a:lnTo>
                      <a:pt x="128327" y="170636"/>
                    </a:lnTo>
                    <a:lnTo>
                      <a:pt x="194350" y="170636"/>
                    </a:lnTo>
                    <a:cubicBezTo>
                      <a:pt x="204723" y="170636"/>
                      <a:pt x="213139" y="162220"/>
                      <a:pt x="213139" y="151846"/>
                    </a:cubicBezTo>
                    <a:cubicBezTo>
                      <a:pt x="213139" y="141473"/>
                      <a:pt x="204723" y="133025"/>
                      <a:pt x="194350" y="133025"/>
                    </a:cubicBezTo>
                    <a:lnTo>
                      <a:pt x="194154" y="133025"/>
                    </a:lnTo>
                    <a:cubicBezTo>
                      <a:pt x="194154" y="132960"/>
                      <a:pt x="194154" y="132894"/>
                      <a:pt x="194154" y="132829"/>
                    </a:cubicBezTo>
                    <a:cubicBezTo>
                      <a:pt x="194154" y="125751"/>
                      <a:pt x="190076" y="119324"/>
                      <a:pt x="183976" y="116128"/>
                    </a:cubicBezTo>
                    <a:cubicBezTo>
                      <a:pt x="191283" y="107386"/>
                      <a:pt x="197318" y="97763"/>
                      <a:pt x="202015" y="87357"/>
                    </a:cubicBezTo>
                    <a:cubicBezTo>
                      <a:pt x="215226" y="57999"/>
                      <a:pt x="214704" y="29163"/>
                      <a:pt x="213204" y="14615"/>
                    </a:cubicBezTo>
                    <a:cubicBezTo>
                      <a:pt x="212454" y="7308"/>
                      <a:pt x="206647" y="1502"/>
                      <a:pt x="199340" y="751"/>
                    </a:cubicBezTo>
                    <a:cubicBezTo>
                      <a:pt x="195343" y="339"/>
                      <a:pt x="190268" y="1"/>
                      <a:pt x="1843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0" name="Google Shape;7430;p58"/>
            <p:cNvGrpSpPr/>
            <p:nvPr/>
          </p:nvGrpSpPr>
          <p:grpSpPr>
            <a:xfrm>
              <a:off x="-400809" y="1609075"/>
              <a:ext cx="680288" cy="650315"/>
              <a:chOff x="-400809" y="1609075"/>
              <a:chExt cx="680288" cy="650315"/>
            </a:xfrm>
          </p:grpSpPr>
          <p:sp>
            <p:nvSpPr>
              <p:cNvPr id="7431" name="Google Shape;7431;p58"/>
              <p:cNvSpPr/>
              <p:nvPr/>
            </p:nvSpPr>
            <p:spPr>
              <a:xfrm>
                <a:off x="-400809" y="2002615"/>
                <a:ext cx="284209" cy="247262"/>
              </a:xfrm>
              <a:custGeom>
                <a:avLst/>
                <a:gdLst/>
                <a:ahLst/>
                <a:cxnLst/>
                <a:rect l="l" t="t" r="r" b="b"/>
                <a:pathLst>
                  <a:path w="91239" h="79378" extrusionOk="0">
                    <a:moveTo>
                      <a:pt x="91238" y="1"/>
                    </a:moveTo>
                    <a:lnTo>
                      <a:pt x="59956" y="1991"/>
                    </a:lnTo>
                    <a:cubicBezTo>
                      <a:pt x="59956" y="1991"/>
                      <a:pt x="0" y="14941"/>
                      <a:pt x="13342" y="77440"/>
                    </a:cubicBezTo>
                    <a:cubicBezTo>
                      <a:pt x="19599" y="78776"/>
                      <a:pt x="25360" y="79377"/>
                      <a:pt x="30661" y="79377"/>
                    </a:cubicBezTo>
                    <a:cubicBezTo>
                      <a:pt x="78305" y="79377"/>
                      <a:pt x="88792" y="30827"/>
                      <a:pt x="88792" y="30827"/>
                    </a:cubicBezTo>
                    <a:lnTo>
                      <a:pt x="912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58"/>
              <p:cNvSpPr/>
              <p:nvPr/>
            </p:nvSpPr>
            <p:spPr>
              <a:xfrm>
                <a:off x="-295437" y="2026189"/>
                <a:ext cx="153841" cy="140770"/>
              </a:xfrm>
              <a:custGeom>
                <a:avLst/>
                <a:gdLst/>
                <a:ahLst/>
                <a:cxnLst/>
                <a:rect l="l" t="t" r="r" b="b"/>
                <a:pathLst>
                  <a:path w="49387" h="45191" extrusionOk="0">
                    <a:moveTo>
                      <a:pt x="31707" y="1"/>
                    </a:moveTo>
                    <a:cubicBezTo>
                      <a:pt x="31707" y="1"/>
                      <a:pt x="0" y="15462"/>
                      <a:pt x="4697" y="44722"/>
                    </a:cubicBezTo>
                    <a:cubicBezTo>
                      <a:pt x="6700" y="45042"/>
                      <a:pt x="8638" y="45191"/>
                      <a:pt x="10511" y="45191"/>
                    </a:cubicBezTo>
                    <a:cubicBezTo>
                      <a:pt x="35971" y="45191"/>
                      <a:pt x="49387" y="17681"/>
                      <a:pt x="49387" y="17681"/>
                    </a:cubicBezTo>
                    <a:lnTo>
                      <a:pt x="49354" y="33"/>
                    </a:lnTo>
                    <a:lnTo>
                      <a:pt x="3170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58"/>
              <p:cNvSpPr/>
              <p:nvPr/>
            </p:nvSpPr>
            <p:spPr>
              <a:xfrm>
                <a:off x="-309358" y="1621473"/>
                <a:ext cx="259822" cy="147645"/>
              </a:xfrm>
              <a:custGeom>
                <a:avLst/>
                <a:gdLst/>
                <a:ahLst/>
                <a:cxnLst/>
                <a:rect l="l" t="t" r="r" b="b"/>
                <a:pathLst>
                  <a:path w="83410" h="47398" extrusionOk="0">
                    <a:moveTo>
                      <a:pt x="43711" y="1"/>
                    </a:moveTo>
                    <a:cubicBezTo>
                      <a:pt x="32587" y="1"/>
                      <a:pt x="23519" y="8971"/>
                      <a:pt x="23421" y="20062"/>
                    </a:cubicBezTo>
                    <a:cubicBezTo>
                      <a:pt x="21007" y="18431"/>
                      <a:pt x="18104" y="17452"/>
                      <a:pt x="14940" y="17452"/>
                    </a:cubicBezTo>
                    <a:cubicBezTo>
                      <a:pt x="6687" y="17452"/>
                      <a:pt x="0" y="24172"/>
                      <a:pt x="0" y="32425"/>
                    </a:cubicBezTo>
                    <a:cubicBezTo>
                      <a:pt x="0" y="40678"/>
                      <a:pt x="6687" y="47397"/>
                      <a:pt x="14940" y="47397"/>
                    </a:cubicBezTo>
                    <a:lnTo>
                      <a:pt x="83377" y="47397"/>
                    </a:lnTo>
                    <a:lnTo>
                      <a:pt x="83377" y="18072"/>
                    </a:lnTo>
                    <a:cubicBezTo>
                      <a:pt x="83377" y="17876"/>
                      <a:pt x="83409" y="17681"/>
                      <a:pt x="83409" y="17452"/>
                    </a:cubicBezTo>
                    <a:cubicBezTo>
                      <a:pt x="83409" y="9199"/>
                      <a:pt x="76689" y="2480"/>
                      <a:pt x="68437" y="2480"/>
                    </a:cubicBezTo>
                    <a:cubicBezTo>
                      <a:pt x="64588" y="2480"/>
                      <a:pt x="61065" y="3948"/>
                      <a:pt x="58422" y="6329"/>
                    </a:cubicBezTo>
                    <a:cubicBezTo>
                      <a:pt x="54736" y="2447"/>
                      <a:pt x="49517" y="1"/>
                      <a:pt x="437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58"/>
              <p:cNvSpPr/>
              <p:nvPr/>
            </p:nvSpPr>
            <p:spPr>
              <a:xfrm>
                <a:off x="-40191" y="1973860"/>
                <a:ext cx="303716" cy="157195"/>
              </a:xfrm>
              <a:custGeom>
                <a:avLst/>
                <a:gdLst/>
                <a:ahLst/>
                <a:cxnLst/>
                <a:rect l="l" t="t" r="r" b="b"/>
                <a:pathLst>
                  <a:path w="97501" h="50464" extrusionOk="0">
                    <a:moveTo>
                      <a:pt x="62761" y="0"/>
                    </a:moveTo>
                    <a:cubicBezTo>
                      <a:pt x="58585" y="0"/>
                      <a:pt x="54834" y="1599"/>
                      <a:pt x="51996" y="4208"/>
                    </a:cubicBezTo>
                    <a:lnTo>
                      <a:pt x="0" y="24726"/>
                    </a:lnTo>
                    <a:lnTo>
                      <a:pt x="0" y="50463"/>
                    </a:lnTo>
                    <a:lnTo>
                      <a:pt x="81746" y="50463"/>
                    </a:lnTo>
                    <a:cubicBezTo>
                      <a:pt x="90422" y="50463"/>
                      <a:pt x="97501" y="43417"/>
                      <a:pt x="97501" y="34740"/>
                    </a:cubicBezTo>
                    <a:cubicBezTo>
                      <a:pt x="97501" y="26031"/>
                      <a:pt x="90422" y="18985"/>
                      <a:pt x="81746" y="18985"/>
                    </a:cubicBezTo>
                    <a:cubicBezTo>
                      <a:pt x="80473" y="18985"/>
                      <a:pt x="79234" y="19148"/>
                      <a:pt x="78060" y="19409"/>
                    </a:cubicBezTo>
                    <a:cubicBezTo>
                      <a:pt x="78353" y="18235"/>
                      <a:pt x="78484" y="16995"/>
                      <a:pt x="78484" y="15723"/>
                    </a:cubicBezTo>
                    <a:cubicBezTo>
                      <a:pt x="78484" y="7046"/>
                      <a:pt x="71438" y="0"/>
                      <a:pt x="627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5" name="Google Shape;7435;p58"/>
              <p:cNvSpPr/>
              <p:nvPr/>
            </p:nvSpPr>
            <p:spPr>
              <a:xfrm>
                <a:off x="7362" y="1618588"/>
                <a:ext cx="262464" cy="258642"/>
              </a:xfrm>
              <a:custGeom>
                <a:avLst/>
                <a:gdLst/>
                <a:ahLst/>
                <a:cxnLst/>
                <a:rect l="l" t="t" r="r" b="b"/>
                <a:pathLst>
                  <a:path w="84258" h="83031" extrusionOk="0">
                    <a:moveTo>
                      <a:pt x="56569" y="0"/>
                    </a:moveTo>
                    <a:cubicBezTo>
                      <a:pt x="41385" y="0"/>
                      <a:pt x="20821" y="2311"/>
                      <a:pt x="0" y="11691"/>
                    </a:cubicBezTo>
                    <a:lnTo>
                      <a:pt x="27597" y="55434"/>
                    </a:lnTo>
                    <a:lnTo>
                      <a:pt x="71373" y="83031"/>
                    </a:lnTo>
                    <a:cubicBezTo>
                      <a:pt x="84257" y="54358"/>
                      <a:pt x="83768" y="26174"/>
                      <a:pt x="82300" y="11854"/>
                    </a:cubicBezTo>
                    <a:cubicBezTo>
                      <a:pt x="81713" y="5983"/>
                      <a:pt x="77048" y="1318"/>
                      <a:pt x="71177" y="731"/>
                    </a:cubicBezTo>
                    <a:cubicBezTo>
                      <a:pt x="67255" y="329"/>
                      <a:pt x="62295" y="0"/>
                      <a:pt x="565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6" name="Google Shape;7436;p58"/>
              <p:cNvSpPr/>
              <p:nvPr/>
            </p:nvSpPr>
            <p:spPr>
              <a:xfrm>
                <a:off x="-329366" y="1882002"/>
                <a:ext cx="142552" cy="103649"/>
              </a:xfrm>
              <a:custGeom>
                <a:avLst/>
                <a:gdLst/>
                <a:ahLst/>
                <a:cxnLst/>
                <a:rect l="l" t="t" r="r" b="b"/>
                <a:pathLst>
                  <a:path w="45763" h="33274" extrusionOk="0">
                    <a:moveTo>
                      <a:pt x="45763" y="1"/>
                    </a:moveTo>
                    <a:lnTo>
                      <a:pt x="13143" y="1567"/>
                    </a:lnTo>
                    <a:cubicBezTo>
                      <a:pt x="12686" y="1599"/>
                      <a:pt x="12295" y="1893"/>
                      <a:pt x="12132" y="2284"/>
                    </a:cubicBezTo>
                    <a:lnTo>
                      <a:pt x="356" y="31642"/>
                    </a:lnTo>
                    <a:cubicBezTo>
                      <a:pt x="1" y="32518"/>
                      <a:pt x="693" y="33273"/>
                      <a:pt x="1449" y="33273"/>
                    </a:cubicBezTo>
                    <a:cubicBezTo>
                      <a:pt x="1735" y="33273"/>
                      <a:pt x="2030" y="33165"/>
                      <a:pt x="2280" y="32914"/>
                    </a:cubicBezTo>
                    <a:lnTo>
                      <a:pt x="17383" y="17844"/>
                    </a:lnTo>
                    <a:cubicBezTo>
                      <a:pt x="17605" y="17598"/>
                      <a:pt x="17901" y="17482"/>
                      <a:pt x="18215" y="17482"/>
                    </a:cubicBezTo>
                    <a:cubicBezTo>
                      <a:pt x="18317" y="17482"/>
                      <a:pt x="18421" y="17494"/>
                      <a:pt x="18525" y="17518"/>
                    </a:cubicBezTo>
                    <a:lnTo>
                      <a:pt x="39826" y="23520"/>
                    </a:lnTo>
                    <a:lnTo>
                      <a:pt x="457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7" name="Google Shape;7437;p58"/>
              <p:cNvSpPr/>
              <p:nvPr/>
            </p:nvSpPr>
            <p:spPr>
              <a:xfrm>
                <a:off x="-102401" y="2071406"/>
                <a:ext cx="104991" cy="141742"/>
              </a:xfrm>
              <a:custGeom>
                <a:avLst/>
                <a:gdLst/>
                <a:ahLst/>
                <a:cxnLst/>
                <a:rect l="l" t="t" r="r" b="b"/>
                <a:pathLst>
                  <a:path w="33705" h="45503" extrusionOk="0">
                    <a:moveTo>
                      <a:pt x="33704" y="0"/>
                    </a:moveTo>
                    <a:lnTo>
                      <a:pt x="10185" y="5970"/>
                    </a:lnTo>
                    <a:lnTo>
                      <a:pt x="16187" y="27238"/>
                    </a:lnTo>
                    <a:cubicBezTo>
                      <a:pt x="16285" y="27662"/>
                      <a:pt x="16187" y="28086"/>
                      <a:pt x="15861" y="28380"/>
                    </a:cubicBezTo>
                    <a:lnTo>
                      <a:pt x="791" y="43483"/>
                    </a:lnTo>
                    <a:cubicBezTo>
                      <a:pt x="0" y="44273"/>
                      <a:pt x="627" y="45503"/>
                      <a:pt x="1592" y="45503"/>
                    </a:cubicBezTo>
                    <a:cubicBezTo>
                      <a:pt x="1742" y="45503"/>
                      <a:pt x="1900" y="45473"/>
                      <a:pt x="2063" y="45407"/>
                    </a:cubicBezTo>
                    <a:lnTo>
                      <a:pt x="31421" y="33631"/>
                    </a:lnTo>
                    <a:cubicBezTo>
                      <a:pt x="31845" y="33468"/>
                      <a:pt x="32106" y="33077"/>
                      <a:pt x="32138" y="32620"/>
                    </a:cubicBezTo>
                    <a:lnTo>
                      <a:pt x="33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8" name="Google Shape;7438;p58"/>
              <p:cNvSpPr/>
              <p:nvPr/>
            </p:nvSpPr>
            <p:spPr>
              <a:xfrm>
                <a:off x="-233760" y="1655006"/>
                <a:ext cx="463450" cy="459930"/>
              </a:xfrm>
              <a:custGeom>
                <a:avLst/>
                <a:gdLst/>
                <a:ahLst/>
                <a:cxnLst/>
                <a:rect l="l" t="t" r="r" b="b"/>
                <a:pathLst>
                  <a:path w="148780" h="147650" extrusionOk="0">
                    <a:moveTo>
                      <a:pt x="77407" y="0"/>
                    </a:moveTo>
                    <a:cubicBezTo>
                      <a:pt x="47886" y="13276"/>
                      <a:pt x="17811" y="40742"/>
                      <a:pt x="1827" y="95968"/>
                    </a:cubicBezTo>
                    <a:cubicBezTo>
                      <a:pt x="0" y="102231"/>
                      <a:pt x="1729" y="108983"/>
                      <a:pt x="6329" y="113583"/>
                    </a:cubicBezTo>
                    <a:lnTo>
                      <a:pt x="35165" y="142419"/>
                    </a:lnTo>
                    <a:cubicBezTo>
                      <a:pt x="38564" y="145818"/>
                      <a:pt x="43139" y="147649"/>
                      <a:pt x="47824" y="147649"/>
                    </a:cubicBezTo>
                    <a:cubicBezTo>
                      <a:pt x="49478" y="147649"/>
                      <a:pt x="51145" y="147421"/>
                      <a:pt x="52779" y="146953"/>
                    </a:cubicBezTo>
                    <a:cubicBezTo>
                      <a:pt x="108005" y="130936"/>
                      <a:pt x="135471" y="100893"/>
                      <a:pt x="148780" y="71340"/>
                    </a:cubicBezTo>
                    <a:lnTo>
                      <a:pt x="7740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9" name="Google Shape;7439;p58"/>
              <p:cNvSpPr/>
              <p:nvPr/>
            </p:nvSpPr>
            <p:spPr>
              <a:xfrm>
                <a:off x="-123514" y="1789131"/>
                <a:ext cx="218975" cy="218975"/>
              </a:xfrm>
              <a:custGeom>
                <a:avLst/>
                <a:gdLst/>
                <a:ahLst/>
                <a:cxnLst/>
                <a:rect l="l" t="t" r="r" b="b"/>
                <a:pathLst>
                  <a:path w="70297" h="70297" extrusionOk="0">
                    <a:moveTo>
                      <a:pt x="35165" y="0"/>
                    </a:moveTo>
                    <a:cubicBezTo>
                      <a:pt x="15724" y="0"/>
                      <a:pt x="1" y="15723"/>
                      <a:pt x="1" y="35132"/>
                    </a:cubicBezTo>
                    <a:cubicBezTo>
                      <a:pt x="1" y="54573"/>
                      <a:pt x="15724" y="70296"/>
                      <a:pt x="35165" y="70296"/>
                    </a:cubicBezTo>
                    <a:cubicBezTo>
                      <a:pt x="54574" y="70296"/>
                      <a:pt x="70297" y="54573"/>
                      <a:pt x="70297" y="35132"/>
                    </a:cubicBezTo>
                    <a:cubicBezTo>
                      <a:pt x="70297" y="15723"/>
                      <a:pt x="54574" y="0"/>
                      <a:pt x="351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0" name="Google Shape;7440;p58"/>
              <p:cNvSpPr/>
              <p:nvPr/>
            </p:nvSpPr>
            <p:spPr>
              <a:xfrm>
                <a:off x="-88458" y="1824188"/>
                <a:ext cx="148966" cy="148863"/>
              </a:xfrm>
              <a:custGeom>
                <a:avLst/>
                <a:gdLst/>
                <a:ahLst/>
                <a:cxnLst/>
                <a:rect l="l" t="t" r="r" b="b"/>
                <a:pathLst>
                  <a:path w="47822" h="47789" extrusionOk="0">
                    <a:moveTo>
                      <a:pt x="23911" y="0"/>
                    </a:moveTo>
                    <a:cubicBezTo>
                      <a:pt x="10700" y="0"/>
                      <a:pt x="1" y="10700"/>
                      <a:pt x="1" y="23878"/>
                    </a:cubicBezTo>
                    <a:cubicBezTo>
                      <a:pt x="1" y="37089"/>
                      <a:pt x="10700" y="47788"/>
                      <a:pt x="23911" y="47788"/>
                    </a:cubicBezTo>
                    <a:cubicBezTo>
                      <a:pt x="37090" y="47788"/>
                      <a:pt x="47822" y="37089"/>
                      <a:pt x="47822" y="23878"/>
                    </a:cubicBezTo>
                    <a:cubicBezTo>
                      <a:pt x="47822" y="10700"/>
                      <a:pt x="37090" y="0"/>
                      <a:pt x="239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1" name="Google Shape;7441;p58"/>
              <p:cNvSpPr/>
              <p:nvPr/>
            </p:nvSpPr>
            <p:spPr>
              <a:xfrm>
                <a:off x="-133065" y="1779581"/>
                <a:ext cx="237671" cy="237974"/>
              </a:xfrm>
              <a:custGeom>
                <a:avLst/>
                <a:gdLst/>
                <a:ahLst/>
                <a:cxnLst/>
                <a:rect l="l" t="t" r="r" b="b"/>
                <a:pathLst>
                  <a:path w="76299" h="76396" extrusionOk="0">
                    <a:moveTo>
                      <a:pt x="38231" y="0"/>
                    </a:moveTo>
                    <a:cubicBezTo>
                      <a:pt x="28021" y="0"/>
                      <a:pt x="18398" y="3980"/>
                      <a:pt x="11189" y="11189"/>
                    </a:cubicBezTo>
                    <a:cubicBezTo>
                      <a:pt x="3980" y="18398"/>
                      <a:pt x="1" y="27988"/>
                      <a:pt x="1" y="38198"/>
                    </a:cubicBezTo>
                    <a:cubicBezTo>
                      <a:pt x="1" y="48408"/>
                      <a:pt x="3980" y="57998"/>
                      <a:pt x="11189" y="65240"/>
                    </a:cubicBezTo>
                    <a:cubicBezTo>
                      <a:pt x="18627" y="72677"/>
                      <a:pt x="28413" y="76396"/>
                      <a:pt x="38199" y="76396"/>
                    </a:cubicBezTo>
                    <a:cubicBezTo>
                      <a:pt x="47984" y="76396"/>
                      <a:pt x="57770" y="72677"/>
                      <a:pt x="65240" y="65240"/>
                    </a:cubicBezTo>
                    <a:cubicBezTo>
                      <a:pt x="70492" y="59988"/>
                      <a:pt x="74080" y="53366"/>
                      <a:pt x="75614" y="46125"/>
                    </a:cubicBezTo>
                    <a:cubicBezTo>
                      <a:pt x="75940" y="44461"/>
                      <a:pt x="74896" y="42830"/>
                      <a:pt x="73232" y="42504"/>
                    </a:cubicBezTo>
                    <a:cubicBezTo>
                      <a:pt x="73011" y="42456"/>
                      <a:pt x="72791" y="42433"/>
                      <a:pt x="72576" y="42433"/>
                    </a:cubicBezTo>
                    <a:cubicBezTo>
                      <a:pt x="71166" y="42433"/>
                      <a:pt x="69923" y="43410"/>
                      <a:pt x="69611" y="44852"/>
                    </a:cubicBezTo>
                    <a:cubicBezTo>
                      <a:pt x="68339" y="50952"/>
                      <a:pt x="65306" y="56498"/>
                      <a:pt x="60902" y="60901"/>
                    </a:cubicBezTo>
                    <a:cubicBezTo>
                      <a:pt x="54655" y="67164"/>
                      <a:pt x="46435" y="70296"/>
                      <a:pt x="38215" y="70296"/>
                    </a:cubicBezTo>
                    <a:cubicBezTo>
                      <a:pt x="29995" y="70296"/>
                      <a:pt x="21774" y="67164"/>
                      <a:pt x="15528" y="60901"/>
                    </a:cubicBezTo>
                    <a:cubicBezTo>
                      <a:pt x="9460" y="54834"/>
                      <a:pt x="6133" y="46777"/>
                      <a:pt x="6133" y="38198"/>
                    </a:cubicBezTo>
                    <a:cubicBezTo>
                      <a:pt x="6133" y="29652"/>
                      <a:pt x="9460" y="21562"/>
                      <a:pt x="15528" y="15527"/>
                    </a:cubicBezTo>
                    <a:cubicBezTo>
                      <a:pt x="21595" y="9460"/>
                      <a:pt x="29652" y="6100"/>
                      <a:pt x="38231" y="6100"/>
                    </a:cubicBezTo>
                    <a:cubicBezTo>
                      <a:pt x="46778" y="6100"/>
                      <a:pt x="54835" y="9460"/>
                      <a:pt x="60902" y="15527"/>
                    </a:cubicBezTo>
                    <a:cubicBezTo>
                      <a:pt x="65860" y="20485"/>
                      <a:pt x="69024" y="26781"/>
                      <a:pt x="70003" y="33696"/>
                    </a:cubicBezTo>
                    <a:cubicBezTo>
                      <a:pt x="70212" y="35221"/>
                      <a:pt x="71517" y="36334"/>
                      <a:pt x="73039" y="36334"/>
                    </a:cubicBezTo>
                    <a:cubicBezTo>
                      <a:pt x="73178" y="36334"/>
                      <a:pt x="73319" y="36325"/>
                      <a:pt x="73461" y="36306"/>
                    </a:cubicBezTo>
                    <a:cubicBezTo>
                      <a:pt x="75124" y="36078"/>
                      <a:pt x="76299" y="34512"/>
                      <a:pt x="76038" y="32848"/>
                    </a:cubicBezTo>
                    <a:cubicBezTo>
                      <a:pt x="74896" y="24596"/>
                      <a:pt x="71145" y="17093"/>
                      <a:pt x="65240" y="11189"/>
                    </a:cubicBezTo>
                    <a:cubicBezTo>
                      <a:pt x="58031" y="3980"/>
                      <a:pt x="48409" y="0"/>
                      <a:pt x="382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2" name="Google Shape;7442;p58"/>
              <p:cNvSpPr/>
              <p:nvPr/>
            </p:nvSpPr>
            <p:spPr>
              <a:xfrm>
                <a:off x="-106139" y="1814634"/>
                <a:ext cx="184224" cy="167967"/>
              </a:xfrm>
              <a:custGeom>
                <a:avLst/>
                <a:gdLst/>
                <a:ahLst/>
                <a:cxnLst/>
                <a:rect l="l" t="t" r="r" b="b"/>
                <a:pathLst>
                  <a:path w="59141" h="53922" extrusionOk="0">
                    <a:moveTo>
                      <a:pt x="29555" y="6101"/>
                    </a:moveTo>
                    <a:cubicBezTo>
                      <a:pt x="35133" y="6101"/>
                      <a:pt x="40384" y="8286"/>
                      <a:pt x="44299" y="12201"/>
                    </a:cubicBezTo>
                    <a:cubicBezTo>
                      <a:pt x="52454" y="20356"/>
                      <a:pt x="52454" y="33567"/>
                      <a:pt x="44299" y="41689"/>
                    </a:cubicBezTo>
                    <a:cubicBezTo>
                      <a:pt x="40384" y="45636"/>
                      <a:pt x="35133" y="47789"/>
                      <a:pt x="29555" y="47789"/>
                    </a:cubicBezTo>
                    <a:cubicBezTo>
                      <a:pt x="24009" y="47789"/>
                      <a:pt x="18757" y="45636"/>
                      <a:pt x="14843" y="41689"/>
                    </a:cubicBezTo>
                    <a:cubicBezTo>
                      <a:pt x="6688" y="33567"/>
                      <a:pt x="6688" y="20356"/>
                      <a:pt x="14843" y="12201"/>
                    </a:cubicBezTo>
                    <a:cubicBezTo>
                      <a:pt x="18757" y="8286"/>
                      <a:pt x="24009" y="6101"/>
                      <a:pt x="29555" y="6101"/>
                    </a:cubicBezTo>
                    <a:close/>
                    <a:moveTo>
                      <a:pt x="29555" y="1"/>
                    </a:moveTo>
                    <a:cubicBezTo>
                      <a:pt x="22378" y="1"/>
                      <a:pt x="15593" y="2806"/>
                      <a:pt x="10505" y="7895"/>
                    </a:cubicBezTo>
                    <a:cubicBezTo>
                      <a:pt x="1" y="18399"/>
                      <a:pt x="1" y="35524"/>
                      <a:pt x="10505" y="46028"/>
                    </a:cubicBezTo>
                    <a:cubicBezTo>
                      <a:pt x="15593" y="51116"/>
                      <a:pt x="22378" y="53922"/>
                      <a:pt x="29555" y="53922"/>
                    </a:cubicBezTo>
                    <a:cubicBezTo>
                      <a:pt x="36764" y="53922"/>
                      <a:pt x="43548" y="51116"/>
                      <a:pt x="48637" y="46028"/>
                    </a:cubicBezTo>
                    <a:cubicBezTo>
                      <a:pt x="59141" y="35524"/>
                      <a:pt x="59141" y="18399"/>
                      <a:pt x="48637" y="7895"/>
                    </a:cubicBezTo>
                    <a:cubicBezTo>
                      <a:pt x="43548" y="2806"/>
                      <a:pt x="36764" y="1"/>
                      <a:pt x="295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3" name="Google Shape;7443;p58"/>
              <p:cNvSpPr/>
              <p:nvPr/>
            </p:nvSpPr>
            <p:spPr>
              <a:xfrm>
                <a:off x="-52181" y="1852537"/>
                <a:ext cx="26216" cy="24387"/>
              </a:xfrm>
              <a:custGeom>
                <a:avLst/>
                <a:gdLst/>
                <a:ahLst/>
                <a:cxnLst/>
                <a:rect l="l" t="t" r="r" b="b"/>
                <a:pathLst>
                  <a:path w="8416" h="7829" extrusionOk="0">
                    <a:moveTo>
                      <a:pt x="5056" y="0"/>
                    </a:moveTo>
                    <a:cubicBezTo>
                      <a:pt x="4273" y="0"/>
                      <a:pt x="3490" y="294"/>
                      <a:pt x="2903" y="881"/>
                    </a:cubicBezTo>
                    <a:lnTo>
                      <a:pt x="1174" y="2610"/>
                    </a:lnTo>
                    <a:cubicBezTo>
                      <a:pt x="0" y="3817"/>
                      <a:pt x="0" y="5741"/>
                      <a:pt x="1174" y="6916"/>
                    </a:cubicBezTo>
                    <a:cubicBezTo>
                      <a:pt x="1794" y="7535"/>
                      <a:pt x="2577" y="7829"/>
                      <a:pt x="3360" y="7829"/>
                    </a:cubicBezTo>
                    <a:cubicBezTo>
                      <a:pt x="4143" y="7829"/>
                      <a:pt x="4926" y="7535"/>
                      <a:pt x="5513" y="6948"/>
                    </a:cubicBezTo>
                    <a:lnTo>
                      <a:pt x="7209" y="5219"/>
                    </a:lnTo>
                    <a:cubicBezTo>
                      <a:pt x="8416" y="4012"/>
                      <a:pt x="8416" y="2088"/>
                      <a:pt x="7209" y="881"/>
                    </a:cubicBezTo>
                    <a:cubicBezTo>
                      <a:pt x="6622" y="294"/>
                      <a:pt x="5839" y="0"/>
                      <a:pt x="50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4" name="Google Shape;7444;p58"/>
              <p:cNvSpPr/>
              <p:nvPr/>
            </p:nvSpPr>
            <p:spPr>
              <a:xfrm>
                <a:off x="6752" y="1911470"/>
                <a:ext cx="26219" cy="24390"/>
              </a:xfrm>
              <a:custGeom>
                <a:avLst/>
                <a:gdLst/>
                <a:ahLst/>
                <a:cxnLst/>
                <a:rect l="l" t="t" r="r" b="b"/>
                <a:pathLst>
                  <a:path w="8417" h="7830" extrusionOk="0">
                    <a:moveTo>
                      <a:pt x="5057" y="1"/>
                    </a:moveTo>
                    <a:cubicBezTo>
                      <a:pt x="4274" y="1"/>
                      <a:pt x="3491" y="294"/>
                      <a:pt x="2904" y="881"/>
                    </a:cubicBezTo>
                    <a:lnTo>
                      <a:pt x="1175" y="2610"/>
                    </a:lnTo>
                    <a:cubicBezTo>
                      <a:pt x="1" y="3817"/>
                      <a:pt x="1" y="5742"/>
                      <a:pt x="1175" y="6916"/>
                    </a:cubicBezTo>
                    <a:cubicBezTo>
                      <a:pt x="1795" y="7536"/>
                      <a:pt x="2578" y="7829"/>
                      <a:pt x="3360" y="7829"/>
                    </a:cubicBezTo>
                    <a:cubicBezTo>
                      <a:pt x="4143" y="7829"/>
                      <a:pt x="4926" y="7536"/>
                      <a:pt x="5513" y="6916"/>
                    </a:cubicBezTo>
                    <a:lnTo>
                      <a:pt x="7210" y="5220"/>
                    </a:lnTo>
                    <a:cubicBezTo>
                      <a:pt x="8417" y="4013"/>
                      <a:pt x="8417" y="2088"/>
                      <a:pt x="7210" y="881"/>
                    </a:cubicBezTo>
                    <a:cubicBezTo>
                      <a:pt x="6622" y="294"/>
                      <a:pt x="5840" y="1"/>
                      <a:pt x="50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5" name="Google Shape;7445;p58"/>
              <p:cNvSpPr/>
              <p:nvPr/>
            </p:nvSpPr>
            <p:spPr>
              <a:xfrm>
                <a:off x="-51849" y="1899017"/>
                <a:ext cx="37804" cy="36916"/>
              </a:xfrm>
              <a:custGeom>
                <a:avLst/>
                <a:gdLst/>
                <a:ahLst/>
                <a:cxnLst/>
                <a:rect l="l" t="t" r="r" b="b"/>
                <a:pathLst>
                  <a:path w="12136" h="11851" extrusionOk="0">
                    <a:moveTo>
                      <a:pt x="3191" y="0"/>
                    </a:moveTo>
                    <a:cubicBezTo>
                      <a:pt x="1626" y="0"/>
                      <a:pt x="288" y="1231"/>
                      <a:pt x="164" y="2847"/>
                    </a:cubicBezTo>
                    <a:cubicBezTo>
                      <a:pt x="1" y="5228"/>
                      <a:pt x="914" y="7610"/>
                      <a:pt x="2676" y="9339"/>
                    </a:cubicBezTo>
                    <a:cubicBezTo>
                      <a:pt x="4274" y="10970"/>
                      <a:pt x="6427" y="11850"/>
                      <a:pt x="8612" y="11850"/>
                    </a:cubicBezTo>
                    <a:lnTo>
                      <a:pt x="9167" y="11850"/>
                    </a:lnTo>
                    <a:cubicBezTo>
                      <a:pt x="10863" y="11720"/>
                      <a:pt x="12135" y="10252"/>
                      <a:pt x="12005" y="8588"/>
                    </a:cubicBezTo>
                    <a:cubicBezTo>
                      <a:pt x="11911" y="6953"/>
                      <a:pt x="10544" y="5712"/>
                      <a:pt x="8926" y="5712"/>
                    </a:cubicBezTo>
                    <a:cubicBezTo>
                      <a:pt x="8865" y="5712"/>
                      <a:pt x="8804" y="5714"/>
                      <a:pt x="8743" y="5718"/>
                    </a:cubicBezTo>
                    <a:cubicBezTo>
                      <a:pt x="8680" y="5724"/>
                      <a:pt x="8617" y="5728"/>
                      <a:pt x="8553" y="5728"/>
                    </a:cubicBezTo>
                    <a:cubicBezTo>
                      <a:pt x="7992" y="5728"/>
                      <a:pt x="7421" y="5472"/>
                      <a:pt x="6981" y="5033"/>
                    </a:cubicBezTo>
                    <a:cubicBezTo>
                      <a:pt x="6492" y="4543"/>
                      <a:pt x="6231" y="3891"/>
                      <a:pt x="6264" y="3239"/>
                    </a:cubicBezTo>
                    <a:cubicBezTo>
                      <a:pt x="6394" y="1575"/>
                      <a:pt x="5122" y="107"/>
                      <a:pt x="3426" y="9"/>
                    </a:cubicBezTo>
                    <a:cubicBezTo>
                      <a:pt x="3347" y="3"/>
                      <a:pt x="3269" y="0"/>
                      <a:pt x="3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6" name="Google Shape;7446;p58"/>
              <p:cNvSpPr/>
              <p:nvPr/>
            </p:nvSpPr>
            <p:spPr>
              <a:xfrm>
                <a:off x="-390953" y="1609075"/>
                <a:ext cx="670432" cy="650315"/>
              </a:xfrm>
              <a:custGeom>
                <a:avLst/>
                <a:gdLst/>
                <a:ahLst/>
                <a:cxnLst/>
                <a:rect l="l" t="t" r="r" b="b"/>
                <a:pathLst>
                  <a:path w="215227" h="208769" extrusionOk="0">
                    <a:moveTo>
                      <a:pt x="69905" y="7047"/>
                    </a:moveTo>
                    <a:cubicBezTo>
                      <a:pt x="74667" y="7047"/>
                      <a:pt x="79104" y="8939"/>
                      <a:pt x="82398" y="12429"/>
                    </a:cubicBezTo>
                    <a:cubicBezTo>
                      <a:pt x="83002" y="13050"/>
                      <a:pt x="83815" y="13370"/>
                      <a:pt x="84630" y="13370"/>
                    </a:cubicBezTo>
                    <a:cubicBezTo>
                      <a:pt x="85358" y="13370"/>
                      <a:pt x="86087" y="13115"/>
                      <a:pt x="86671" y="12592"/>
                    </a:cubicBezTo>
                    <a:cubicBezTo>
                      <a:pt x="88857" y="10602"/>
                      <a:pt x="91662" y="9526"/>
                      <a:pt x="94631" y="9526"/>
                    </a:cubicBezTo>
                    <a:cubicBezTo>
                      <a:pt x="101187" y="9526"/>
                      <a:pt x="106537" y="14876"/>
                      <a:pt x="106537" y="21432"/>
                    </a:cubicBezTo>
                    <a:cubicBezTo>
                      <a:pt x="106537" y="22052"/>
                      <a:pt x="106504" y="22704"/>
                      <a:pt x="106504" y="23324"/>
                    </a:cubicBezTo>
                    <a:cubicBezTo>
                      <a:pt x="106178" y="23553"/>
                      <a:pt x="105885" y="23781"/>
                      <a:pt x="105558" y="24009"/>
                    </a:cubicBezTo>
                    <a:cubicBezTo>
                      <a:pt x="95903" y="30859"/>
                      <a:pt x="87422" y="39145"/>
                      <a:pt x="79952" y="48311"/>
                    </a:cubicBezTo>
                    <a:lnTo>
                      <a:pt x="41134" y="48311"/>
                    </a:lnTo>
                    <a:cubicBezTo>
                      <a:pt x="34578" y="48311"/>
                      <a:pt x="29228" y="42961"/>
                      <a:pt x="29228" y="36405"/>
                    </a:cubicBezTo>
                    <a:cubicBezTo>
                      <a:pt x="29228" y="29848"/>
                      <a:pt x="34578" y="24499"/>
                      <a:pt x="41134" y="24499"/>
                    </a:cubicBezTo>
                    <a:cubicBezTo>
                      <a:pt x="43548" y="24499"/>
                      <a:pt x="45897" y="25216"/>
                      <a:pt x="47854" y="26586"/>
                    </a:cubicBezTo>
                    <a:cubicBezTo>
                      <a:pt x="48381" y="26949"/>
                      <a:pt x="48962" y="27113"/>
                      <a:pt x="49533" y="27113"/>
                    </a:cubicBezTo>
                    <a:cubicBezTo>
                      <a:pt x="51120" y="27113"/>
                      <a:pt x="52625" y="25849"/>
                      <a:pt x="52649" y="24074"/>
                    </a:cubicBezTo>
                    <a:cubicBezTo>
                      <a:pt x="52747" y="14680"/>
                      <a:pt x="60478" y="7047"/>
                      <a:pt x="69905" y="7047"/>
                    </a:cubicBezTo>
                    <a:close/>
                    <a:moveTo>
                      <a:pt x="55683" y="91141"/>
                    </a:moveTo>
                    <a:lnTo>
                      <a:pt x="55683" y="91141"/>
                    </a:lnTo>
                    <a:cubicBezTo>
                      <a:pt x="55617" y="91304"/>
                      <a:pt x="55552" y="91500"/>
                      <a:pt x="55487" y="91663"/>
                    </a:cubicBezTo>
                    <a:cubicBezTo>
                      <a:pt x="53725" y="96197"/>
                      <a:pt x="52094" y="100796"/>
                      <a:pt x="50659" y="105461"/>
                    </a:cubicBezTo>
                    <a:cubicBezTo>
                      <a:pt x="50659" y="105461"/>
                      <a:pt x="38361" y="102036"/>
                      <a:pt x="37970" y="102036"/>
                    </a:cubicBezTo>
                    <a:cubicBezTo>
                      <a:pt x="36861" y="102036"/>
                      <a:pt x="35784" y="102493"/>
                      <a:pt x="34969" y="103275"/>
                    </a:cubicBezTo>
                    <a:lnTo>
                      <a:pt x="26390" y="111887"/>
                    </a:lnTo>
                    <a:lnTo>
                      <a:pt x="34284" y="92185"/>
                    </a:lnTo>
                    <a:lnTo>
                      <a:pt x="55683" y="91141"/>
                    </a:lnTo>
                    <a:close/>
                    <a:moveTo>
                      <a:pt x="184473" y="6117"/>
                    </a:moveTo>
                    <a:cubicBezTo>
                      <a:pt x="190064" y="6117"/>
                      <a:pt x="194903" y="6434"/>
                      <a:pt x="198721" y="6819"/>
                    </a:cubicBezTo>
                    <a:cubicBezTo>
                      <a:pt x="203124" y="7275"/>
                      <a:pt x="206680" y="10798"/>
                      <a:pt x="207137" y="15234"/>
                    </a:cubicBezTo>
                    <a:cubicBezTo>
                      <a:pt x="208474" y="28511"/>
                      <a:pt x="208996" y="54117"/>
                      <a:pt x="198199" y="80735"/>
                    </a:cubicBezTo>
                    <a:cubicBezTo>
                      <a:pt x="198199" y="80735"/>
                      <a:pt x="154651" y="37188"/>
                      <a:pt x="154586" y="37122"/>
                    </a:cubicBezTo>
                    <a:cubicBezTo>
                      <a:pt x="153990" y="36541"/>
                      <a:pt x="153200" y="36254"/>
                      <a:pt x="152415" y="36254"/>
                    </a:cubicBezTo>
                    <a:cubicBezTo>
                      <a:pt x="151525" y="36254"/>
                      <a:pt x="150641" y="36623"/>
                      <a:pt x="150052" y="37351"/>
                    </a:cubicBezTo>
                    <a:cubicBezTo>
                      <a:pt x="149073" y="38558"/>
                      <a:pt x="149138" y="40352"/>
                      <a:pt x="150248" y="41461"/>
                    </a:cubicBezTo>
                    <a:lnTo>
                      <a:pt x="195557" y="86770"/>
                    </a:lnTo>
                    <a:cubicBezTo>
                      <a:pt x="190631" y="97208"/>
                      <a:pt x="184335" y="106701"/>
                      <a:pt x="176702" y="115214"/>
                    </a:cubicBezTo>
                    <a:cubicBezTo>
                      <a:pt x="176637" y="115280"/>
                      <a:pt x="176539" y="115345"/>
                      <a:pt x="176507" y="115410"/>
                    </a:cubicBezTo>
                    <a:cubicBezTo>
                      <a:pt x="156935" y="137102"/>
                      <a:pt x="130088" y="150705"/>
                      <a:pt x="102362" y="158729"/>
                    </a:cubicBezTo>
                    <a:cubicBezTo>
                      <a:pt x="100998" y="159132"/>
                      <a:pt x="99607" y="159328"/>
                      <a:pt x="98228" y="159328"/>
                    </a:cubicBezTo>
                    <a:cubicBezTo>
                      <a:pt x="94363" y="159328"/>
                      <a:pt x="90593" y="157791"/>
                      <a:pt x="87780" y="154978"/>
                    </a:cubicBezTo>
                    <a:lnTo>
                      <a:pt x="58945" y="126175"/>
                    </a:lnTo>
                    <a:cubicBezTo>
                      <a:pt x="55128" y="122358"/>
                      <a:pt x="53693" y="116747"/>
                      <a:pt x="55193" y="111561"/>
                    </a:cubicBezTo>
                    <a:cubicBezTo>
                      <a:pt x="63250" y="83834"/>
                      <a:pt x="76788" y="57086"/>
                      <a:pt x="98512" y="37546"/>
                    </a:cubicBezTo>
                    <a:cubicBezTo>
                      <a:pt x="107091" y="29816"/>
                      <a:pt x="116747" y="23324"/>
                      <a:pt x="127185" y="18399"/>
                    </a:cubicBezTo>
                    <a:lnTo>
                      <a:pt x="141603" y="32784"/>
                    </a:lnTo>
                    <a:cubicBezTo>
                      <a:pt x="142178" y="33375"/>
                      <a:pt x="142968" y="33677"/>
                      <a:pt x="143760" y="33677"/>
                    </a:cubicBezTo>
                    <a:cubicBezTo>
                      <a:pt x="144542" y="33677"/>
                      <a:pt x="145326" y="33383"/>
                      <a:pt x="145909" y="32784"/>
                    </a:cubicBezTo>
                    <a:cubicBezTo>
                      <a:pt x="147116" y="31610"/>
                      <a:pt x="147116" y="29652"/>
                      <a:pt x="145909" y="28478"/>
                    </a:cubicBezTo>
                    <a:lnTo>
                      <a:pt x="133220" y="15756"/>
                    </a:lnTo>
                    <a:cubicBezTo>
                      <a:pt x="152161" y="8064"/>
                      <a:pt x="170621" y="6117"/>
                      <a:pt x="184473" y="6117"/>
                    </a:cubicBezTo>
                    <a:close/>
                    <a:moveTo>
                      <a:pt x="179736" y="120923"/>
                    </a:moveTo>
                    <a:cubicBezTo>
                      <a:pt x="184629" y="122750"/>
                      <a:pt x="188021" y="127512"/>
                      <a:pt x="188021" y="132829"/>
                    </a:cubicBezTo>
                    <a:cubicBezTo>
                      <a:pt x="188021" y="133840"/>
                      <a:pt x="187923" y="134819"/>
                      <a:pt x="187695" y="135797"/>
                    </a:cubicBezTo>
                    <a:cubicBezTo>
                      <a:pt x="187230" y="137747"/>
                      <a:pt x="188788" y="139567"/>
                      <a:pt x="190682" y="139567"/>
                    </a:cubicBezTo>
                    <a:cubicBezTo>
                      <a:pt x="190911" y="139567"/>
                      <a:pt x="191145" y="139540"/>
                      <a:pt x="191381" y="139484"/>
                    </a:cubicBezTo>
                    <a:cubicBezTo>
                      <a:pt x="192360" y="139255"/>
                      <a:pt x="193338" y="139157"/>
                      <a:pt x="194350" y="139157"/>
                    </a:cubicBezTo>
                    <a:cubicBezTo>
                      <a:pt x="201330" y="139157"/>
                      <a:pt x="207039" y="144833"/>
                      <a:pt x="207039" y="151846"/>
                    </a:cubicBezTo>
                    <a:cubicBezTo>
                      <a:pt x="207039" y="158827"/>
                      <a:pt x="201330" y="164536"/>
                      <a:pt x="194350" y="164536"/>
                    </a:cubicBezTo>
                    <a:lnTo>
                      <a:pt x="128621" y="164536"/>
                    </a:lnTo>
                    <a:lnTo>
                      <a:pt x="129045" y="155696"/>
                    </a:lnTo>
                    <a:cubicBezTo>
                      <a:pt x="129469" y="155533"/>
                      <a:pt x="129860" y="155337"/>
                      <a:pt x="130252" y="155174"/>
                    </a:cubicBezTo>
                    <a:cubicBezTo>
                      <a:pt x="148714" y="147019"/>
                      <a:pt x="165938" y="135765"/>
                      <a:pt x="179736" y="120923"/>
                    </a:cubicBezTo>
                    <a:close/>
                    <a:moveTo>
                      <a:pt x="122814" y="158273"/>
                    </a:moveTo>
                    <a:lnTo>
                      <a:pt x="121770" y="179671"/>
                    </a:lnTo>
                    <a:lnTo>
                      <a:pt x="102068" y="187565"/>
                    </a:lnTo>
                    <a:lnTo>
                      <a:pt x="110680" y="178986"/>
                    </a:lnTo>
                    <a:cubicBezTo>
                      <a:pt x="111756" y="177910"/>
                      <a:pt x="112148" y="176311"/>
                      <a:pt x="111756" y="174843"/>
                    </a:cubicBezTo>
                    <a:lnTo>
                      <a:pt x="108494" y="163296"/>
                    </a:lnTo>
                    <a:cubicBezTo>
                      <a:pt x="113322" y="161796"/>
                      <a:pt x="118084" y="160132"/>
                      <a:pt x="122814" y="158273"/>
                    </a:cubicBezTo>
                    <a:close/>
                    <a:moveTo>
                      <a:pt x="55878" y="131720"/>
                    </a:moveTo>
                    <a:lnTo>
                      <a:pt x="57379" y="133221"/>
                    </a:lnTo>
                    <a:cubicBezTo>
                      <a:pt x="54215" y="135178"/>
                      <a:pt x="49485" y="138505"/>
                      <a:pt x="44918" y="143170"/>
                    </a:cubicBezTo>
                    <a:cubicBezTo>
                      <a:pt x="34610" y="153738"/>
                      <a:pt x="30239" y="166134"/>
                      <a:pt x="32327" y="179084"/>
                    </a:cubicBezTo>
                    <a:cubicBezTo>
                      <a:pt x="32522" y="180389"/>
                      <a:pt x="33566" y="181433"/>
                      <a:pt x="34871" y="181628"/>
                    </a:cubicBezTo>
                    <a:cubicBezTo>
                      <a:pt x="36916" y="181958"/>
                      <a:pt x="38972" y="182121"/>
                      <a:pt x="41020" y="182121"/>
                    </a:cubicBezTo>
                    <a:cubicBezTo>
                      <a:pt x="47075" y="182121"/>
                      <a:pt x="53069" y="180697"/>
                      <a:pt x="58553" y="177942"/>
                    </a:cubicBezTo>
                    <a:cubicBezTo>
                      <a:pt x="60054" y="177159"/>
                      <a:pt x="60673" y="175333"/>
                      <a:pt x="59891" y="173832"/>
                    </a:cubicBezTo>
                    <a:cubicBezTo>
                      <a:pt x="59357" y="172765"/>
                      <a:pt x="58279" y="172143"/>
                      <a:pt x="57149" y="172143"/>
                    </a:cubicBezTo>
                    <a:cubicBezTo>
                      <a:pt x="56690" y="172143"/>
                      <a:pt x="56223" y="172246"/>
                      <a:pt x="55780" y="172462"/>
                    </a:cubicBezTo>
                    <a:cubicBezTo>
                      <a:pt x="51087" y="174836"/>
                      <a:pt x="46142" y="176023"/>
                      <a:pt x="41061" y="176023"/>
                    </a:cubicBezTo>
                    <a:cubicBezTo>
                      <a:pt x="40068" y="176023"/>
                      <a:pt x="39070" y="175978"/>
                      <a:pt x="38068" y="175887"/>
                    </a:cubicBezTo>
                    <a:cubicBezTo>
                      <a:pt x="37122" y="165677"/>
                      <a:pt x="40841" y="156152"/>
                      <a:pt x="49159" y="147573"/>
                    </a:cubicBezTo>
                    <a:cubicBezTo>
                      <a:pt x="53986" y="142582"/>
                      <a:pt x="59140" y="139255"/>
                      <a:pt x="61815" y="137689"/>
                    </a:cubicBezTo>
                    <a:lnTo>
                      <a:pt x="76266" y="152140"/>
                    </a:lnTo>
                    <a:cubicBezTo>
                      <a:pt x="74569" y="155076"/>
                      <a:pt x="70753" y="160915"/>
                      <a:pt x="64979" y="166134"/>
                    </a:cubicBezTo>
                    <a:cubicBezTo>
                      <a:pt x="63707" y="167243"/>
                      <a:pt x="63609" y="169168"/>
                      <a:pt x="64718" y="170440"/>
                    </a:cubicBezTo>
                    <a:cubicBezTo>
                      <a:pt x="65332" y="171106"/>
                      <a:pt x="66172" y="171452"/>
                      <a:pt x="67015" y="171452"/>
                    </a:cubicBezTo>
                    <a:cubicBezTo>
                      <a:pt x="67741" y="171452"/>
                      <a:pt x="68468" y="171196"/>
                      <a:pt x="69057" y="170668"/>
                    </a:cubicBezTo>
                    <a:cubicBezTo>
                      <a:pt x="74635" y="165645"/>
                      <a:pt x="78549" y="160132"/>
                      <a:pt x="80735" y="156576"/>
                    </a:cubicBezTo>
                    <a:lnTo>
                      <a:pt x="82203" y="158077"/>
                    </a:lnTo>
                    <a:cubicBezTo>
                      <a:pt x="81224" y="161632"/>
                      <a:pt x="78288" y="170668"/>
                      <a:pt x="71927" y="179671"/>
                    </a:cubicBezTo>
                    <a:cubicBezTo>
                      <a:pt x="61163" y="194905"/>
                      <a:pt x="46223" y="202668"/>
                      <a:pt x="27499" y="202668"/>
                    </a:cubicBezTo>
                    <a:cubicBezTo>
                      <a:pt x="22834" y="202668"/>
                      <a:pt x="17876" y="202146"/>
                      <a:pt x="12787" y="201168"/>
                    </a:cubicBezTo>
                    <a:cubicBezTo>
                      <a:pt x="8221" y="177486"/>
                      <a:pt x="14092" y="158631"/>
                      <a:pt x="30272" y="145127"/>
                    </a:cubicBezTo>
                    <a:cubicBezTo>
                      <a:pt x="40416" y="136646"/>
                      <a:pt x="51768" y="132894"/>
                      <a:pt x="55878" y="131720"/>
                    </a:cubicBezTo>
                    <a:close/>
                    <a:moveTo>
                      <a:pt x="184399" y="1"/>
                    </a:moveTo>
                    <a:cubicBezTo>
                      <a:pt x="168907" y="1"/>
                      <a:pt x="147890" y="2359"/>
                      <a:pt x="126598" y="11940"/>
                    </a:cubicBezTo>
                    <a:cubicBezTo>
                      <a:pt x="121738" y="14125"/>
                      <a:pt x="117041" y="16637"/>
                      <a:pt x="112506" y="19410"/>
                    </a:cubicBezTo>
                    <a:cubicBezTo>
                      <a:pt x="111495" y="10407"/>
                      <a:pt x="103862" y="3426"/>
                      <a:pt x="94631" y="3426"/>
                    </a:cubicBezTo>
                    <a:cubicBezTo>
                      <a:pt x="91108" y="3426"/>
                      <a:pt x="87715" y="4437"/>
                      <a:pt x="84812" y="6297"/>
                    </a:cubicBezTo>
                    <a:cubicBezTo>
                      <a:pt x="80637" y="2806"/>
                      <a:pt x="75418" y="914"/>
                      <a:pt x="69905" y="914"/>
                    </a:cubicBezTo>
                    <a:cubicBezTo>
                      <a:pt x="58749" y="914"/>
                      <a:pt x="49322" y="8841"/>
                      <a:pt x="47071" y="19377"/>
                    </a:cubicBezTo>
                    <a:cubicBezTo>
                      <a:pt x="45179" y="18725"/>
                      <a:pt x="43189" y="18366"/>
                      <a:pt x="41134" y="18366"/>
                    </a:cubicBezTo>
                    <a:cubicBezTo>
                      <a:pt x="31218" y="18366"/>
                      <a:pt x="23128" y="26456"/>
                      <a:pt x="23128" y="36405"/>
                    </a:cubicBezTo>
                    <a:cubicBezTo>
                      <a:pt x="23128" y="46354"/>
                      <a:pt x="31218" y="54411"/>
                      <a:pt x="41134" y="54411"/>
                    </a:cubicBezTo>
                    <a:lnTo>
                      <a:pt x="75287" y="54411"/>
                    </a:lnTo>
                    <a:cubicBezTo>
                      <a:pt x="68796" y="63512"/>
                      <a:pt x="63087" y="73689"/>
                      <a:pt x="58260" y="84911"/>
                    </a:cubicBezTo>
                    <a:lnTo>
                      <a:pt x="32751" y="86117"/>
                    </a:lnTo>
                    <a:cubicBezTo>
                      <a:pt x="31120" y="86215"/>
                      <a:pt x="29652" y="87259"/>
                      <a:pt x="29065" y="88792"/>
                    </a:cubicBezTo>
                    <a:lnTo>
                      <a:pt x="17289" y="118118"/>
                    </a:lnTo>
                    <a:cubicBezTo>
                      <a:pt x="16767" y="119455"/>
                      <a:pt x="16898" y="120923"/>
                      <a:pt x="17680" y="122065"/>
                    </a:cubicBezTo>
                    <a:cubicBezTo>
                      <a:pt x="18521" y="123289"/>
                      <a:pt x="19884" y="123930"/>
                      <a:pt x="21246" y="123930"/>
                    </a:cubicBezTo>
                    <a:cubicBezTo>
                      <a:pt x="22316" y="123930"/>
                      <a:pt x="23387" y="123535"/>
                      <a:pt x="24204" y="122717"/>
                    </a:cubicBezTo>
                    <a:lnTo>
                      <a:pt x="38525" y="108397"/>
                    </a:lnTo>
                    <a:lnTo>
                      <a:pt x="48963" y="111333"/>
                    </a:lnTo>
                    <a:cubicBezTo>
                      <a:pt x="47821" y="116617"/>
                      <a:pt x="48800" y="122097"/>
                      <a:pt x="51572" y="126631"/>
                    </a:cubicBezTo>
                    <a:cubicBezTo>
                      <a:pt x="45929" y="128458"/>
                      <a:pt x="35882" y="132503"/>
                      <a:pt x="26520" y="140266"/>
                    </a:cubicBezTo>
                    <a:cubicBezTo>
                      <a:pt x="13733" y="150868"/>
                      <a:pt x="0" y="170570"/>
                      <a:pt x="7144" y="204267"/>
                    </a:cubicBezTo>
                    <a:cubicBezTo>
                      <a:pt x="7177" y="204299"/>
                      <a:pt x="7177" y="204332"/>
                      <a:pt x="7177" y="204332"/>
                    </a:cubicBezTo>
                    <a:cubicBezTo>
                      <a:pt x="7438" y="205571"/>
                      <a:pt x="8416" y="206583"/>
                      <a:pt x="9656" y="206778"/>
                    </a:cubicBezTo>
                    <a:cubicBezTo>
                      <a:pt x="15854" y="208116"/>
                      <a:pt x="21856" y="208768"/>
                      <a:pt x="27499" y="208768"/>
                    </a:cubicBezTo>
                    <a:cubicBezTo>
                      <a:pt x="53432" y="208768"/>
                      <a:pt x="68665" y="194872"/>
                      <a:pt x="76918" y="183194"/>
                    </a:cubicBezTo>
                    <a:cubicBezTo>
                      <a:pt x="82594" y="175170"/>
                      <a:pt x="85758" y="167178"/>
                      <a:pt x="87324" y="162350"/>
                    </a:cubicBezTo>
                    <a:cubicBezTo>
                      <a:pt x="90618" y="164372"/>
                      <a:pt x="94402" y="165449"/>
                      <a:pt x="98251" y="165449"/>
                    </a:cubicBezTo>
                    <a:cubicBezTo>
                      <a:pt x="99719" y="165449"/>
                      <a:pt x="101155" y="165286"/>
                      <a:pt x="102623" y="164992"/>
                    </a:cubicBezTo>
                    <a:lnTo>
                      <a:pt x="105558" y="175431"/>
                    </a:lnTo>
                    <a:lnTo>
                      <a:pt x="91238" y="189751"/>
                    </a:lnTo>
                    <a:cubicBezTo>
                      <a:pt x="90031" y="190958"/>
                      <a:pt x="89672" y="192752"/>
                      <a:pt x="90325" y="194350"/>
                    </a:cubicBezTo>
                    <a:cubicBezTo>
                      <a:pt x="90998" y="195970"/>
                      <a:pt x="92603" y="196961"/>
                      <a:pt x="94269" y="196961"/>
                    </a:cubicBezTo>
                    <a:cubicBezTo>
                      <a:pt x="94784" y="196961"/>
                      <a:pt x="95304" y="196866"/>
                      <a:pt x="95805" y="196666"/>
                    </a:cubicBezTo>
                    <a:lnTo>
                      <a:pt x="125163" y="184890"/>
                    </a:lnTo>
                    <a:cubicBezTo>
                      <a:pt x="126696" y="184271"/>
                      <a:pt x="127740" y="182835"/>
                      <a:pt x="127838" y="181172"/>
                    </a:cubicBezTo>
                    <a:lnTo>
                      <a:pt x="128327" y="170636"/>
                    </a:lnTo>
                    <a:lnTo>
                      <a:pt x="194350" y="170636"/>
                    </a:lnTo>
                    <a:cubicBezTo>
                      <a:pt x="204723" y="170636"/>
                      <a:pt x="213139" y="162220"/>
                      <a:pt x="213139" y="151846"/>
                    </a:cubicBezTo>
                    <a:cubicBezTo>
                      <a:pt x="213139" y="141473"/>
                      <a:pt x="204723" y="133025"/>
                      <a:pt x="194350" y="133025"/>
                    </a:cubicBezTo>
                    <a:lnTo>
                      <a:pt x="194154" y="133025"/>
                    </a:lnTo>
                    <a:cubicBezTo>
                      <a:pt x="194154" y="132960"/>
                      <a:pt x="194154" y="132894"/>
                      <a:pt x="194154" y="132829"/>
                    </a:cubicBezTo>
                    <a:cubicBezTo>
                      <a:pt x="194154" y="125751"/>
                      <a:pt x="190076" y="119324"/>
                      <a:pt x="183976" y="116128"/>
                    </a:cubicBezTo>
                    <a:cubicBezTo>
                      <a:pt x="191283" y="107386"/>
                      <a:pt x="197318" y="97763"/>
                      <a:pt x="202015" y="87357"/>
                    </a:cubicBezTo>
                    <a:cubicBezTo>
                      <a:pt x="215226" y="57999"/>
                      <a:pt x="214704" y="29163"/>
                      <a:pt x="213204" y="14615"/>
                    </a:cubicBezTo>
                    <a:cubicBezTo>
                      <a:pt x="212454" y="7308"/>
                      <a:pt x="206647" y="1502"/>
                      <a:pt x="199340" y="751"/>
                    </a:cubicBezTo>
                    <a:cubicBezTo>
                      <a:pt x="195343" y="339"/>
                      <a:pt x="190268" y="1"/>
                      <a:pt x="184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47" name="Google Shape;7447;p58"/>
          <p:cNvGrpSpPr/>
          <p:nvPr/>
        </p:nvGrpSpPr>
        <p:grpSpPr>
          <a:xfrm>
            <a:off x="1539625" y="949737"/>
            <a:ext cx="656420" cy="612952"/>
            <a:chOff x="5795355" y="2634867"/>
            <a:chExt cx="670843" cy="626420"/>
          </a:xfrm>
        </p:grpSpPr>
        <p:grpSp>
          <p:nvGrpSpPr>
            <p:cNvPr id="7448" name="Google Shape;7448;p58"/>
            <p:cNvGrpSpPr/>
            <p:nvPr/>
          </p:nvGrpSpPr>
          <p:grpSpPr>
            <a:xfrm>
              <a:off x="5795361" y="2639629"/>
              <a:ext cx="670837" cy="621657"/>
              <a:chOff x="5795355" y="2634867"/>
              <a:chExt cx="670837" cy="621657"/>
            </a:xfrm>
          </p:grpSpPr>
          <p:sp>
            <p:nvSpPr>
              <p:cNvPr id="7449" name="Google Shape;7449;p58"/>
              <p:cNvSpPr/>
              <p:nvPr/>
            </p:nvSpPr>
            <p:spPr>
              <a:xfrm>
                <a:off x="5804905" y="2644417"/>
                <a:ext cx="456033" cy="602556"/>
              </a:xfrm>
              <a:custGeom>
                <a:avLst/>
                <a:gdLst/>
                <a:ahLst/>
                <a:cxnLst/>
                <a:rect l="l" t="t" r="r" b="b"/>
                <a:pathLst>
                  <a:path w="146399" h="193437" extrusionOk="0">
                    <a:moveTo>
                      <a:pt x="46647" y="1"/>
                    </a:moveTo>
                    <a:lnTo>
                      <a:pt x="31707" y="35785"/>
                    </a:lnTo>
                    <a:lnTo>
                      <a:pt x="0" y="46647"/>
                    </a:lnTo>
                    <a:lnTo>
                      <a:pt x="0" y="175691"/>
                    </a:lnTo>
                    <a:cubicBezTo>
                      <a:pt x="0" y="185510"/>
                      <a:pt x="7927" y="193436"/>
                      <a:pt x="17745" y="193436"/>
                    </a:cubicBezTo>
                    <a:lnTo>
                      <a:pt x="128620" y="193436"/>
                    </a:lnTo>
                    <a:cubicBezTo>
                      <a:pt x="138439" y="193436"/>
                      <a:pt x="146398" y="185510"/>
                      <a:pt x="146398" y="175691"/>
                    </a:cubicBezTo>
                    <a:lnTo>
                      <a:pt x="146398" y="17746"/>
                    </a:lnTo>
                    <a:cubicBezTo>
                      <a:pt x="146398" y="7927"/>
                      <a:pt x="138439" y="1"/>
                      <a:pt x="1286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58"/>
              <p:cNvSpPr/>
              <p:nvPr/>
            </p:nvSpPr>
            <p:spPr>
              <a:xfrm>
                <a:off x="5804905" y="2644417"/>
                <a:ext cx="145305" cy="145309"/>
              </a:xfrm>
              <a:custGeom>
                <a:avLst/>
                <a:gdLst/>
                <a:ahLst/>
                <a:cxnLst/>
                <a:rect l="l" t="t" r="r" b="b"/>
                <a:pathLst>
                  <a:path w="46647" h="46648" extrusionOk="0">
                    <a:moveTo>
                      <a:pt x="46647" y="1"/>
                    </a:moveTo>
                    <a:lnTo>
                      <a:pt x="0" y="46647"/>
                    </a:lnTo>
                    <a:lnTo>
                      <a:pt x="35001" y="46647"/>
                    </a:lnTo>
                    <a:cubicBezTo>
                      <a:pt x="41427" y="46647"/>
                      <a:pt x="46647" y="41428"/>
                      <a:pt x="46647" y="35002"/>
                    </a:cubicBezTo>
                    <a:lnTo>
                      <a:pt x="4664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1" name="Google Shape;7451;p58"/>
              <p:cNvSpPr/>
              <p:nvPr/>
            </p:nvSpPr>
            <p:spPr>
              <a:xfrm>
                <a:off x="6289590" y="3092622"/>
                <a:ext cx="176602" cy="146598"/>
              </a:xfrm>
              <a:custGeom>
                <a:avLst/>
                <a:gdLst/>
                <a:ahLst/>
                <a:cxnLst/>
                <a:rect l="l" t="t" r="r" b="b"/>
                <a:pathLst>
                  <a:path w="56694" h="47062" extrusionOk="0">
                    <a:moveTo>
                      <a:pt x="12754" y="1"/>
                    </a:moveTo>
                    <a:lnTo>
                      <a:pt x="0" y="12755"/>
                    </a:lnTo>
                    <a:cubicBezTo>
                      <a:pt x="7856" y="31368"/>
                      <a:pt x="19479" y="47061"/>
                      <a:pt x="31076" y="47061"/>
                    </a:cubicBezTo>
                    <a:cubicBezTo>
                      <a:pt x="34743" y="47061"/>
                      <a:pt x="38407" y="45492"/>
                      <a:pt x="41949" y="41950"/>
                    </a:cubicBezTo>
                    <a:cubicBezTo>
                      <a:pt x="56693" y="27206"/>
                      <a:pt x="37219" y="10341"/>
                      <a:pt x="127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2" name="Google Shape;7452;p58"/>
              <p:cNvSpPr/>
              <p:nvPr/>
            </p:nvSpPr>
            <p:spPr>
              <a:xfrm>
                <a:off x="6244472" y="3052937"/>
                <a:ext cx="91861" cy="81062"/>
              </a:xfrm>
              <a:custGeom>
                <a:avLst/>
                <a:gdLst/>
                <a:ahLst/>
                <a:cxnLst/>
                <a:rect l="l" t="t" r="r" b="b"/>
                <a:pathLst>
                  <a:path w="29490" h="26023" extrusionOk="0">
                    <a:moveTo>
                      <a:pt x="18684" y="0"/>
                    </a:moveTo>
                    <a:cubicBezTo>
                      <a:pt x="14862" y="0"/>
                      <a:pt x="10531" y="1852"/>
                      <a:pt x="7047" y="5336"/>
                    </a:cubicBezTo>
                    <a:cubicBezTo>
                      <a:pt x="1273" y="11143"/>
                      <a:pt x="1" y="19265"/>
                      <a:pt x="4241" y="23505"/>
                    </a:cubicBezTo>
                    <a:cubicBezTo>
                      <a:pt x="5939" y="25203"/>
                      <a:pt x="8263" y="26022"/>
                      <a:pt x="10811" y="26022"/>
                    </a:cubicBezTo>
                    <a:cubicBezTo>
                      <a:pt x="14629" y="26022"/>
                      <a:pt x="18948" y="24182"/>
                      <a:pt x="22411" y="20700"/>
                    </a:cubicBezTo>
                    <a:cubicBezTo>
                      <a:pt x="28217" y="14894"/>
                      <a:pt x="29489" y="6771"/>
                      <a:pt x="25249" y="2531"/>
                    </a:cubicBezTo>
                    <a:cubicBezTo>
                      <a:pt x="23553" y="822"/>
                      <a:pt x="21231" y="0"/>
                      <a:pt x="186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58"/>
              <p:cNvSpPr/>
              <p:nvPr/>
            </p:nvSpPr>
            <p:spPr>
              <a:xfrm>
                <a:off x="6026619" y="2829756"/>
                <a:ext cx="309002" cy="309002"/>
              </a:xfrm>
              <a:custGeom>
                <a:avLst/>
                <a:gdLst/>
                <a:ahLst/>
                <a:cxnLst/>
                <a:rect l="l" t="t" r="r" b="b"/>
                <a:pathLst>
                  <a:path w="99198" h="99198" extrusionOk="0">
                    <a:moveTo>
                      <a:pt x="49616" y="0"/>
                    </a:moveTo>
                    <a:cubicBezTo>
                      <a:pt x="22215" y="0"/>
                      <a:pt x="1" y="22182"/>
                      <a:pt x="1" y="49582"/>
                    </a:cubicBezTo>
                    <a:cubicBezTo>
                      <a:pt x="1" y="76983"/>
                      <a:pt x="22215" y="99197"/>
                      <a:pt x="49616" y="99197"/>
                    </a:cubicBezTo>
                    <a:cubicBezTo>
                      <a:pt x="77016" y="99197"/>
                      <a:pt x="99198" y="76983"/>
                      <a:pt x="99198" y="49582"/>
                    </a:cubicBezTo>
                    <a:cubicBezTo>
                      <a:pt x="99198" y="22182"/>
                      <a:pt x="77016" y="0"/>
                      <a:pt x="496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58"/>
              <p:cNvSpPr/>
              <p:nvPr/>
            </p:nvSpPr>
            <p:spPr>
              <a:xfrm>
                <a:off x="6074275" y="2877310"/>
                <a:ext cx="213792" cy="213792"/>
              </a:xfrm>
              <a:custGeom>
                <a:avLst/>
                <a:gdLst/>
                <a:ahLst/>
                <a:cxnLst/>
                <a:rect l="l" t="t" r="r" b="b"/>
                <a:pathLst>
                  <a:path w="68633" h="68633" extrusionOk="0">
                    <a:moveTo>
                      <a:pt x="34317" y="0"/>
                    </a:moveTo>
                    <a:cubicBezTo>
                      <a:pt x="15364" y="0"/>
                      <a:pt x="1" y="15364"/>
                      <a:pt x="1" y="34316"/>
                    </a:cubicBezTo>
                    <a:cubicBezTo>
                      <a:pt x="1" y="53269"/>
                      <a:pt x="15364" y="68633"/>
                      <a:pt x="34317" y="68633"/>
                    </a:cubicBezTo>
                    <a:cubicBezTo>
                      <a:pt x="53269" y="68633"/>
                      <a:pt x="68633" y="53269"/>
                      <a:pt x="68633" y="34316"/>
                    </a:cubicBezTo>
                    <a:cubicBezTo>
                      <a:pt x="68633" y="15364"/>
                      <a:pt x="53269" y="0"/>
                      <a:pt x="343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58"/>
              <p:cNvSpPr/>
              <p:nvPr/>
            </p:nvSpPr>
            <p:spPr>
              <a:xfrm>
                <a:off x="6000708" y="2717576"/>
                <a:ext cx="206783" cy="19005"/>
              </a:xfrm>
              <a:custGeom>
                <a:avLst/>
                <a:gdLst/>
                <a:ahLst/>
                <a:cxnLst/>
                <a:rect l="l" t="t" r="r" b="b"/>
                <a:pathLst>
                  <a:path w="66383" h="6101" extrusionOk="0">
                    <a:moveTo>
                      <a:pt x="3034" y="1"/>
                    </a:moveTo>
                    <a:cubicBezTo>
                      <a:pt x="1371" y="1"/>
                      <a:pt x="1" y="1371"/>
                      <a:pt x="1" y="3035"/>
                    </a:cubicBezTo>
                    <a:cubicBezTo>
                      <a:pt x="1" y="4731"/>
                      <a:pt x="1371" y="6101"/>
                      <a:pt x="3034" y="6101"/>
                    </a:cubicBezTo>
                    <a:lnTo>
                      <a:pt x="63316" y="6101"/>
                    </a:lnTo>
                    <a:cubicBezTo>
                      <a:pt x="65012" y="6101"/>
                      <a:pt x="66382" y="4731"/>
                      <a:pt x="66382" y="3035"/>
                    </a:cubicBezTo>
                    <a:cubicBezTo>
                      <a:pt x="66382" y="1371"/>
                      <a:pt x="65012" y="1"/>
                      <a:pt x="633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58"/>
              <p:cNvSpPr/>
              <p:nvPr/>
            </p:nvSpPr>
            <p:spPr>
              <a:xfrm>
                <a:off x="6051716" y="3174927"/>
                <a:ext cx="155775" cy="19107"/>
              </a:xfrm>
              <a:custGeom>
                <a:avLst/>
                <a:gdLst/>
                <a:ahLst/>
                <a:cxnLst/>
                <a:rect l="l" t="t" r="r" b="b"/>
                <a:pathLst>
                  <a:path w="50008" h="6134" extrusionOk="0">
                    <a:moveTo>
                      <a:pt x="3067" y="1"/>
                    </a:moveTo>
                    <a:cubicBezTo>
                      <a:pt x="1371" y="1"/>
                      <a:pt x="1" y="1371"/>
                      <a:pt x="1" y="3067"/>
                    </a:cubicBezTo>
                    <a:cubicBezTo>
                      <a:pt x="1" y="4763"/>
                      <a:pt x="1371" y="6134"/>
                      <a:pt x="3067" y="6134"/>
                    </a:cubicBezTo>
                    <a:lnTo>
                      <a:pt x="46941" y="6134"/>
                    </a:lnTo>
                    <a:cubicBezTo>
                      <a:pt x="48637" y="6134"/>
                      <a:pt x="50007" y="4763"/>
                      <a:pt x="50007" y="3067"/>
                    </a:cubicBezTo>
                    <a:cubicBezTo>
                      <a:pt x="50007" y="1371"/>
                      <a:pt x="48637" y="1"/>
                      <a:pt x="4694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58"/>
              <p:cNvSpPr/>
              <p:nvPr/>
            </p:nvSpPr>
            <p:spPr>
              <a:xfrm>
                <a:off x="6053445" y="2867759"/>
                <a:ext cx="244172" cy="232893"/>
              </a:xfrm>
              <a:custGeom>
                <a:avLst/>
                <a:gdLst/>
                <a:ahLst/>
                <a:cxnLst/>
                <a:rect l="l" t="t" r="r" b="b"/>
                <a:pathLst>
                  <a:path w="78386" h="74765" extrusionOk="0">
                    <a:moveTo>
                      <a:pt x="41004" y="6133"/>
                    </a:moveTo>
                    <a:cubicBezTo>
                      <a:pt x="49354" y="6133"/>
                      <a:pt x="57216" y="9362"/>
                      <a:pt x="63120" y="15266"/>
                    </a:cubicBezTo>
                    <a:cubicBezTo>
                      <a:pt x="69024" y="21170"/>
                      <a:pt x="72253" y="29032"/>
                      <a:pt x="72253" y="37382"/>
                    </a:cubicBezTo>
                    <a:cubicBezTo>
                      <a:pt x="72253" y="45733"/>
                      <a:pt x="69024" y="53595"/>
                      <a:pt x="63120" y="59499"/>
                    </a:cubicBezTo>
                    <a:cubicBezTo>
                      <a:pt x="57216" y="65403"/>
                      <a:pt x="49354" y="68665"/>
                      <a:pt x="41004" y="68665"/>
                    </a:cubicBezTo>
                    <a:cubicBezTo>
                      <a:pt x="32653" y="68665"/>
                      <a:pt x="24792" y="65403"/>
                      <a:pt x="18887" y="59499"/>
                    </a:cubicBezTo>
                    <a:cubicBezTo>
                      <a:pt x="6720" y="47299"/>
                      <a:pt x="6720" y="27466"/>
                      <a:pt x="18887" y="15266"/>
                    </a:cubicBezTo>
                    <a:cubicBezTo>
                      <a:pt x="24792" y="9362"/>
                      <a:pt x="32653" y="6133"/>
                      <a:pt x="41004" y="6133"/>
                    </a:cubicBezTo>
                    <a:close/>
                    <a:moveTo>
                      <a:pt x="41004" y="0"/>
                    </a:moveTo>
                    <a:cubicBezTo>
                      <a:pt x="31022" y="0"/>
                      <a:pt x="21627" y="3882"/>
                      <a:pt x="14582" y="10960"/>
                    </a:cubicBezTo>
                    <a:cubicBezTo>
                      <a:pt x="0" y="25541"/>
                      <a:pt x="0" y="49256"/>
                      <a:pt x="14582" y="63805"/>
                    </a:cubicBezTo>
                    <a:cubicBezTo>
                      <a:pt x="21627" y="70883"/>
                      <a:pt x="31022" y="74765"/>
                      <a:pt x="41004" y="74765"/>
                    </a:cubicBezTo>
                    <a:cubicBezTo>
                      <a:pt x="50985" y="74765"/>
                      <a:pt x="60380" y="70883"/>
                      <a:pt x="67426" y="63805"/>
                    </a:cubicBezTo>
                    <a:cubicBezTo>
                      <a:pt x="74504" y="56759"/>
                      <a:pt x="78386" y="47364"/>
                      <a:pt x="78386" y="37382"/>
                    </a:cubicBezTo>
                    <a:cubicBezTo>
                      <a:pt x="78386" y="27401"/>
                      <a:pt x="74504" y="18006"/>
                      <a:pt x="67426" y="10960"/>
                    </a:cubicBezTo>
                    <a:cubicBezTo>
                      <a:pt x="60380" y="3882"/>
                      <a:pt x="50985" y="0"/>
                      <a:pt x="410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58"/>
              <p:cNvSpPr/>
              <p:nvPr/>
            </p:nvSpPr>
            <p:spPr>
              <a:xfrm>
                <a:off x="6122336" y="3011336"/>
                <a:ext cx="28555" cy="26727"/>
              </a:xfrm>
              <a:custGeom>
                <a:avLst/>
                <a:gdLst/>
                <a:ahLst/>
                <a:cxnLst/>
                <a:rect l="l" t="t" r="r" b="b"/>
                <a:pathLst>
                  <a:path w="9167" h="8580" extrusionOk="0">
                    <a:moveTo>
                      <a:pt x="3344" y="0"/>
                    </a:moveTo>
                    <a:cubicBezTo>
                      <a:pt x="2561" y="0"/>
                      <a:pt x="1779" y="294"/>
                      <a:pt x="1175" y="881"/>
                    </a:cubicBezTo>
                    <a:cubicBezTo>
                      <a:pt x="1" y="2088"/>
                      <a:pt x="1" y="4012"/>
                      <a:pt x="1175" y="5219"/>
                    </a:cubicBezTo>
                    <a:lnTo>
                      <a:pt x="3654" y="7666"/>
                    </a:lnTo>
                    <a:cubicBezTo>
                      <a:pt x="4241" y="8285"/>
                      <a:pt x="5024" y="8579"/>
                      <a:pt x="5807" y="8579"/>
                    </a:cubicBezTo>
                    <a:cubicBezTo>
                      <a:pt x="6590" y="8579"/>
                      <a:pt x="7373" y="8285"/>
                      <a:pt x="7993" y="7666"/>
                    </a:cubicBezTo>
                    <a:cubicBezTo>
                      <a:pt x="9167" y="6491"/>
                      <a:pt x="9167" y="4534"/>
                      <a:pt x="7993" y="3360"/>
                    </a:cubicBezTo>
                    <a:lnTo>
                      <a:pt x="5513" y="881"/>
                    </a:lnTo>
                    <a:cubicBezTo>
                      <a:pt x="4910" y="294"/>
                      <a:pt x="4127" y="0"/>
                      <a:pt x="33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58"/>
              <p:cNvSpPr/>
              <p:nvPr/>
            </p:nvSpPr>
            <p:spPr>
              <a:xfrm>
                <a:off x="6207282" y="2926287"/>
                <a:ext cx="28658" cy="26727"/>
              </a:xfrm>
              <a:custGeom>
                <a:avLst/>
                <a:gdLst/>
                <a:ahLst/>
                <a:cxnLst/>
                <a:rect l="l" t="t" r="r" b="b"/>
                <a:pathLst>
                  <a:path w="9200" h="8580" extrusionOk="0">
                    <a:moveTo>
                      <a:pt x="3377" y="0"/>
                    </a:moveTo>
                    <a:cubicBezTo>
                      <a:pt x="2594" y="0"/>
                      <a:pt x="1811" y="294"/>
                      <a:pt x="1208" y="881"/>
                    </a:cubicBezTo>
                    <a:cubicBezTo>
                      <a:pt x="1" y="2088"/>
                      <a:pt x="1" y="4012"/>
                      <a:pt x="1208" y="5219"/>
                    </a:cubicBezTo>
                    <a:lnTo>
                      <a:pt x="3687" y="7698"/>
                    </a:lnTo>
                    <a:cubicBezTo>
                      <a:pt x="4274" y="8286"/>
                      <a:pt x="5057" y="8579"/>
                      <a:pt x="5840" y="8579"/>
                    </a:cubicBezTo>
                    <a:cubicBezTo>
                      <a:pt x="6623" y="8579"/>
                      <a:pt x="7406" y="8286"/>
                      <a:pt x="7993" y="7698"/>
                    </a:cubicBezTo>
                    <a:cubicBezTo>
                      <a:pt x="9200" y="6492"/>
                      <a:pt x="9200" y="4567"/>
                      <a:pt x="7993" y="3360"/>
                    </a:cubicBezTo>
                    <a:lnTo>
                      <a:pt x="5546" y="881"/>
                    </a:lnTo>
                    <a:cubicBezTo>
                      <a:pt x="4943" y="294"/>
                      <a:pt x="4160" y="0"/>
                      <a:pt x="33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58"/>
              <p:cNvSpPr/>
              <p:nvPr/>
            </p:nvSpPr>
            <p:spPr>
              <a:xfrm>
                <a:off x="6162068" y="2965480"/>
                <a:ext cx="40950" cy="40065"/>
              </a:xfrm>
              <a:custGeom>
                <a:avLst/>
                <a:gdLst/>
                <a:ahLst/>
                <a:cxnLst/>
                <a:rect l="l" t="t" r="r" b="b"/>
                <a:pathLst>
                  <a:path w="13146" h="12862" extrusionOk="0">
                    <a:moveTo>
                      <a:pt x="9927" y="0"/>
                    </a:moveTo>
                    <a:cubicBezTo>
                      <a:pt x="9848" y="0"/>
                      <a:pt x="9768" y="3"/>
                      <a:pt x="9688" y="9"/>
                    </a:cubicBezTo>
                    <a:cubicBezTo>
                      <a:pt x="8025" y="107"/>
                      <a:pt x="6752" y="1575"/>
                      <a:pt x="6850" y="3271"/>
                    </a:cubicBezTo>
                    <a:cubicBezTo>
                      <a:pt x="6916" y="4152"/>
                      <a:pt x="6557" y="5066"/>
                      <a:pt x="5872" y="5751"/>
                    </a:cubicBezTo>
                    <a:cubicBezTo>
                      <a:pt x="5240" y="6382"/>
                      <a:pt x="4414" y="6737"/>
                      <a:pt x="3573" y="6737"/>
                    </a:cubicBezTo>
                    <a:cubicBezTo>
                      <a:pt x="3502" y="6737"/>
                      <a:pt x="3431" y="6734"/>
                      <a:pt x="3360" y="6729"/>
                    </a:cubicBezTo>
                    <a:cubicBezTo>
                      <a:pt x="3300" y="6726"/>
                      <a:pt x="3240" y="6724"/>
                      <a:pt x="3180" y="6724"/>
                    </a:cubicBezTo>
                    <a:cubicBezTo>
                      <a:pt x="1592" y="6724"/>
                      <a:pt x="225" y="7964"/>
                      <a:pt x="131" y="9567"/>
                    </a:cubicBezTo>
                    <a:cubicBezTo>
                      <a:pt x="0" y="11263"/>
                      <a:pt x="1272" y="12731"/>
                      <a:pt x="2969" y="12829"/>
                    </a:cubicBezTo>
                    <a:cubicBezTo>
                      <a:pt x="3164" y="12862"/>
                      <a:pt x="3360" y="12862"/>
                      <a:pt x="3556" y="12862"/>
                    </a:cubicBezTo>
                    <a:cubicBezTo>
                      <a:pt x="6002" y="12862"/>
                      <a:pt x="8383" y="11850"/>
                      <a:pt x="10177" y="10089"/>
                    </a:cubicBezTo>
                    <a:cubicBezTo>
                      <a:pt x="12135" y="8132"/>
                      <a:pt x="13146" y="5490"/>
                      <a:pt x="12950" y="2847"/>
                    </a:cubicBezTo>
                    <a:cubicBezTo>
                      <a:pt x="12857" y="1231"/>
                      <a:pt x="11520" y="0"/>
                      <a:pt x="99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58"/>
              <p:cNvSpPr/>
              <p:nvPr/>
            </p:nvSpPr>
            <p:spPr>
              <a:xfrm>
                <a:off x="5795355" y="2634867"/>
                <a:ext cx="651836" cy="621657"/>
              </a:xfrm>
              <a:custGeom>
                <a:avLst/>
                <a:gdLst/>
                <a:ahLst/>
                <a:cxnLst/>
                <a:rect l="l" t="t" r="r" b="b"/>
                <a:pathLst>
                  <a:path w="209257" h="199569" extrusionOk="0">
                    <a:moveTo>
                      <a:pt x="46646" y="10439"/>
                    </a:moveTo>
                    <a:lnTo>
                      <a:pt x="46646" y="38068"/>
                    </a:lnTo>
                    <a:cubicBezTo>
                      <a:pt x="46646" y="42798"/>
                      <a:pt x="42797" y="46647"/>
                      <a:pt x="38067" y="46647"/>
                    </a:cubicBezTo>
                    <a:lnTo>
                      <a:pt x="10438" y="46647"/>
                    </a:lnTo>
                    <a:lnTo>
                      <a:pt x="46646" y="10439"/>
                    </a:lnTo>
                    <a:close/>
                    <a:moveTo>
                      <a:pt x="168319" y="140396"/>
                    </a:moveTo>
                    <a:cubicBezTo>
                      <a:pt x="168873" y="141603"/>
                      <a:pt x="169036" y="143104"/>
                      <a:pt x="168775" y="144767"/>
                    </a:cubicBezTo>
                    <a:cubicBezTo>
                      <a:pt x="168286" y="147801"/>
                      <a:pt x="166622" y="150606"/>
                      <a:pt x="164437" y="152759"/>
                    </a:cubicBezTo>
                    <a:cubicBezTo>
                      <a:pt x="161958" y="155238"/>
                      <a:pt x="158598" y="157163"/>
                      <a:pt x="154977" y="157196"/>
                    </a:cubicBezTo>
                    <a:cubicBezTo>
                      <a:pt x="154259" y="157196"/>
                      <a:pt x="153379" y="157098"/>
                      <a:pt x="152530" y="156771"/>
                    </a:cubicBezTo>
                    <a:lnTo>
                      <a:pt x="152530" y="156347"/>
                    </a:lnTo>
                    <a:cubicBezTo>
                      <a:pt x="152563" y="156315"/>
                      <a:pt x="152596" y="156282"/>
                      <a:pt x="152628" y="156250"/>
                    </a:cubicBezTo>
                    <a:cubicBezTo>
                      <a:pt x="154879" y="154782"/>
                      <a:pt x="157032" y="153118"/>
                      <a:pt x="159054" y="151324"/>
                    </a:cubicBezTo>
                    <a:cubicBezTo>
                      <a:pt x="162121" y="148551"/>
                      <a:pt x="164893" y="145420"/>
                      <a:pt x="167242" y="141995"/>
                    </a:cubicBezTo>
                    <a:cubicBezTo>
                      <a:pt x="167601" y="141473"/>
                      <a:pt x="167960" y="140951"/>
                      <a:pt x="168319" y="140396"/>
                    </a:cubicBezTo>
                    <a:close/>
                    <a:moveTo>
                      <a:pt x="173114" y="151063"/>
                    </a:moveTo>
                    <a:cubicBezTo>
                      <a:pt x="189750" y="158566"/>
                      <a:pt x="200873" y="167993"/>
                      <a:pt x="202471" y="176017"/>
                    </a:cubicBezTo>
                    <a:cubicBezTo>
                      <a:pt x="203189" y="179801"/>
                      <a:pt x="201884" y="183291"/>
                      <a:pt x="198427" y="186749"/>
                    </a:cubicBezTo>
                    <a:cubicBezTo>
                      <a:pt x="195621" y="189587"/>
                      <a:pt x="192751" y="190957"/>
                      <a:pt x="189717" y="190957"/>
                    </a:cubicBezTo>
                    <a:cubicBezTo>
                      <a:pt x="181203" y="190957"/>
                      <a:pt x="170993" y="179703"/>
                      <a:pt x="162741" y="161403"/>
                    </a:cubicBezTo>
                    <a:cubicBezTo>
                      <a:pt x="163001" y="161273"/>
                      <a:pt x="163262" y="161143"/>
                      <a:pt x="163523" y="161012"/>
                    </a:cubicBezTo>
                    <a:cubicBezTo>
                      <a:pt x="165709" y="159805"/>
                      <a:pt x="167699" y="158239"/>
                      <a:pt x="169395" y="156413"/>
                    </a:cubicBezTo>
                    <a:cubicBezTo>
                      <a:pt x="170863" y="154847"/>
                      <a:pt x="172102" y="153053"/>
                      <a:pt x="173081" y="151128"/>
                    </a:cubicBezTo>
                    <a:cubicBezTo>
                      <a:pt x="173081" y="151096"/>
                      <a:pt x="173081" y="151063"/>
                      <a:pt x="173114" y="151063"/>
                    </a:cubicBezTo>
                    <a:close/>
                    <a:moveTo>
                      <a:pt x="49713" y="0"/>
                    </a:moveTo>
                    <a:cubicBezTo>
                      <a:pt x="48897" y="0"/>
                      <a:pt x="48114" y="327"/>
                      <a:pt x="47527" y="881"/>
                    </a:cubicBezTo>
                    <a:cubicBezTo>
                      <a:pt x="47527" y="881"/>
                      <a:pt x="913" y="47528"/>
                      <a:pt x="881" y="47560"/>
                    </a:cubicBezTo>
                    <a:cubicBezTo>
                      <a:pt x="326" y="48115"/>
                      <a:pt x="0" y="48898"/>
                      <a:pt x="0" y="49713"/>
                    </a:cubicBezTo>
                    <a:lnTo>
                      <a:pt x="0" y="154847"/>
                    </a:lnTo>
                    <a:cubicBezTo>
                      <a:pt x="0" y="156543"/>
                      <a:pt x="1370" y="157913"/>
                      <a:pt x="3066" y="157913"/>
                    </a:cubicBezTo>
                    <a:cubicBezTo>
                      <a:pt x="4763" y="157913"/>
                      <a:pt x="6133" y="156543"/>
                      <a:pt x="6133" y="154847"/>
                    </a:cubicBezTo>
                    <a:lnTo>
                      <a:pt x="6133" y="52779"/>
                    </a:lnTo>
                    <a:lnTo>
                      <a:pt x="38067" y="52779"/>
                    </a:lnTo>
                    <a:cubicBezTo>
                      <a:pt x="46157" y="52779"/>
                      <a:pt x="52746" y="46158"/>
                      <a:pt x="52746" y="38068"/>
                    </a:cubicBezTo>
                    <a:lnTo>
                      <a:pt x="52746" y="6133"/>
                    </a:lnTo>
                    <a:lnTo>
                      <a:pt x="131719" y="6133"/>
                    </a:lnTo>
                    <a:cubicBezTo>
                      <a:pt x="139809" y="6133"/>
                      <a:pt x="146398" y="12722"/>
                      <a:pt x="146398" y="20812"/>
                    </a:cubicBezTo>
                    <a:lnTo>
                      <a:pt x="146398" y="64555"/>
                    </a:lnTo>
                    <a:cubicBezTo>
                      <a:pt x="139972" y="61489"/>
                      <a:pt x="132991" y="59793"/>
                      <a:pt x="125847" y="59532"/>
                    </a:cubicBezTo>
                    <a:cubicBezTo>
                      <a:pt x="125195" y="59510"/>
                      <a:pt x="124539" y="59499"/>
                      <a:pt x="123881" y="59499"/>
                    </a:cubicBezTo>
                    <a:cubicBezTo>
                      <a:pt x="122564" y="59499"/>
                      <a:pt x="121237" y="59543"/>
                      <a:pt x="119911" y="59630"/>
                    </a:cubicBezTo>
                    <a:cubicBezTo>
                      <a:pt x="118247" y="59760"/>
                      <a:pt x="116975" y="61228"/>
                      <a:pt x="117105" y="62924"/>
                    </a:cubicBezTo>
                    <a:cubicBezTo>
                      <a:pt x="117230" y="64509"/>
                      <a:pt x="118568" y="65739"/>
                      <a:pt x="120133" y="65739"/>
                    </a:cubicBezTo>
                    <a:cubicBezTo>
                      <a:pt x="120210" y="65739"/>
                      <a:pt x="120289" y="65736"/>
                      <a:pt x="120367" y="65729"/>
                    </a:cubicBezTo>
                    <a:cubicBezTo>
                      <a:pt x="121460" y="65648"/>
                      <a:pt x="122553" y="65607"/>
                      <a:pt x="123642" y="65607"/>
                    </a:cubicBezTo>
                    <a:cubicBezTo>
                      <a:pt x="124730" y="65607"/>
                      <a:pt x="125815" y="65648"/>
                      <a:pt x="126891" y="65729"/>
                    </a:cubicBezTo>
                    <a:cubicBezTo>
                      <a:pt x="133937" y="66186"/>
                      <a:pt x="140722" y="68209"/>
                      <a:pt x="146789" y="71666"/>
                    </a:cubicBezTo>
                    <a:lnTo>
                      <a:pt x="146822" y="71666"/>
                    </a:lnTo>
                    <a:cubicBezTo>
                      <a:pt x="150443" y="73721"/>
                      <a:pt x="153770" y="76266"/>
                      <a:pt x="156771" y="79234"/>
                    </a:cubicBezTo>
                    <a:cubicBezTo>
                      <a:pt x="171744" y="94207"/>
                      <a:pt x="174353" y="116943"/>
                      <a:pt x="164632" y="134623"/>
                    </a:cubicBezTo>
                    <a:cubicBezTo>
                      <a:pt x="160261" y="142517"/>
                      <a:pt x="153444" y="149334"/>
                      <a:pt x="145354" y="153444"/>
                    </a:cubicBezTo>
                    <a:cubicBezTo>
                      <a:pt x="145289" y="153477"/>
                      <a:pt x="145256" y="153477"/>
                      <a:pt x="145224" y="153509"/>
                    </a:cubicBezTo>
                    <a:cubicBezTo>
                      <a:pt x="138632" y="156822"/>
                      <a:pt x="131421" y="158419"/>
                      <a:pt x="124239" y="158419"/>
                    </a:cubicBezTo>
                    <a:cubicBezTo>
                      <a:pt x="110129" y="158419"/>
                      <a:pt x="96131" y="152255"/>
                      <a:pt x="87160" y="140820"/>
                    </a:cubicBezTo>
                    <a:cubicBezTo>
                      <a:pt x="87160" y="140788"/>
                      <a:pt x="87128" y="140755"/>
                      <a:pt x="87095" y="140722"/>
                    </a:cubicBezTo>
                    <a:cubicBezTo>
                      <a:pt x="82528" y="134884"/>
                      <a:pt x="79462" y="128066"/>
                      <a:pt x="78125" y="120824"/>
                    </a:cubicBezTo>
                    <a:cubicBezTo>
                      <a:pt x="78092" y="120727"/>
                      <a:pt x="78092" y="120629"/>
                      <a:pt x="78059" y="120531"/>
                    </a:cubicBezTo>
                    <a:cubicBezTo>
                      <a:pt x="74634" y="105982"/>
                      <a:pt x="80571" y="89607"/>
                      <a:pt x="90944" y="79234"/>
                    </a:cubicBezTo>
                    <a:cubicBezTo>
                      <a:pt x="95576" y="74602"/>
                      <a:pt x="101024" y="71046"/>
                      <a:pt x="107124" y="68730"/>
                    </a:cubicBezTo>
                    <a:cubicBezTo>
                      <a:pt x="108689" y="68111"/>
                      <a:pt x="109472" y="66349"/>
                      <a:pt x="108885" y="64751"/>
                    </a:cubicBezTo>
                    <a:cubicBezTo>
                      <a:pt x="108402" y="63557"/>
                      <a:pt x="107208" y="62798"/>
                      <a:pt x="105963" y="62798"/>
                    </a:cubicBezTo>
                    <a:cubicBezTo>
                      <a:pt x="105610" y="62798"/>
                      <a:pt x="105252" y="62859"/>
                      <a:pt x="104905" y="62989"/>
                    </a:cubicBezTo>
                    <a:cubicBezTo>
                      <a:pt x="98023" y="65664"/>
                      <a:pt x="91858" y="69676"/>
                      <a:pt x="86606" y="74928"/>
                    </a:cubicBezTo>
                    <a:cubicBezTo>
                      <a:pt x="86508" y="75026"/>
                      <a:pt x="86377" y="75157"/>
                      <a:pt x="86280" y="75287"/>
                    </a:cubicBezTo>
                    <a:lnTo>
                      <a:pt x="23062" y="75287"/>
                    </a:lnTo>
                    <a:cubicBezTo>
                      <a:pt x="21366" y="75287"/>
                      <a:pt x="19996" y="76624"/>
                      <a:pt x="19996" y="78321"/>
                    </a:cubicBezTo>
                    <a:cubicBezTo>
                      <a:pt x="19996" y="80017"/>
                      <a:pt x="21366" y="81387"/>
                      <a:pt x="23062" y="81387"/>
                    </a:cubicBezTo>
                    <a:lnTo>
                      <a:pt x="81093" y="81387"/>
                    </a:lnTo>
                    <a:cubicBezTo>
                      <a:pt x="77733" y="86084"/>
                      <a:pt x="75156" y="91238"/>
                      <a:pt x="73493" y="96718"/>
                    </a:cubicBezTo>
                    <a:lnTo>
                      <a:pt x="23062" y="96718"/>
                    </a:lnTo>
                    <a:cubicBezTo>
                      <a:pt x="21366" y="96718"/>
                      <a:pt x="19996" y="98088"/>
                      <a:pt x="19996" y="99785"/>
                    </a:cubicBezTo>
                    <a:cubicBezTo>
                      <a:pt x="19996" y="101481"/>
                      <a:pt x="21366" y="102851"/>
                      <a:pt x="23062" y="102851"/>
                    </a:cubicBezTo>
                    <a:lnTo>
                      <a:pt x="72025" y="102851"/>
                    </a:lnTo>
                    <a:cubicBezTo>
                      <a:pt x="71992" y="102916"/>
                      <a:pt x="71992" y="102981"/>
                      <a:pt x="71959" y="103079"/>
                    </a:cubicBezTo>
                    <a:cubicBezTo>
                      <a:pt x="71470" y="106048"/>
                      <a:pt x="71209" y="109081"/>
                      <a:pt x="71209" y="112147"/>
                    </a:cubicBezTo>
                    <a:cubicBezTo>
                      <a:pt x="71209" y="114170"/>
                      <a:pt x="71307" y="116192"/>
                      <a:pt x="71535" y="118182"/>
                    </a:cubicBezTo>
                    <a:lnTo>
                      <a:pt x="23062" y="118182"/>
                    </a:lnTo>
                    <a:cubicBezTo>
                      <a:pt x="21366" y="118182"/>
                      <a:pt x="19996" y="119552"/>
                      <a:pt x="19996" y="121248"/>
                    </a:cubicBezTo>
                    <a:cubicBezTo>
                      <a:pt x="19996" y="122912"/>
                      <a:pt x="21366" y="124282"/>
                      <a:pt x="23062" y="124282"/>
                    </a:cubicBezTo>
                    <a:lnTo>
                      <a:pt x="72612" y="124282"/>
                    </a:lnTo>
                    <a:cubicBezTo>
                      <a:pt x="73884" y="129730"/>
                      <a:pt x="76004" y="134884"/>
                      <a:pt x="78907" y="139646"/>
                    </a:cubicBezTo>
                    <a:lnTo>
                      <a:pt x="23062" y="139646"/>
                    </a:lnTo>
                    <a:cubicBezTo>
                      <a:pt x="21366" y="139646"/>
                      <a:pt x="19996" y="141016"/>
                      <a:pt x="19996" y="142680"/>
                    </a:cubicBezTo>
                    <a:cubicBezTo>
                      <a:pt x="19996" y="144376"/>
                      <a:pt x="21366" y="145746"/>
                      <a:pt x="23062" y="145746"/>
                    </a:cubicBezTo>
                    <a:lnTo>
                      <a:pt x="83311" y="145746"/>
                    </a:lnTo>
                    <a:cubicBezTo>
                      <a:pt x="84355" y="147018"/>
                      <a:pt x="85464" y="148225"/>
                      <a:pt x="86606" y="149399"/>
                    </a:cubicBezTo>
                    <a:cubicBezTo>
                      <a:pt x="88922" y="151683"/>
                      <a:pt x="91401" y="153738"/>
                      <a:pt x="94076" y="155597"/>
                    </a:cubicBezTo>
                    <a:cubicBezTo>
                      <a:pt x="102965" y="161706"/>
                      <a:pt x="113368" y="164843"/>
                      <a:pt x="123853" y="164843"/>
                    </a:cubicBezTo>
                    <a:cubicBezTo>
                      <a:pt x="131452" y="164843"/>
                      <a:pt x="139094" y="163196"/>
                      <a:pt x="146235" y="159838"/>
                    </a:cubicBezTo>
                    <a:cubicBezTo>
                      <a:pt x="146235" y="159838"/>
                      <a:pt x="146267" y="159870"/>
                      <a:pt x="146267" y="159870"/>
                    </a:cubicBezTo>
                    <a:cubicBezTo>
                      <a:pt x="146300" y="159936"/>
                      <a:pt x="146365" y="159968"/>
                      <a:pt x="146398" y="160001"/>
                    </a:cubicBezTo>
                    <a:lnTo>
                      <a:pt x="146398" y="178757"/>
                    </a:lnTo>
                    <a:cubicBezTo>
                      <a:pt x="146398" y="186847"/>
                      <a:pt x="139809" y="193436"/>
                      <a:pt x="131719" y="193436"/>
                    </a:cubicBezTo>
                    <a:lnTo>
                      <a:pt x="20811" y="193436"/>
                    </a:lnTo>
                    <a:cubicBezTo>
                      <a:pt x="12722" y="193436"/>
                      <a:pt x="6133" y="186847"/>
                      <a:pt x="6133" y="178757"/>
                    </a:cubicBezTo>
                    <a:lnTo>
                      <a:pt x="6133" y="167079"/>
                    </a:lnTo>
                    <a:cubicBezTo>
                      <a:pt x="6133" y="165383"/>
                      <a:pt x="4763" y="164013"/>
                      <a:pt x="3066" y="164013"/>
                    </a:cubicBezTo>
                    <a:cubicBezTo>
                      <a:pt x="1370" y="164013"/>
                      <a:pt x="0" y="165383"/>
                      <a:pt x="0" y="167079"/>
                    </a:cubicBezTo>
                    <a:lnTo>
                      <a:pt x="0" y="178757"/>
                    </a:lnTo>
                    <a:cubicBezTo>
                      <a:pt x="0" y="190239"/>
                      <a:pt x="9329" y="199569"/>
                      <a:pt x="20811" y="199569"/>
                    </a:cubicBezTo>
                    <a:lnTo>
                      <a:pt x="131719" y="199569"/>
                    </a:lnTo>
                    <a:cubicBezTo>
                      <a:pt x="143169" y="199569"/>
                      <a:pt x="152530" y="190239"/>
                      <a:pt x="152530" y="178757"/>
                    </a:cubicBezTo>
                    <a:lnTo>
                      <a:pt x="152530" y="163067"/>
                    </a:lnTo>
                    <a:cubicBezTo>
                      <a:pt x="153313" y="163230"/>
                      <a:pt x="154129" y="163295"/>
                      <a:pt x="154977" y="163295"/>
                    </a:cubicBezTo>
                    <a:cubicBezTo>
                      <a:pt x="155597" y="163295"/>
                      <a:pt x="156217" y="163263"/>
                      <a:pt x="156836" y="163198"/>
                    </a:cubicBezTo>
                    <a:cubicBezTo>
                      <a:pt x="160881" y="172299"/>
                      <a:pt x="165578" y="180062"/>
                      <a:pt x="170471" y="185803"/>
                    </a:cubicBezTo>
                    <a:cubicBezTo>
                      <a:pt x="176832" y="193273"/>
                      <a:pt x="183324" y="197057"/>
                      <a:pt x="189750" y="197057"/>
                    </a:cubicBezTo>
                    <a:cubicBezTo>
                      <a:pt x="194382" y="197057"/>
                      <a:pt x="198785" y="195035"/>
                      <a:pt x="202765" y="191055"/>
                    </a:cubicBezTo>
                    <a:cubicBezTo>
                      <a:pt x="208898" y="184922"/>
                      <a:pt x="209256" y="178855"/>
                      <a:pt x="208474" y="174843"/>
                    </a:cubicBezTo>
                    <a:cubicBezTo>
                      <a:pt x="207332" y="169037"/>
                      <a:pt x="203124" y="163198"/>
                      <a:pt x="196013" y="157522"/>
                    </a:cubicBezTo>
                    <a:cubicBezTo>
                      <a:pt x="190467" y="153085"/>
                      <a:pt x="183193" y="148845"/>
                      <a:pt x="174875" y="145159"/>
                    </a:cubicBezTo>
                    <a:cubicBezTo>
                      <a:pt x="175397" y="140951"/>
                      <a:pt x="174223" y="137200"/>
                      <a:pt x="171580" y="134557"/>
                    </a:cubicBezTo>
                    <a:cubicBezTo>
                      <a:pt x="171580" y="134557"/>
                      <a:pt x="171548" y="134525"/>
                      <a:pt x="171548" y="134525"/>
                    </a:cubicBezTo>
                    <a:cubicBezTo>
                      <a:pt x="180649" y="114985"/>
                      <a:pt x="177191" y="91010"/>
                      <a:pt x="161077" y="74928"/>
                    </a:cubicBezTo>
                    <a:cubicBezTo>
                      <a:pt x="158467" y="72286"/>
                      <a:pt x="155597" y="69970"/>
                      <a:pt x="152530" y="67980"/>
                    </a:cubicBezTo>
                    <a:lnTo>
                      <a:pt x="152530" y="20812"/>
                    </a:lnTo>
                    <a:cubicBezTo>
                      <a:pt x="152530" y="9330"/>
                      <a:pt x="143169" y="0"/>
                      <a:pt x="13171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62" name="Google Shape;7462;p58"/>
            <p:cNvGrpSpPr/>
            <p:nvPr/>
          </p:nvGrpSpPr>
          <p:grpSpPr>
            <a:xfrm>
              <a:off x="5795355" y="2634867"/>
              <a:ext cx="670837" cy="621657"/>
              <a:chOff x="5795355" y="2634867"/>
              <a:chExt cx="670837" cy="621657"/>
            </a:xfrm>
          </p:grpSpPr>
          <p:sp>
            <p:nvSpPr>
              <p:cNvPr id="7463" name="Google Shape;7463;p58"/>
              <p:cNvSpPr/>
              <p:nvPr/>
            </p:nvSpPr>
            <p:spPr>
              <a:xfrm>
                <a:off x="5804905" y="2644417"/>
                <a:ext cx="456033" cy="602556"/>
              </a:xfrm>
              <a:custGeom>
                <a:avLst/>
                <a:gdLst/>
                <a:ahLst/>
                <a:cxnLst/>
                <a:rect l="l" t="t" r="r" b="b"/>
                <a:pathLst>
                  <a:path w="146399" h="193437" extrusionOk="0">
                    <a:moveTo>
                      <a:pt x="46647" y="1"/>
                    </a:moveTo>
                    <a:lnTo>
                      <a:pt x="31707" y="35785"/>
                    </a:lnTo>
                    <a:lnTo>
                      <a:pt x="0" y="46647"/>
                    </a:lnTo>
                    <a:lnTo>
                      <a:pt x="0" y="175691"/>
                    </a:lnTo>
                    <a:cubicBezTo>
                      <a:pt x="0" y="185510"/>
                      <a:pt x="7927" y="193436"/>
                      <a:pt x="17745" y="193436"/>
                    </a:cubicBezTo>
                    <a:lnTo>
                      <a:pt x="128620" y="193436"/>
                    </a:lnTo>
                    <a:cubicBezTo>
                      <a:pt x="138439" y="193436"/>
                      <a:pt x="146398" y="185510"/>
                      <a:pt x="146398" y="175691"/>
                    </a:cubicBezTo>
                    <a:lnTo>
                      <a:pt x="146398" y="17746"/>
                    </a:lnTo>
                    <a:cubicBezTo>
                      <a:pt x="146398" y="7927"/>
                      <a:pt x="138439" y="1"/>
                      <a:pt x="1286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58"/>
              <p:cNvSpPr/>
              <p:nvPr/>
            </p:nvSpPr>
            <p:spPr>
              <a:xfrm>
                <a:off x="5804905" y="2644417"/>
                <a:ext cx="145305" cy="145309"/>
              </a:xfrm>
              <a:custGeom>
                <a:avLst/>
                <a:gdLst/>
                <a:ahLst/>
                <a:cxnLst/>
                <a:rect l="l" t="t" r="r" b="b"/>
                <a:pathLst>
                  <a:path w="46647" h="46648" extrusionOk="0">
                    <a:moveTo>
                      <a:pt x="46647" y="1"/>
                    </a:moveTo>
                    <a:lnTo>
                      <a:pt x="0" y="46647"/>
                    </a:lnTo>
                    <a:lnTo>
                      <a:pt x="35001" y="46647"/>
                    </a:lnTo>
                    <a:cubicBezTo>
                      <a:pt x="41427" y="46647"/>
                      <a:pt x="46647" y="41428"/>
                      <a:pt x="46647" y="35002"/>
                    </a:cubicBezTo>
                    <a:lnTo>
                      <a:pt x="466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58"/>
              <p:cNvSpPr/>
              <p:nvPr/>
            </p:nvSpPr>
            <p:spPr>
              <a:xfrm>
                <a:off x="6289590" y="3092622"/>
                <a:ext cx="176602" cy="146598"/>
              </a:xfrm>
              <a:custGeom>
                <a:avLst/>
                <a:gdLst/>
                <a:ahLst/>
                <a:cxnLst/>
                <a:rect l="l" t="t" r="r" b="b"/>
                <a:pathLst>
                  <a:path w="56694" h="47062" extrusionOk="0">
                    <a:moveTo>
                      <a:pt x="12754" y="1"/>
                    </a:moveTo>
                    <a:lnTo>
                      <a:pt x="0" y="12755"/>
                    </a:lnTo>
                    <a:cubicBezTo>
                      <a:pt x="7856" y="31368"/>
                      <a:pt x="19479" y="47061"/>
                      <a:pt x="31076" y="47061"/>
                    </a:cubicBezTo>
                    <a:cubicBezTo>
                      <a:pt x="34743" y="47061"/>
                      <a:pt x="38407" y="45492"/>
                      <a:pt x="41949" y="41950"/>
                    </a:cubicBezTo>
                    <a:cubicBezTo>
                      <a:pt x="56693" y="27206"/>
                      <a:pt x="37219" y="10341"/>
                      <a:pt x="12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58"/>
              <p:cNvSpPr/>
              <p:nvPr/>
            </p:nvSpPr>
            <p:spPr>
              <a:xfrm>
                <a:off x="6244472" y="3052937"/>
                <a:ext cx="91861" cy="81062"/>
              </a:xfrm>
              <a:custGeom>
                <a:avLst/>
                <a:gdLst/>
                <a:ahLst/>
                <a:cxnLst/>
                <a:rect l="l" t="t" r="r" b="b"/>
                <a:pathLst>
                  <a:path w="29490" h="26023" extrusionOk="0">
                    <a:moveTo>
                      <a:pt x="18684" y="0"/>
                    </a:moveTo>
                    <a:cubicBezTo>
                      <a:pt x="14862" y="0"/>
                      <a:pt x="10531" y="1852"/>
                      <a:pt x="7047" y="5336"/>
                    </a:cubicBezTo>
                    <a:cubicBezTo>
                      <a:pt x="1273" y="11143"/>
                      <a:pt x="1" y="19265"/>
                      <a:pt x="4241" y="23505"/>
                    </a:cubicBezTo>
                    <a:cubicBezTo>
                      <a:pt x="5939" y="25203"/>
                      <a:pt x="8263" y="26022"/>
                      <a:pt x="10811" y="26022"/>
                    </a:cubicBezTo>
                    <a:cubicBezTo>
                      <a:pt x="14629" y="26022"/>
                      <a:pt x="18948" y="24182"/>
                      <a:pt x="22411" y="20700"/>
                    </a:cubicBezTo>
                    <a:cubicBezTo>
                      <a:pt x="28217" y="14894"/>
                      <a:pt x="29489" y="6771"/>
                      <a:pt x="25249" y="2531"/>
                    </a:cubicBezTo>
                    <a:cubicBezTo>
                      <a:pt x="23553" y="822"/>
                      <a:pt x="21231" y="0"/>
                      <a:pt x="186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7" name="Google Shape;7467;p58"/>
              <p:cNvSpPr/>
              <p:nvPr/>
            </p:nvSpPr>
            <p:spPr>
              <a:xfrm>
                <a:off x="6026619" y="2829756"/>
                <a:ext cx="309002" cy="309002"/>
              </a:xfrm>
              <a:custGeom>
                <a:avLst/>
                <a:gdLst/>
                <a:ahLst/>
                <a:cxnLst/>
                <a:rect l="l" t="t" r="r" b="b"/>
                <a:pathLst>
                  <a:path w="99198" h="99198" extrusionOk="0">
                    <a:moveTo>
                      <a:pt x="49616" y="0"/>
                    </a:moveTo>
                    <a:cubicBezTo>
                      <a:pt x="22215" y="0"/>
                      <a:pt x="1" y="22182"/>
                      <a:pt x="1" y="49582"/>
                    </a:cubicBezTo>
                    <a:cubicBezTo>
                      <a:pt x="1" y="76983"/>
                      <a:pt x="22215" y="99197"/>
                      <a:pt x="49616" y="99197"/>
                    </a:cubicBezTo>
                    <a:cubicBezTo>
                      <a:pt x="77016" y="99197"/>
                      <a:pt x="99198" y="76983"/>
                      <a:pt x="99198" y="49582"/>
                    </a:cubicBezTo>
                    <a:cubicBezTo>
                      <a:pt x="99198" y="22182"/>
                      <a:pt x="77016" y="0"/>
                      <a:pt x="496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8" name="Google Shape;7468;p58"/>
              <p:cNvSpPr/>
              <p:nvPr/>
            </p:nvSpPr>
            <p:spPr>
              <a:xfrm>
                <a:off x="6074275" y="2877310"/>
                <a:ext cx="213792" cy="213792"/>
              </a:xfrm>
              <a:custGeom>
                <a:avLst/>
                <a:gdLst/>
                <a:ahLst/>
                <a:cxnLst/>
                <a:rect l="l" t="t" r="r" b="b"/>
                <a:pathLst>
                  <a:path w="68633" h="68633" extrusionOk="0">
                    <a:moveTo>
                      <a:pt x="34317" y="0"/>
                    </a:moveTo>
                    <a:cubicBezTo>
                      <a:pt x="15364" y="0"/>
                      <a:pt x="1" y="15364"/>
                      <a:pt x="1" y="34316"/>
                    </a:cubicBezTo>
                    <a:cubicBezTo>
                      <a:pt x="1" y="53269"/>
                      <a:pt x="15364" y="68633"/>
                      <a:pt x="34317" y="68633"/>
                    </a:cubicBezTo>
                    <a:cubicBezTo>
                      <a:pt x="53269" y="68633"/>
                      <a:pt x="68633" y="53269"/>
                      <a:pt x="68633" y="34316"/>
                    </a:cubicBezTo>
                    <a:cubicBezTo>
                      <a:pt x="68633" y="15364"/>
                      <a:pt x="53269" y="0"/>
                      <a:pt x="34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58"/>
              <p:cNvSpPr/>
              <p:nvPr/>
            </p:nvSpPr>
            <p:spPr>
              <a:xfrm>
                <a:off x="6000708" y="2717576"/>
                <a:ext cx="206783" cy="19005"/>
              </a:xfrm>
              <a:custGeom>
                <a:avLst/>
                <a:gdLst/>
                <a:ahLst/>
                <a:cxnLst/>
                <a:rect l="l" t="t" r="r" b="b"/>
                <a:pathLst>
                  <a:path w="66383" h="6101" extrusionOk="0">
                    <a:moveTo>
                      <a:pt x="3034" y="1"/>
                    </a:moveTo>
                    <a:cubicBezTo>
                      <a:pt x="1371" y="1"/>
                      <a:pt x="1" y="1371"/>
                      <a:pt x="1" y="3035"/>
                    </a:cubicBezTo>
                    <a:cubicBezTo>
                      <a:pt x="1" y="4731"/>
                      <a:pt x="1371" y="6101"/>
                      <a:pt x="3034" y="6101"/>
                    </a:cubicBezTo>
                    <a:lnTo>
                      <a:pt x="63316" y="6101"/>
                    </a:lnTo>
                    <a:cubicBezTo>
                      <a:pt x="65012" y="6101"/>
                      <a:pt x="66382" y="4731"/>
                      <a:pt x="66382" y="3035"/>
                    </a:cubicBezTo>
                    <a:cubicBezTo>
                      <a:pt x="66382" y="1371"/>
                      <a:pt x="65012" y="1"/>
                      <a:pt x="633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58"/>
              <p:cNvSpPr/>
              <p:nvPr/>
            </p:nvSpPr>
            <p:spPr>
              <a:xfrm>
                <a:off x="6051716" y="3174927"/>
                <a:ext cx="155775" cy="19107"/>
              </a:xfrm>
              <a:custGeom>
                <a:avLst/>
                <a:gdLst/>
                <a:ahLst/>
                <a:cxnLst/>
                <a:rect l="l" t="t" r="r" b="b"/>
                <a:pathLst>
                  <a:path w="50008" h="6134" extrusionOk="0">
                    <a:moveTo>
                      <a:pt x="3067" y="1"/>
                    </a:moveTo>
                    <a:cubicBezTo>
                      <a:pt x="1371" y="1"/>
                      <a:pt x="1" y="1371"/>
                      <a:pt x="1" y="3067"/>
                    </a:cubicBezTo>
                    <a:cubicBezTo>
                      <a:pt x="1" y="4763"/>
                      <a:pt x="1371" y="6134"/>
                      <a:pt x="3067" y="6134"/>
                    </a:cubicBezTo>
                    <a:lnTo>
                      <a:pt x="46941" y="6134"/>
                    </a:lnTo>
                    <a:cubicBezTo>
                      <a:pt x="48637" y="6134"/>
                      <a:pt x="50007" y="4763"/>
                      <a:pt x="50007" y="3067"/>
                    </a:cubicBezTo>
                    <a:cubicBezTo>
                      <a:pt x="50007" y="1371"/>
                      <a:pt x="48637" y="1"/>
                      <a:pt x="469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58"/>
              <p:cNvSpPr/>
              <p:nvPr/>
            </p:nvSpPr>
            <p:spPr>
              <a:xfrm>
                <a:off x="6053445" y="2867759"/>
                <a:ext cx="244172" cy="232893"/>
              </a:xfrm>
              <a:custGeom>
                <a:avLst/>
                <a:gdLst/>
                <a:ahLst/>
                <a:cxnLst/>
                <a:rect l="l" t="t" r="r" b="b"/>
                <a:pathLst>
                  <a:path w="78386" h="74765" extrusionOk="0">
                    <a:moveTo>
                      <a:pt x="41004" y="6133"/>
                    </a:moveTo>
                    <a:cubicBezTo>
                      <a:pt x="49354" y="6133"/>
                      <a:pt x="57216" y="9362"/>
                      <a:pt x="63120" y="15266"/>
                    </a:cubicBezTo>
                    <a:cubicBezTo>
                      <a:pt x="69024" y="21170"/>
                      <a:pt x="72253" y="29032"/>
                      <a:pt x="72253" y="37382"/>
                    </a:cubicBezTo>
                    <a:cubicBezTo>
                      <a:pt x="72253" y="45733"/>
                      <a:pt x="69024" y="53595"/>
                      <a:pt x="63120" y="59499"/>
                    </a:cubicBezTo>
                    <a:cubicBezTo>
                      <a:pt x="57216" y="65403"/>
                      <a:pt x="49354" y="68665"/>
                      <a:pt x="41004" y="68665"/>
                    </a:cubicBezTo>
                    <a:cubicBezTo>
                      <a:pt x="32653" y="68665"/>
                      <a:pt x="24792" y="65403"/>
                      <a:pt x="18887" y="59499"/>
                    </a:cubicBezTo>
                    <a:cubicBezTo>
                      <a:pt x="6720" y="47299"/>
                      <a:pt x="6720" y="27466"/>
                      <a:pt x="18887" y="15266"/>
                    </a:cubicBezTo>
                    <a:cubicBezTo>
                      <a:pt x="24792" y="9362"/>
                      <a:pt x="32653" y="6133"/>
                      <a:pt x="41004" y="6133"/>
                    </a:cubicBezTo>
                    <a:close/>
                    <a:moveTo>
                      <a:pt x="41004" y="0"/>
                    </a:moveTo>
                    <a:cubicBezTo>
                      <a:pt x="31022" y="0"/>
                      <a:pt x="21627" y="3882"/>
                      <a:pt x="14582" y="10960"/>
                    </a:cubicBezTo>
                    <a:cubicBezTo>
                      <a:pt x="0" y="25541"/>
                      <a:pt x="0" y="49256"/>
                      <a:pt x="14582" y="63805"/>
                    </a:cubicBezTo>
                    <a:cubicBezTo>
                      <a:pt x="21627" y="70883"/>
                      <a:pt x="31022" y="74765"/>
                      <a:pt x="41004" y="74765"/>
                    </a:cubicBezTo>
                    <a:cubicBezTo>
                      <a:pt x="50985" y="74765"/>
                      <a:pt x="60380" y="70883"/>
                      <a:pt x="67426" y="63805"/>
                    </a:cubicBezTo>
                    <a:cubicBezTo>
                      <a:pt x="74504" y="56759"/>
                      <a:pt x="78386" y="47364"/>
                      <a:pt x="78386" y="37382"/>
                    </a:cubicBezTo>
                    <a:cubicBezTo>
                      <a:pt x="78386" y="27401"/>
                      <a:pt x="74504" y="18006"/>
                      <a:pt x="67426" y="10960"/>
                    </a:cubicBezTo>
                    <a:cubicBezTo>
                      <a:pt x="60380" y="3882"/>
                      <a:pt x="50985" y="0"/>
                      <a:pt x="410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58"/>
              <p:cNvSpPr/>
              <p:nvPr/>
            </p:nvSpPr>
            <p:spPr>
              <a:xfrm>
                <a:off x="5795355" y="2634867"/>
                <a:ext cx="651836" cy="621657"/>
              </a:xfrm>
              <a:custGeom>
                <a:avLst/>
                <a:gdLst/>
                <a:ahLst/>
                <a:cxnLst/>
                <a:rect l="l" t="t" r="r" b="b"/>
                <a:pathLst>
                  <a:path w="209257" h="199569" extrusionOk="0">
                    <a:moveTo>
                      <a:pt x="46646" y="10439"/>
                    </a:moveTo>
                    <a:lnTo>
                      <a:pt x="46646" y="38068"/>
                    </a:lnTo>
                    <a:cubicBezTo>
                      <a:pt x="46646" y="42798"/>
                      <a:pt x="42797" y="46647"/>
                      <a:pt x="38067" y="46647"/>
                    </a:cubicBezTo>
                    <a:lnTo>
                      <a:pt x="10438" y="46647"/>
                    </a:lnTo>
                    <a:lnTo>
                      <a:pt x="46646" y="10439"/>
                    </a:lnTo>
                    <a:close/>
                    <a:moveTo>
                      <a:pt x="168319" y="140396"/>
                    </a:moveTo>
                    <a:cubicBezTo>
                      <a:pt x="168873" y="141603"/>
                      <a:pt x="169036" y="143104"/>
                      <a:pt x="168775" y="144767"/>
                    </a:cubicBezTo>
                    <a:cubicBezTo>
                      <a:pt x="168286" y="147801"/>
                      <a:pt x="166622" y="150606"/>
                      <a:pt x="164437" y="152759"/>
                    </a:cubicBezTo>
                    <a:cubicBezTo>
                      <a:pt x="161958" y="155238"/>
                      <a:pt x="158598" y="157163"/>
                      <a:pt x="154977" y="157196"/>
                    </a:cubicBezTo>
                    <a:cubicBezTo>
                      <a:pt x="154259" y="157196"/>
                      <a:pt x="153379" y="157098"/>
                      <a:pt x="152530" y="156771"/>
                    </a:cubicBezTo>
                    <a:lnTo>
                      <a:pt x="152530" y="156347"/>
                    </a:lnTo>
                    <a:cubicBezTo>
                      <a:pt x="152563" y="156315"/>
                      <a:pt x="152596" y="156282"/>
                      <a:pt x="152628" y="156250"/>
                    </a:cubicBezTo>
                    <a:cubicBezTo>
                      <a:pt x="154879" y="154782"/>
                      <a:pt x="157032" y="153118"/>
                      <a:pt x="159054" y="151324"/>
                    </a:cubicBezTo>
                    <a:cubicBezTo>
                      <a:pt x="162121" y="148551"/>
                      <a:pt x="164893" y="145420"/>
                      <a:pt x="167242" y="141995"/>
                    </a:cubicBezTo>
                    <a:cubicBezTo>
                      <a:pt x="167601" y="141473"/>
                      <a:pt x="167960" y="140951"/>
                      <a:pt x="168319" y="140396"/>
                    </a:cubicBezTo>
                    <a:close/>
                    <a:moveTo>
                      <a:pt x="173114" y="151063"/>
                    </a:moveTo>
                    <a:cubicBezTo>
                      <a:pt x="189750" y="158566"/>
                      <a:pt x="200873" y="167993"/>
                      <a:pt x="202471" y="176017"/>
                    </a:cubicBezTo>
                    <a:cubicBezTo>
                      <a:pt x="203189" y="179801"/>
                      <a:pt x="201884" y="183291"/>
                      <a:pt x="198427" y="186749"/>
                    </a:cubicBezTo>
                    <a:cubicBezTo>
                      <a:pt x="195621" y="189587"/>
                      <a:pt x="192751" y="190957"/>
                      <a:pt x="189717" y="190957"/>
                    </a:cubicBezTo>
                    <a:cubicBezTo>
                      <a:pt x="181203" y="190957"/>
                      <a:pt x="170993" y="179703"/>
                      <a:pt x="162741" y="161403"/>
                    </a:cubicBezTo>
                    <a:cubicBezTo>
                      <a:pt x="163001" y="161273"/>
                      <a:pt x="163262" y="161143"/>
                      <a:pt x="163523" y="161012"/>
                    </a:cubicBezTo>
                    <a:cubicBezTo>
                      <a:pt x="165709" y="159805"/>
                      <a:pt x="167699" y="158239"/>
                      <a:pt x="169395" y="156413"/>
                    </a:cubicBezTo>
                    <a:cubicBezTo>
                      <a:pt x="170863" y="154847"/>
                      <a:pt x="172102" y="153053"/>
                      <a:pt x="173081" y="151128"/>
                    </a:cubicBezTo>
                    <a:cubicBezTo>
                      <a:pt x="173081" y="151096"/>
                      <a:pt x="173081" y="151063"/>
                      <a:pt x="173114" y="151063"/>
                    </a:cubicBezTo>
                    <a:close/>
                    <a:moveTo>
                      <a:pt x="49713" y="0"/>
                    </a:moveTo>
                    <a:cubicBezTo>
                      <a:pt x="48897" y="0"/>
                      <a:pt x="48114" y="327"/>
                      <a:pt x="47527" y="881"/>
                    </a:cubicBezTo>
                    <a:cubicBezTo>
                      <a:pt x="47527" y="881"/>
                      <a:pt x="913" y="47528"/>
                      <a:pt x="881" y="47560"/>
                    </a:cubicBezTo>
                    <a:cubicBezTo>
                      <a:pt x="326" y="48115"/>
                      <a:pt x="0" y="48898"/>
                      <a:pt x="0" y="49713"/>
                    </a:cubicBezTo>
                    <a:lnTo>
                      <a:pt x="0" y="154847"/>
                    </a:lnTo>
                    <a:cubicBezTo>
                      <a:pt x="0" y="156543"/>
                      <a:pt x="1370" y="157913"/>
                      <a:pt x="3066" y="157913"/>
                    </a:cubicBezTo>
                    <a:cubicBezTo>
                      <a:pt x="4763" y="157913"/>
                      <a:pt x="6133" y="156543"/>
                      <a:pt x="6133" y="154847"/>
                    </a:cubicBezTo>
                    <a:lnTo>
                      <a:pt x="6133" y="52779"/>
                    </a:lnTo>
                    <a:lnTo>
                      <a:pt x="38067" y="52779"/>
                    </a:lnTo>
                    <a:cubicBezTo>
                      <a:pt x="46157" y="52779"/>
                      <a:pt x="52746" y="46158"/>
                      <a:pt x="52746" y="38068"/>
                    </a:cubicBezTo>
                    <a:lnTo>
                      <a:pt x="52746" y="6133"/>
                    </a:lnTo>
                    <a:lnTo>
                      <a:pt x="131719" y="6133"/>
                    </a:lnTo>
                    <a:cubicBezTo>
                      <a:pt x="139809" y="6133"/>
                      <a:pt x="146398" y="12722"/>
                      <a:pt x="146398" y="20812"/>
                    </a:cubicBezTo>
                    <a:lnTo>
                      <a:pt x="146398" y="64555"/>
                    </a:lnTo>
                    <a:cubicBezTo>
                      <a:pt x="139972" y="61489"/>
                      <a:pt x="132991" y="59793"/>
                      <a:pt x="125847" y="59532"/>
                    </a:cubicBezTo>
                    <a:cubicBezTo>
                      <a:pt x="125195" y="59510"/>
                      <a:pt x="124539" y="59499"/>
                      <a:pt x="123881" y="59499"/>
                    </a:cubicBezTo>
                    <a:cubicBezTo>
                      <a:pt x="122564" y="59499"/>
                      <a:pt x="121237" y="59543"/>
                      <a:pt x="119911" y="59630"/>
                    </a:cubicBezTo>
                    <a:cubicBezTo>
                      <a:pt x="118247" y="59760"/>
                      <a:pt x="116975" y="61228"/>
                      <a:pt x="117105" y="62924"/>
                    </a:cubicBezTo>
                    <a:cubicBezTo>
                      <a:pt x="117230" y="64509"/>
                      <a:pt x="118568" y="65739"/>
                      <a:pt x="120133" y="65739"/>
                    </a:cubicBezTo>
                    <a:cubicBezTo>
                      <a:pt x="120210" y="65739"/>
                      <a:pt x="120289" y="65736"/>
                      <a:pt x="120367" y="65729"/>
                    </a:cubicBezTo>
                    <a:cubicBezTo>
                      <a:pt x="121460" y="65648"/>
                      <a:pt x="122553" y="65607"/>
                      <a:pt x="123642" y="65607"/>
                    </a:cubicBezTo>
                    <a:cubicBezTo>
                      <a:pt x="124730" y="65607"/>
                      <a:pt x="125815" y="65648"/>
                      <a:pt x="126891" y="65729"/>
                    </a:cubicBezTo>
                    <a:cubicBezTo>
                      <a:pt x="133937" y="66186"/>
                      <a:pt x="140722" y="68209"/>
                      <a:pt x="146789" y="71666"/>
                    </a:cubicBezTo>
                    <a:lnTo>
                      <a:pt x="146822" y="71666"/>
                    </a:lnTo>
                    <a:cubicBezTo>
                      <a:pt x="150443" y="73721"/>
                      <a:pt x="153770" y="76266"/>
                      <a:pt x="156771" y="79234"/>
                    </a:cubicBezTo>
                    <a:cubicBezTo>
                      <a:pt x="171744" y="94207"/>
                      <a:pt x="174353" y="116943"/>
                      <a:pt x="164632" y="134623"/>
                    </a:cubicBezTo>
                    <a:cubicBezTo>
                      <a:pt x="160261" y="142517"/>
                      <a:pt x="153444" y="149334"/>
                      <a:pt x="145354" y="153444"/>
                    </a:cubicBezTo>
                    <a:cubicBezTo>
                      <a:pt x="145289" y="153477"/>
                      <a:pt x="145256" y="153477"/>
                      <a:pt x="145224" y="153509"/>
                    </a:cubicBezTo>
                    <a:cubicBezTo>
                      <a:pt x="138632" y="156822"/>
                      <a:pt x="131421" y="158419"/>
                      <a:pt x="124239" y="158419"/>
                    </a:cubicBezTo>
                    <a:cubicBezTo>
                      <a:pt x="110129" y="158419"/>
                      <a:pt x="96131" y="152255"/>
                      <a:pt x="87160" y="140820"/>
                    </a:cubicBezTo>
                    <a:cubicBezTo>
                      <a:pt x="87160" y="140788"/>
                      <a:pt x="87128" y="140755"/>
                      <a:pt x="87095" y="140722"/>
                    </a:cubicBezTo>
                    <a:cubicBezTo>
                      <a:pt x="82528" y="134884"/>
                      <a:pt x="79462" y="128066"/>
                      <a:pt x="78125" y="120824"/>
                    </a:cubicBezTo>
                    <a:cubicBezTo>
                      <a:pt x="78092" y="120727"/>
                      <a:pt x="78092" y="120629"/>
                      <a:pt x="78059" y="120531"/>
                    </a:cubicBezTo>
                    <a:cubicBezTo>
                      <a:pt x="74634" y="105982"/>
                      <a:pt x="80571" y="89607"/>
                      <a:pt x="90944" y="79234"/>
                    </a:cubicBezTo>
                    <a:cubicBezTo>
                      <a:pt x="95576" y="74602"/>
                      <a:pt x="101024" y="71046"/>
                      <a:pt x="107124" y="68730"/>
                    </a:cubicBezTo>
                    <a:cubicBezTo>
                      <a:pt x="108689" y="68111"/>
                      <a:pt x="109472" y="66349"/>
                      <a:pt x="108885" y="64751"/>
                    </a:cubicBezTo>
                    <a:cubicBezTo>
                      <a:pt x="108402" y="63557"/>
                      <a:pt x="107208" y="62798"/>
                      <a:pt x="105963" y="62798"/>
                    </a:cubicBezTo>
                    <a:cubicBezTo>
                      <a:pt x="105610" y="62798"/>
                      <a:pt x="105252" y="62859"/>
                      <a:pt x="104905" y="62989"/>
                    </a:cubicBezTo>
                    <a:cubicBezTo>
                      <a:pt x="98023" y="65664"/>
                      <a:pt x="91858" y="69676"/>
                      <a:pt x="86606" y="74928"/>
                    </a:cubicBezTo>
                    <a:cubicBezTo>
                      <a:pt x="86508" y="75026"/>
                      <a:pt x="86377" y="75157"/>
                      <a:pt x="86280" y="75287"/>
                    </a:cubicBezTo>
                    <a:lnTo>
                      <a:pt x="23062" y="75287"/>
                    </a:lnTo>
                    <a:cubicBezTo>
                      <a:pt x="21366" y="75287"/>
                      <a:pt x="19996" y="76624"/>
                      <a:pt x="19996" y="78321"/>
                    </a:cubicBezTo>
                    <a:cubicBezTo>
                      <a:pt x="19996" y="80017"/>
                      <a:pt x="21366" y="81387"/>
                      <a:pt x="23062" y="81387"/>
                    </a:cubicBezTo>
                    <a:lnTo>
                      <a:pt x="81093" y="81387"/>
                    </a:lnTo>
                    <a:cubicBezTo>
                      <a:pt x="77733" y="86084"/>
                      <a:pt x="75156" y="91238"/>
                      <a:pt x="73493" y="96718"/>
                    </a:cubicBezTo>
                    <a:lnTo>
                      <a:pt x="23062" y="96718"/>
                    </a:lnTo>
                    <a:cubicBezTo>
                      <a:pt x="21366" y="96718"/>
                      <a:pt x="19996" y="98088"/>
                      <a:pt x="19996" y="99785"/>
                    </a:cubicBezTo>
                    <a:cubicBezTo>
                      <a:pt x="19996" y="101481"/>
                      <a:pt x="21366" y="102851"/>
                      <a:pt x="23062" y="102851"/>
                    </a:cubicBezTo>
                    <a:lnTo>
                      <a:pt x="72025" y="102851"/>
                    </a:lnTo>
                    <a:cubicBezTo>
                      <a:pt x="71992" y="102916"/>
                      <a:pt x="71992" y="102981"/>
                      <a:pt x="71959" y="103079"/>
                    </a:cubicBezTo>
                    <a:cubicBezTo>
                      <a:pt x="71470" y="106048"/>
                      <a:pt x="71209" y="109081"/>
                      <a:pt x="71209" y="112147"/>
                    </a:cubicBezTo>
                    <a:cubicBezTo>
                      <a:pt x="71209" y="114170"/>
                      <a:pt x="71307" y="116192"/>
                      <a:pt x="71535" y="118182"/>
                    </a:cubicBezTo>
                    <a:lnTo>
                      <a:pt x="23062" y="118182"/>
                    </a:lnTo>
                    <a:cubicBezTo>
                      <a:pt x="21366" y="118182"/>
                      <a:pt x="19996" y="119552"/>
                      <a:pt x="19996" y="121248"/>
                    </a:cubicBezTo>
                    <a:cubicBezTo>
                      <a:pt x="19996" y="122912"/>
                      <a:pt x="21366" y="124282"/>
                      <a:pt x="23062" y="124282"/>
                    </a:cubicBezTo>
                    <a:lnTo>
                      <a:pt x="72612" y="124282"/>
                    </a:lnTo>
                    <a:cubicBezTo>
                      <a:pt x="73884" y="129730"/>
                      <a:pt x="76004" y="134884"/>
                      <a:pt x="78907" y="139646"/>
                    </a:cubicBezTo>
                    <a:lnTo>
                      <a:pt x="23062" y="139646"/>
                    </a:lnTo>
                    <a:cubicBezTo>
                      <a:pt x="21366" y="139646"/>
                      <a:pt x="19996" y="141016"/>
                      <a:pt x="19996" y="142680"/>
                    </a:cubicBezTo>
                    <a:cubicBezTo>
                      <a:pt x="19996" y="144376"/>
                      <a:pt x="21366" y="145746"/>
                      <a:pt x="23062" y="145746"/>
                    </a:cubicBezTo>
                    <a:lnTo>
                      <a:pt x="83311" y="145746"/>
                    </a:lnTo>
                    <a:cubicBezTo>
                      <a:pt x="84355" y="147018"/>
                      <a:pt x="85464" y="148225"/>
                      <a:pt x="86606" y="149399"/>
                    </a:cubicBezTo>
                    <a:cubicBezTo>
                      <a:pt x="88922" y="151683"/>
                      <a:pt x="91401" y="153738"/>
                      <a:pt x="94076" y="155597"/>
                    </a:cubicBezTo>
                    <a:cubicBezTo>
                      <a:pt x="102965" y="161706"/>
                      <a:pt x="113368" y="164843"/>
                      <a:pt x="123853" y="164843"/>
                    </a:cubicBezTo>
                    <a:cubicBezTo>
                      <a:pt x="131452" y="164843"/>
                      <a:pt x="139094" y="163196"/>
                      <a:pt x="146235" y="159838"/>
                    </a:cubicBezTo>
                    <a:cubicBezTo>
                      <a:pt x="146235" y="159838"/>
                      <a:pt x="146267" y="159870"/>
                      <a:pt x="146267" y="159870"/>
                    </a:cubicBezTo>
                    <a:cubicBezTo>
                      <a:pt x="146300" y="159936"/>
                      <a:pt x="146365" y="159968"/>
                      <a:pt x="146398" y="160001"/>
                    </a:cubicBezTo>
                    <a:lnTo>
                      <a:pt x="146398" y="178757"/>
                    </a:lnTo>
                    <a:cubicBezTo>
                      <a:pt x="146398" y="186847"/>
                      <a:pt x="139809" y="193436"/>
                      <a:pt x="131719" y="193436"/>
                    </a:cubicBezTo>
                    <a:lnTo>
                      <a:pt x="20811" y="193436"/>
                    </a:lnTo>
                    <a:cubicBezTo>
                      <a:pt x="12722" y="193436"/>
                      <a:pt x="6133" y="186847"/>
                      <a:pt x="6133" y="178757"/>
                    </a:cubicBezTo>
                    <a:lnTo>
                      <a:pt x="6133" y="167079"/>
                    </a:lnTo>
                    <a:cubicBezTo>
                      <a:pt x="6133" y="165383"/>
                      <a:pt x="4763" y="164013"/>
                      <a:pt x="3066" y="164013"/>
                    </a:cubicBezTo>
                    <a:cubicBezTo>
                      <a:pt x="1370" y="164013"/>
                      <a:pt x="0" y="165383"/>
                      <a:pt x="0" y="167079"/>
                    </a:cubicBezTo>
                    <a:lnTo>
                      <a:pt x="0" y="178757"/>
                    </a:lnTo>
                    <a:cubicBezTo>
                      <a:pt x="0" y="190239"/>
                      <a:pt x="9329" y="199569"/>
                      <a:pt x="20811" y="199569"/>
                    </a:cubicBezTo>
                    <a:lnTo>
                      <a:pt x="131719" y="199569"/>
                    </a:lnTo>
                    <a:cubicBezTo>
                      <a:pt x="143169" y="199569"/>
                      <a:pt x="152530" y="190239"/>
                      <a:pt x="152530" y="178757"/>
                    </a:cubicBezTo>
                    <a:lnTo>
                      <a:pt x="152530" y="163067"/>
                    </a:lnTo>
                    <a:cubicBezTo>
                      <a:pt x="153313" y="163230"/>
                      <a:pt x="154129" y="163295"/>
                      <a:pt x="154977" y="163295"/>
                    </a:cubicBezTo>
                    <a:cubicBezTo>
                      <a:pt x="155597" y="163295"/>
                      <a:pt x="156217" y="163263"/>
                      <a:pt x="156836" y="163198"/>
                    </a:cubicBezTo>
                    <a:cubicBezTo>
                      <a:pt x="160881" y="172299"/>
                      <a:pt x="165578" y="180062"/>
                      <a:pt x="170471" y="185803"/>
                    </a:cubicBezTo>
                    <a:cubicBezTo>
                      <a:pt x="176832" y="193273"/>
                      <a:pt x="183324" y="197057"/>
                      <a:pt x="189750" y="197057"/>
                    </a:cubicBezTo>
                    <a:cubicBezTo>
                      <a:pt x="194382" y="197057"/>
                      <a:pt x="198785" y="195035"/>
                      <a:pt x="202765" y="191055"/>
                    </a:cubicBezTo>
                    <a:cubicBezTo>
                      <a:pt x="208898" y="184922"/>
                      <a:pt x="209256" y="178855"/>
                      <a:pt x="208474" y="174843"/>
                    </a:cubicBezTo>
                    <a:cubicBezTo>
                      <a:pt x="207332" y="169037"/>
                      <a:pt x="203124" y="163198"/>
                      <a:pt x="196013" y="157522"/>
                    </a:cubicBezTo>
                    <a:cubicBezTo>
                      <a:pt x="190467" y="153085"/>
                      <a:pt x="183193" y="148845"/>
                      <a:pt x="174875" y="145159"/>
                    </a:cubicBezTo>
                    <a:cubicBezTo>
                      <a:pt x="175397" y="140951"/>
                      <a:pt x="174223" y="137200"/>
                      <a:pt x="171580" y="134557"/>
                    </a:cubicBezTo>
                    <a:cubicBezTo>
                      <a:pt x="171580" y="134557"/>
                      <a:pt x="171548" y="134525"/>
                      <a:pt x="171548" y="134525"/>
                    </a:cubicBezTo>
                    <a:cubicBezTo>
                      <a:pt x="180649" y="114985"/>
                      <a:pt x="177191" y="91010"/>
                      <a:pt x="161077" y="74928"/>
                    </a:cubicBezTo>
                    <a:cubicBezTo>
                      <a:pt x="158467" y="72286"/>
                      <a:pt x="155597" y="69970"/>
                      <a:pt x="152530" y="67980"/>
                    </a:cubicBezTo>
                    <a:lnTo>
                      <a:pt x="152530" y="20812"/>
                    </a:lnTo>
                    <a:cubicBezTo>
                      <a:pt x="152530" y="9330"/>
                      <a:pt x="143169" y="0"/>
                      <a:pt x="1317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58"/>
              <p:cNvSpPr/>
              <p:nvPr/>
            </p:nvSpPr>
            <p:spPr>
              <a:xfrm>
                <a:off x="6186785" y="2994317"/>
                <a:ext cx="40950" cy="40065"/>
              </a:xfrm>
              <a:custGeom>
                <a:avLst/>
                <a:gdLst/>
                <a:ahLst/>
                <a:cxnLst/>
                <a:rect l="l" t="t" r="r" b="b"/>
                <a:pathLst>
                  <a:path w="13146" h="12862" extrusionOk="0">
                    <a:moveTo>
                      <a:pt x="9927" y="0"/>
                    </a:moveTo>
                    <a:cubicBezTo>
                      <a:pt x="9848" y="0"/>
                      <a:pt x="9768" y="3"/>
                      <a:pt x="9688" y="9"/>
                    </a:cubicBezTo>
                    <a:cubicBezTo>
                      <a:pt x="8025" y="107"/>
                      <a:pt x="6752" y="1575"/>
                      <a:pt x="6850" y="3271"/>
                    </a:cubicBezTo>
                    <a:cubicBezTo>
                      <a:pt x="6916" y="4152"/>
                      <a:pt x="6557" y="5066"/>
                      <a:pt x="5872" y="5751"/>
                    </a:cubicBezTo>
                    <a:cubicBezTo>
                      <a:pt x="5240" y="6382"/>
                      <a:pt x="4414" y="6737"/>
                      <a:pt x="3573" y="6737"/>
                    </a:cubicBezTo>
                    <a:cubicBezTo>
                      <a:pt x="3502" y="6737"/>
                      <a:pt x="3431" y="6734"/>
                      <a:pt x="3360" y="6729"/>
                    </a:cubicBezTo>
                    <a:cubicBezTo>
                      <a:pt x="3300" y="6726"/>
                      <a:pt x="3240" y="6724"/>
                      <a:pt x="3180" y="6724"/>
                    </a:cubicBezTo>
                    <a:cubicBezTo>
                      <a:pt x="1592" y="6724"/>
                      <a:pt x="225" y="7964"/>
                      <a:pt x="131" y="9567"/>
                    </a:cubicBezTo>
                    <a:cubicBezTo>
                      <a:pt x="0" y="11263"/>
                      <a:pt x="1272" y="12731"/>
                      <a:pt x="2969" y="12829"/>
                    </a:cubicBezTo>
                    <a:cubicBezTo>
                      <a:pt x="3164" y="12862"/>
                      <a:pt x="3360" y="12862"/>
                      <a:pt x="3556" y="12862"/>
                    </a:cubicBezTo>
                    <a:cubicBezTo>
                      <a:pt x="6002" y="12862"/>
                      <a:pt x="8383" y="11850"/>
                      <a:pt x="10177" y="10089"/>
                    </a:cubicBezTo>
                    <a:cubicBezTo>
                      <a:pt x="12135" y="8132"/>
                      <a:pt x="13146" y="5490"/>
                      <a:pt x="12950" y="2847"/>
                    </a:cubicBezTo>
                    <a:cubicBezTo>
                      <a:pt x="12857" y="1231"/>
                      <a:pt x="11520" y="0"/>
                      <a:pt x="99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58"/>
              <p:cNvSpPr/>
              <p:nvPr/>
            </p:nvSpPr>
            <p:spPr>
              <a:xfrm>
                <a:off x="6207282" y="2926287"/>
                <a:ext cx="28658" cy="26727"/>
              </a:xfrm>
              <a:custGeom>
                <a:avLst/>
                <a:gdLst/>
                <a:ahLst/>
                <a:cxnLst/>
                <a:rect l="l" t="t" r="r" b="b"/>
                <a:pathLst>
                  <a:path w="9200" h="8580" extrusionOk="0">
                    <a:moveTo>
                      <a:pt x="3377" y="0"/>
                    </a:moveTo>
                    <a:cubicBezTo>
                      <a:pt x="2594" y="0"/>
                      <a:pt x="1811" y="294"/>
                      <a:pt x="1208" y="881"/>
                    </a:cubicBezTo>
                    <a:cubicBezTo>
                      <a:pt x="1" y="2088"/>
                      <a:pt x="1" y="4012"/>
                      <a:pt x="1208" y="5219"/>
                    </a:cubicBezTo>
                    <a:lnTo>
                      <a:pt x="3687" y="7698"/>
                    </a:lnTo>
                    <a:cubicBezTo>
                      <a:pt x="4274" y="8286"/>
                      <a:pt x="5057" y="8579"/>
                      <a:pt x="5840" y="8579"/>
                    </a:cubicBezTo>
                    <a:cubicBezTo>
                      <a:pt x="6623" y="8579"/>
                      <a:pt x="7406" y="8286"/>
                      <a:pt x="7993" y="7698"/>
                    </a:cubicBezTo>
                    <a:cubicBezTo>
                      <a:pt x="9200" y="6492"/>
                      <a:pt x="9200" y="4567"/>
                      <a:pt x="7993" y="3360"/>
                    </a:cubicBezTo>
                    <a:lnTo>
                      <a:pt x="5546" y="881"/>
                    </a:lnTo>
                    <a:cubicBezTo>
                      <a:pt x="4943" y="294"/>
                      <a:pt x="4160" y="0"/>
                      <a:pt x="3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58"/>
              <p:cNvSpPr/>
              <p:nvPr/>
            </p:nvSpPr>
            <p:spPr>
              <a:xfrm>
                <a:off x="6122336" y="3011336"/>
                <a:ext cx="28555" cy="26727"/>
              </a:xfrm>
              <a:custGeom>
                <a:avLst/>
                <a:gdLst/>
                <a:ahLst/>
                <a:cxnLst/>
                <a:rect l="l" t="t" r="r" b="b"/>
                <a:pathLst>
                  <a:path w="9167" h="8580" extrusionOk="0">
                    <a:moveTo>
                      <a:pt x="3344" y="0"/>
                    </a:moveTo>
                    <a:cubicBezTo>
                      <a:pt x="2561" y="0"/>
                      <a:pt x="1779" y="294"/>
                      <a:pt x="1175" y="881"/>
                    </a:cubicBezTo>
                    <a:cubicBezTo>
                      <a:pt x="1" y="2088"/>
                      <a:pt x="1" y="4012"/>
                      <a:pt x="1175" y="5219"/>
                    </a:cubicBezTo>
                    <a:lnTo>
                      <a:pt x="3654" y="7666"/>
                    </a:lnTo>
                    <a:cubicBezTo>
                      <a:pt x="4241" y="8285"/>
                      <a:pt x="5024" y="8579"/>
                      <a:pt x="5807" y="8579"/>
                    </a:cubicBezTo>
                    <a:cubicBezTo>
                      <a:pt x="6590" y="8579"/>
                      <a:pt x="7373" y="8285"/>
                      <a:pt x="7993" y="7666"/>
                    </a:cubicBezTo>
                    <a:cubicBezTo>
                      <a:pt x="9167" y="6491"/>
                      <a:pt x="9167" y="4534"/>
                      <a:pt x="7993" y="3360"/>
                    </a:cubicBezTo>
                    <a:lnTo>
                      <a:pt x="5513" y="881"/>
                    </a:lnTo>
                    <a:cubicBezTo>
                      <a:pt x="4910" y="294"/>
                      <a:pt x="4127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6" name="Google Shape;7476;p58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7477" name="Google Shape;7477;p5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5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5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7480" name="Google Shape;7480;p58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1" name="Google Shape;7481;p58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2" name="Google Shape;7482;p58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7483" name="Google Shape;7483;p58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7484" name="Google Shape;7484;p5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5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5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7487" name="Google Shape;7487;p58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8" name="Google Shape;7488;p58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9" name="Google Shape;7489;p58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3" name="Google Shape;8183;p68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184" name="Google Shape;8184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87" name="Google Shape;8187;p68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8" name="Google Shape;8188;p68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9" name="Google Shape;8189;p68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190" name="Google Shape;8190;p68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191" name="Google Shape;8191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94" name="Google Shape;8194;p68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5" name="Google Shape;8195;p68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6" name="Google Shape;8196;p68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37" y="97905"/>
            <a:ext cx="6615485" cy="37391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46857" y="3870306"/>
            <a:ext cx="5816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b="1" dirty="0" smtClean="0"/>
              <a:t>Người chơi có thể tùy chỉnh âm thanh và màn chơi trong chức năng cài đặt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9887302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3" name="Google Shape;8183;p68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184" name="Google Shape;8184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87" name="Google Shape;8187;p68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8" name="Google Shape;8188;p68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9" name="Google Shape;8189;p68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190" name="Google Shape;8190;p68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191" name="Google Shape;8191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94" name="Google Shape;8194;p68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5" name="Google Shape;8195;p68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6" name="Google Shape;8196;p68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63350" y="4144747"/>
            <a:ext cx="746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 smtClean="0"/>
              <a:t>Menu hướng dẫn giúp người chơi biết các thao tác với game</a:t>
            </a:r>
            <a:endParaRPr lang="en-AU" sz="1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617" y="212651"/>
            <a:ext cx="6952504" cy="39017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253" y="1105115"/>
            <a:ext cx="2905520" cy="291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50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3" name="Google Shape;8183;p68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184" name="Google Shape;8184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87" name="Google Shape;8187;p68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8" name="Google Shape;8188;p68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9" name="Google Shape;8189;p68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190" name="Google Shape;8190;p68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191" name="Google Shape;8191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94" name="Google Shape;8194;p68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5" name="Google Shape;8195;p68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6" name="Google Shape;8196;p68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62" y="59582"/>
            <a:ext cx="5535406" cy="38356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6050" y="1663091"/>
            <a:ext cx="3808966" cy="236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22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7" name="Google Shape;7827;p63"/>
          <p:cNvGrpSpPr/>
          <p:nvPr/>
        </p:nvGrpSpPr>
        <p:grpSpPr>
          <a:xfrm>
            <a:off x="4468586" y="2319841"/>
            <a:ext cx="3471287" cy="1334728"/>
            <a:chOff x="4246625" y="1096850"/>
            <a:chExt cx="4058626" cy="1882253"/>
          </a:xfrm>
        </p:grpSpPr>
        <p:sp>
          <p:nvSpPr>
            <p:cNvPr id="7828" name="Google Shape;7828;p63"/>
            <p:cNvSpPr/>
            <p:nvPr/>
          </p:nvSpPr>
          <p:spPr>
            <a:xfrm>
              <a:off x="4246625" y="1169977"/>
              <a:ext cx="4058625" cy="1809126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9" name="Google Shape;7829;p63"/>
            <p:cNvSpPr/>
            <p:nvPr/>
          </p:nvSpPr>
          <p:spPr>
            <a:xfrm>
              <a:off x="4246626" y="1096850"/>
              <a:ext cx="4058625" cy="302276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30" name="Google Shape;7830;p63"/>
            <p:cNvGrpSpPr/>
            <p:nvPr/>
          </p:nvGrpSpPr>
          <p:grpSpPr>
            <a:xfrm>
              <a:off x="8053209" y="1148124"/>
              <a:ext cx="199715" cy="199715"/>
              <a:chOff x="7016475" y="679000"/>
              <a:chExt cx="198900" cy="198900"/>
            </a:xfrm>
          </p:grpSpPr>
          <p:sp>
            <p:nvSpPr>
              <p:cNvPr id="7831" name="Google Shape;7831;p63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832" name="Google Shape;7832;p63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7833" name="Google Shape;7833;p63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4" name="Google Shape;7834;p63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7835" name="Google Shape;7835;p63"/>
          <p:cNvSpPr txBox="1">
            <a:spLocks noGrp="1"/>
          </p:cNvSpPr>
          <p:nvPr>
            <p:ph type="title"/>
          </p:nvPr>
        </p:nvSpPr>
        <p:spPr>
          <a:xfrm flipH="1">
            <a:off x="4425917" y="2646611"/>
            <a:ext cx="3471350" cy="858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b="1" dirty="0" smtClean="0">
                <a:latin typeface="+mn-lt"/>
              </a:rPr>
              <a:t>1. Hình ảnh</a:t>
            </a:r>
            <a:br>
              <a:rPr lang="vi-VN" sz="2000" b="1" dirty="0" smtClean="0">
                <a:latin typeface="+mn-lt"/>
              </a:rPr>
            </a:br>
            <a:r>
              <a:rPr lang="vi-VN" sz="2000" b="1" dirty="0" smtClean="0">
                <a:latin typeface="+mn-lt"/>
              </a:rPr>
              <a:t/>
            </a:r>
            <a:br>
              <a:rPr lang="vi-VN" sz="2000" b="1" dirty="0" smtClean="0">
                <a:latin typeface="+mn-lt"/>
              </a:rPr>
            </a:br>
            <a:r>
              <a:rPr lang="vi-VN" sz="2000" b="1" dirty="0" smtClean="0">
                <a:latin typeface="+mn-lt"/>
              </a:rPr>
              <a:t>2. Âm thanh</a:t>
            </a:r>
            <a:endParaRPr sz="2000" b="1" dirty="0">
              <a:latin typeface="+mn-lt"/>
            </a:endParaRPr>
          </a:p>
        </p:txBody>
      </p:sp>
      <p:sp>
        <p:nvSpPr>
          <p:cNvPr id="7838" name="Google Shape;7838;p63"/>
          <p:cNvSpPr/>
          <p:nvPr/>
        </p:nvSpPr>
        <p:spPr>
          <a:xfrm rot="-5400000">
            <a:off x="7859781" y="3728783"/>
            <a:ext cx="586564" cy="1192924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9" name="Google Shape;7839;p63"/>
          <p:cNvGrpSpPr/>
          <p:nvPr/>
        </p:nvGrpSpPr>
        <p:grpSpPr>
          <a:xfrm>
            <a:off x="1308665" y="619793"/>
            <a:ext cx="1536384" cy="3598579"/>
            <a:chOff x="1308665" y="619793"/>
            <a:chExt cx="1536384" cy="3598579"/>
          </a:xfrm>
        </p:grpSpPr>
        <p:grpSp>
          <p:nvGrpSpPr>
            <p:cNvPr id="7840" name="Google Shape;7840;p63"/>
            <p:cNvGrpSpPr/>
            <p:nvPr/>
          </p:nvGrpSpPr>
          <p:grpSpPr>
            <a:xfrm>
              <a:off x="1308665" y="619793"/>
              <a:ext cx="1536384" cy="3598579"/>
              <a:chOff x="1308665" y="619793"/>
              <a:chExt cx="1536384" cy="3598579"/>
            </a:xfrm>
          </p:grpSpPr>
          <p:grpSp>
            <p:nvGrpSpPr>
              <p:cNvPr id="7841" name="Google Shape;7841;p63"/>
              <p:cNvGrpSpPr/>
              <p:nvPr/>
            </p:nvGrpSpPr>
            <p:grpSpPr>
              <a:xfrm flipH="1">
                <a:off x="1308673" y="619793"/>
                <a:ext cx="1536370" cy="3598579"/>
                <a:chOff x="6402325" y="577637"/>
                <a:chExt cx="1702726" cy="3988229"/>
              </a:xfrm>
            </p:grpSpPr>
            <p:sp>
              <p:nvSpPr>
                <p:cNvPr id="7842" name="Google Shape;7842;p63"/>
                <p:cNvSpPr/>
                <p:nvPr/>
              </p:nvSpPr>
              <p:spPr>
                <a:xfrm>
                  <a:off x="6642269" y="887378"/>
                  <a:ext cx="245400" cy="528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2" h="13077" extrusionOk="0">
                      <a:moveTo>
                        <a:pt x="67" y="0"/>
                      </a:moveTo>
                      <a:cubicBezTo>
                        <a:pt x="34" y="634"/>
                        <a:pt x="1" y="1235"/>
                        <a:pt x="1" y="1802"/>
                      </a:cubicBezTo>
                      <a:cubicBezTo>
                        <a:pt x="1" y="5671"/>
                        <a:pt x="1068" y="8506"/>
                        <a:pt x="2136" y="10308"/>
                      </a:cubicBezTo>
                      <a:cubicBezTo>
                        <a:pt x="2736" y="11375"/>
                        <a:pt x="3503" y="12309"/>
                        <a:pt x="4437" y="13076"/>
                      </a:cubicBezTo>
                      <a:lnTo>
                        <a:pt x="6038" y="10975"/>
                      </a:lnTo>
                      <a:lnTo>
                        <a:pt x="5705" y="11442"/>
                      </a:lnTo>
                      <a:lnTo>
                        <a:pt x="6072" y="10975"/>
                      </a:lnTo>
                      <a:cubicBezTo>
                        <a:pt x="5371" y="10374"/>
                        <a:pt x="4804" y="9641"/>
                        <a:pt x="4371" y="8840"/>
                      </a:cubicBezTo>
                      <a:cubicBezTo>
                        <a:pt x="3537" y="7372"/>
                        <a:pt x="2703" y="5104"/>
                        <a:pt x="2669" y="1802"/>
                      </a:cubicBezTo>
                      <a:cubicBezTo>
                        <a:pt x="2669" y="1301"/>
                        <a:pt x="2669" y="768"/>
                        <a:pt x="2736" y="234"/>
                      </a:cubicBezTo>
                      <a:lnTo>
                        <a:pt x="6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3" name="Google Shape;7843;p63"/>
                <p:cNvSpPr/>
                <p:nvPr/>
              </p:nvSpPr>
              <p:spPr>
                <a:xfrm>
                  <a:off x="7065576" y="887378"/>
                  <a:ext cx="245400" cy="52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2" h="13110" extrusionOk="0">
                      <a:moveTo>
                        <a:pt x="5972" y="0"/>
                      </a:moveTo>
                      <a:lnTo>
                        <a:pt x="3337" y="234"/>
                      </a:lnTo>
                      <a:cubicBezTo>
                        <a:pt x="3370" y="768"/>
                        <a:pt x="3370" y="1301"/>
                        <a:pt x="3370" y="1802"/>
                      </a:cubicBezTo>
                      <a:cubicBezTo>
                        <a:pt x="3370" y="5104"/>
                        <a:pt x="2536" y="7372"/>
                        <a:pt x="1702" y="8840"/>
                      </a:cubicBezTo>
                      <a:cubicBezTo>
                        <a:pt x="1268" y="9641"/>
                        <a:pt x="668" y="10374"/>
                        <a:pt x="1" y="10975"/>
                      </a:cubicBezTo>
                      <a:lnTo>
                        <a:pt x="1602" y="13110"/>
                      </a:lnTo>
                      <a:cubicBezTo>
                        <a:pt x="2536" y="12309"/>
                        <a:pt x="3303" y="11375"/>
                        <a:pt x="3904" y="10308"/>
                      </a:cubicBezTo>
                      <a:cubicBezTo>
                        <a:pt x="5004" y="8506"/>
                        <a:pt x="6072" y="5671"/>
                        <a:pt x="6072" y="1802"/>
                      </a:cubicBezTo>
                      <a:cubicBezTo>
                        <a:pt x="6072" y="1235"/>
                        <a:pt x="6039" y="634"/>
                        <a:pt x="59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4" name="Google Shape;7844;p63"/>
                <p:cNvSpPr/>
                <p:nvPr/>
              </p:nvSpPr>
              <p:spPr>
                <a:xfrm>
                  <a:off x="7602167" y="4031216"/>
                  <a:ext cx="348862" cy="5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2" h="13229" extrusionOk="0">
                      <a:moveTo>
                        <a:pt x="8339" y="0"/>
                      </a:moveTo>
                      <a:cubicBezTo>
                        <a:pt x="6838" y="200"/>
                        <a:pt x="5337" y="334"/>
                        <a:pt x="3836" y="401"/>
                      </a:cubicBezTo>
                      <a:cubicBezTo>
                        <a:pt x="3869" y="1162"/>
                        <a:pt x="4460" y="7373"/>
                        <a:pt x="3395" y="7373"/>
                      </a:cubicBezTo>
                      <a:cubicBezTo>
                        <a:pt x="3386" y="7373"/>
                        <a:pt x="3378" y="7373"/>
                        <a:pt x="3369" y="7372"/>
                      </a:cubicBezTo>
                      <a:cubicBezTo>
                        <a:pt x="3263" y="7360"/>
                        <a:pt x="3157" y="7355"/>
                        <a:pt x="3052" y="7355"/>
                      </a:cubicBezTo>
                      <a:cubicBezTo>
                        <a:pt x="1679" y="7355"/>
                        <a:pt x="481" y="8346"/>
                        <a:pt x="234" y="9741"/>
                      </a:cubicBezTo>
                      <a:cubicBezTo>
                        <a:pt x="0" y="11208"/>
                        <a:pt x="967" y="12643"/>
                        <a:pt x="2468" y="12976"/>
                      </a:cubicBezTo>
                      <a:cubicBezTo>
                        <a:pt x="3127" y="13112"/>
                        <a:pt x="3983" y="13228"/>
                        <a:pt x="4843" y="13228"/>
                      </a:cubicBezTo>
                      <a:cubicBezTo>
                        <a:pt x="6726" y="13228"/>
                        <a:pt x="8631" y="12671"/>
                        <a:pt x="8539" y="10541"/>
                      </a:cubicBezTo>
                      <a:cubicBezTo>
                        <a:pt x="8606" y="8673"/>
                        <a:pt x="8406" y="2035"/>
                        <a:pt x="8339" y="167"/>
                      </a:cubicBezTo>
                      <a:cubicBezTo>
                        <a:pt x="8339" y="100"/>
                        <a:pt x="8339" y="67"/>
                        <a:pt x="83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5" name="Google Shape;7845;p63"/>
                <p:cNvSpPr/>
                <p:nvPr/>
              </p:nvSpPr>
              <p:spPr>
                <a:xfrm>
                  <a:off x="7219275" y="4031216"/>
                  <a:ext cx="348458" cy="5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22" h="13229" extrusionOk="0">
                      <a:moveTo>
                        <a:pt x="8340" y="0"/>
                      </a:moveTo>
                      <a:cubicBezTo>
                        <a:pt x="6839" y="200"/>
                        <a:pt x="5338" y="334"/>
                        <a:pt x="3837" y="401"/>
                      </a:cubicBezTo>
                      <a:cubicBezTo>
                        <a:pt x="3870" y="1162"/>
                        <a:pt x="4461" y="7373"/>
                        <a:pt x="3395" y="7373"/>
                      </a:cubicBezTo>
                      <a:cubicBezTo>
                        <a:pt x="3387" y="7373"/>
                        <a:pt x="3378" y="7373"/>
                        <a:pt x="3370" y="7372"/>
                      </a:cubicBezTo>
                      <a:cubicBezTo>
                        <a:pt x="3248" y="7356"/>
                        <a:pt x="3127" y="7348"/>
                        <a:pt x="3007" y="7348"/>
                      </a:cubicBezTo>
                      <a:cubicBezTo>
                        <a:pt x="1649" y="7348"/>
                        <a:pt x="449" y="8361"/>
                        <a:pt x="234" y="9741"/>
                      </a:cubicBezTo>
                      <a:cubicBezTo>
                        <a:pt x="1" y="11208"/>
                        <a:pt x="968" y="12643"/>
                        <a:pt x="2469" y="12976"/>
                      </a:cubicBezTo>
                      <a:cubicBezTo>
                        <a:pt x="3128" y="13112"/>
                        <a:pt x="3983" y="13228"/>
                        <a:pt x="4842" y="13228"/>
                      </a:cubicBezTo>
                      <a:cubicBezTo>
                        <a:pt x="6723" y="13228"/>
                        <a:pt x="8621" y="12671"/>
                        <a:pt x="8507" y="10541"/>
                      </a:cubicBezTo>
                      <a:cubicBezTo>
                        <a:pt x="8607" y="8673"/>
                        <a:pt x="8373" y="2035"/>
                        <a:pt x="8340" y="167"/>
                      </a:cubicBezTo>
                      <a:cubicBezTo>
                        <a:pt x="8340" y="100"/>
                        <a:pt x="8340" y="67"/>
                        <a:pt x="834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6" name="Google Shape;7846;p63"/>
                <p:cNvSpPr/>
                <p:nvPr/>
              </p:nvSpPr>
              <p:spPr>
                <a:xfrm>
                  <a:off x="6833715" y="4031216"/>
                  <a:ext cx="348862" cy="5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2" h="13229" extrusionOk="0">
                      <a:moveTo>
                        <a:pt x="8373" y="0"/>
                      </a:moveTo>
                      <a:cubicBezTo>
                        <a:pt x="6872" y="200"/>
                        <a:pt x="5371" y="334"/>
                        <a:pt x="3837" y="401"/>
                      </a:cubicBezTo>
                      <a:cubicBezTo>
                        <a:pt x="3870" y="1162"/>
                        <a:pt x="4494" y="7373"/>
                        <a:pt x="3396" y="7373"/>
                      </a:cubicBezTo>
                      <a:cubicBezTo>
                        <a:pt x="3387" y="7373"/>
                        <a:pt x="3378" y="7373"/>
                        <a:pt x="3370" y="7372"/>
                      </a:cubicBezTo>
                      <a:cubicBezTo>
                        <a:pt x="3248" y="7356"/>
                        <a:pt x="3127" y="7348"/>
                        <a:pt x="3007" y="7348"/>
                      </a:cubicBezTo>
                      <a:cubicBezTo>
                        <a:pt x="1654" y="7348"/>
                        <a:pt x="482" y="8361"/>
                        <a:pt x="267" y="9741"/>
                      </a:cubicBezTo>
                      <a:cubicBezTo>
                        <a:pt x="0" y="11208"/>
                        <a:pt x="1001" y="12643"/>
                        <a:pt x="2469" y="12976"/>
                      </a:cubicBezTo>
                      <a:cubicBezTo>
                        <a:pt x="3138" y="13112"/>
                        <a:pt x="3998" y="13228"/>
                        <a:pt x="4858" y="13228"/>
                      </a:cubicBezTo>
                      <a:cubicBezTo>
                        <a:pt x="6742" y="13228"/>
                        <a:pt x="8631" y="12671"/>
                        <a:pt x="8540" y="10541"/>
                      </a:cubicBezTo>
                      <a:cubicBezTo>
                        <a:pt x="8607" y="8673"/>
                        <a:pt x="8406" y="2035"/>
                        <a:pt x="8373" y="167"/>
                      </a:cubicBezTo>
                      <a:cubicBezTo>
                        <a:pt x="8373" y="100"/>
                        <a:pt x="8373" y="67"/>
                        <a:pt x="83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7" name="Google Shape;7847;p63"/>
                <p:cNvSpPr/>
                <p:nvPr/>
              </p:nvSpPr>
              <p:spPr>
                <a:xfrm>
                  <a:off x="6445448" y="4031216"/>
                  <a:ext cx="348862" cy="534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2" h="13229" extrusionOk="0">
                      <a:moveTo>
                        <a:pt x="8373" y="0"/>
                      </a:moveTo>
                      <a:cubicBezTo>
                        <a:pt x="6872" y="200"/>
                        <a:pt x="5371" y="334"/>
                        <a:pt x="3837" y="401"/>
                      </a:cubicBezTo>
                      <a:cubicBezTo>
                        <a:pt x="3870" y="1162"/>
                        <a:pt x="4494" y="7373"/>
                        <a:pt x="3396" y="7373"/>
                      </a:cubicBezTo>
                      <a:cubicBezTo>
                        <a:pt x="3387" y="7373"/>
                        <a:pt x="3379" y="7373"/>
                        <a:pt x="3370" y="7372"/>
                      </a:cubicBezTo>
                      <a:cubicBezTo>
                        <a:pt x="3248" y="7356"/>
                        <a:pt x="3127" y="7348"/>
                        <a:pt x="3008" y="7348"/>
                      </a:cubicBezTo>
                      <a:cubicBezTo>
                        <a:pt x="1654" y="7348"/>
                        <a:pt x="482" y="8361"/>
                        <a:pt x="267" y="9741"/>
                      </a:cubicBezTo>
                      <a:cubicBezTo>
                        <a:pt x="1" y="11208"/>
                        <a:pt x="1001" y="12643"/>
                        <a:pt x="2469" y="12976"/>
                      </a:cubicBezTo>
                      <a:cubicBezTo>
                        <a:pt x="3138" y="13112"/>
                        <a:pt x="3998" y="13228"/>
                        <a:pt x="4858" y="13228"/>
                      </a:cubicBezTo>
                      <a:cubicBezTo>
                        <a:pt x="6742" y="13228"/>
                        <a:pt x="8632" y="12671"/>
                        <a:pt x="8540" y="10541"/>
                      </a:cubicBezTo>
                      <a:cubicBezTo>
                        <a:pt x="8607" y="8673"/>
                        <a:pt x="8407" y="2035"/>
                        <a:pt x="8373" y="167"/>
                      </a:cubicBezTo>
                      <a:cubicBezTo>
                        <a:pt x="8373" y="100"/>
                        <a:pt x="8373" y="67"/>
                        <a:pt x="83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8" name="Google Shape;7848;p63"/>
                <p:cNvSpPr/>
                <p:nvPr/>
              </p:nvSpPr>
              <p:spPr>
                <a:xfrm>
                  <a:off x="6430616" y="1256487"/>
                  <a:ext cx="763076" cy="799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1" h="19777" extrusionOk="0">
                      <a:moveTo>
                        <a:pt x="12725" y="1"/>
                      </a:moveTo>
                      <a:cubicBezTo>
                        <a:pt x="11718" y="1"/>
                        <a:pt x="10711" y="156"/>
                        <a:pt x="9741" y="474"/>
                      </a:cubicBezTo>
                      <a:cubicBezTo>
                        <a:pt x="9407" y="608"/>
                        <a:pt x="9074" y="708"/>
                        <a:pt x="8740" y="874"/>
                      </a:cubicBezTo>
                      <a:cubicBezTo>
                        <a:pt x="3303" y="3343"/>
                        <a:pt x="1068" y="10281"/>
                        <a:pt x="301" y="15752"/>
                      </a:cubicBezTo>
                      <a:cubicBezTo>
                        <a:pt x="167" y="16552"/>
                        <a:pt x="67" y="17353"/>
                        <a:pt x="1" y="18153"/>
                      </a:cubicBezTo>
                      <a:cubicBezTo>
                        <a:pt x="3259" y="19294"/>
                        <a:pt x="6665" y="19776"/>
                        <a:pt x="10117" y="19776"/>
                      </a:cubicBezTo>
                      <a:cubicBezTo>
                        <a:pt x="13025" y="19776"/>
                        <a:pt x="15967" y="19434"/>
                        <a:pt x="18881" y="18854"/>
                      </a:cubicBezTo>
                      <a:cubicBezTo>
                        <a:pt x="18781" y="13050"/>
                        <a:pt x="18080" y="7312"/>
                        <a:pt x="16779" y="1708"/>
                      </a:cubicBezTo>
                      <a:cubicBezTo>
                        <a:pt x="16779" y="1375"/>
                        <a:pt x="16713" y="1075"/>
                        <a:pt x="16579" y="774"/>
                      </a:cubicBezTo>
                      <a:cubicBezTo>
                        <a:pt x="15352" y="265"/>
                        <a:pt x="14039" y="1"/>
                        <a:pt x="1272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9" name="Google Shape;7849;p63"/>
                <p:cNvSpPr/>
                <p:nvPr/>
              </p:nvSpPr>
              <p:spPr>
                <a:xfrm>
                  <a:off x="7095442" y="1292531"/>
                  <a:ext cx="302021" cy="730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3" h="1808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" y="301"/>
                        <a:pt x="201" y="601"/>
                        <a:pt x="201" y="934"/>
                      </a:cubicBezTo>
                      <a:cubicBezTo>
                        <a:pt x="1502" y="6538"/>
                        <a:pt x="2202" y="12276"/>
                        <a:pt x="2269" y="18080"/>
                      </a:cubicBezTo>
                      <a:cubicBezTo>
                        <a:pt x="4037" y="17713"/>
                        <a:pt x="5738" y="17279"/>
                        <a:pt x="7473" y="16812"/>
                      </a:cubicBezTo>
                      <a:cubicBezTo>
                        <a:pt x="7406" y="10675"/>
                        <a:pt x="7006" y="3836"/>
                        <a:pt x="1535" y="801"/>
                      </a:cubicBezTo>
                      <a:cubicBezTo>
                        <a:pt x="1068" y="534"/>
                        <a:pt x="568" y="267"/>
                        <a:pt x="67" y="3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0" name="Google Shape;7850;p63"/>
                <p:cNvSpPr/>
                <p:nvPr/>
              </p:nvSpPr>
              <p:spPr>
                <a:xfrm>
                  <a:off x="6402325" y="2222001"/>
                  <a:ext cx="791366" cy="35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1" h="8748" extrusionOk="0">
                      <a:moveTo>
                        <a:pt x="200" y="1"/>
                      </a:moveTo>
                      <a:cubicBezTo>
                        <a:pt x="67" y="2336"/>
                        <a:pt x="0" y="4671"/>
                        <a:pt x="0" y="6973"/>
                      </a:cubicBezTo>
                      <a:cubicBezTo>
                        <a:pt x="4554" y="8063"/>
                        <a:pt x="9318" y="8748"/>
                        <a:pt x="14051" y="8748"/>
                      </a:cubicBezTo>
                      <a:cubicBezTo>
                        <a:pt x="15837" y="8748"/>
                        <a:pt x="17617" y="8650"/>
                        <a:pt x="19381" y="8440"/>
                      </a:cubicBezTo>
                      <a:cubicBezTo>
                        <a:pt x="19447" y="6039"/>
                        <a:pt x="19547" y="3604"/>
                        <a:pt x="19581" y="1202"/>
                      </a:cubicBezTo>
                      <a:lnTo>
                        <a:pt x="19581" y="1202"/>
                      </a:lnTo>
                      <a:cubicBezTo>
                        <a:pt x="17077" y="1602"/>
                        <a:pt x="14543" y="1822"/>
                        <a:pt x="12016" y="1822"/>
                      </a:cubicBezTo>
                      <a:cubicBezTo>
                        <a:pt x="8012" y="1822"/>
                        <a:pt x="4025" y="1269"/>
                        <a:pt x="20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1" name="Google Shape;7851;p63"/>
                <p:cNvSpPr/>
                <p:nvPr/>
              </p:nvSpPr>
              <p:spPr>
                <a:xfrm>
                  <a:off x="7185569" y="2226083"/>
                  <a:ext cx="222485" cy="338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5" h="8373" extrusionOk="0">
                      <a:moveTo>
                        <a:pt x="5405" y="0"/>
                      </a:moveTo>
                      <a:cubicBezTo>
                        <a:pt x="3703" y="434"/>
                        <a:pt x="1935" y="834"/>
                        <a:pt x="201" y="1101"/>
                      </a:cubicBezTo>
                      <a:cubicBezTo>
                        <a:pt x="167" y="3503"/>
                        <a:pt x="67" y="5938"/>
                        <a:pt x="1" y="8373"/>
                      </a:cubicBezTo>
                      <a:cubicBezTo>
                        <a:pt x="1835" y="8139"/>
                        <a:pt x="3670" y="7806"/>
                        <a:pt x="5505" y="7339"/>
                      </a:cubicBezTo>
                      <a:cubicBezTo>
                        <a:pt x="5438" y="4904"/>
                        <a:pt x="5405" y="2435"/>
                        <a:pt x="540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2" name="Google Shape;7852;p63"/>
                <p:cNvSpPr/>
                <p:nvPr/>
              </p:nvSpPr>
              <p:spPr>
                <a:xfrm>
                  <a:off x="6402325" y="2503774"/>
                  <a:ext cx="783283" cy="3094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1" h="7658" extrusionOk="0">
                      <a:moveTo>
                        <a:pt x="0" y="1"/>
                      </a:moveTo>
                      <a:cubicBezTo>
                        <a:pt x="0" y="2369"/>
                        <a:pt x="34" y="4737"/>
                        <a:pt x="100" y="7072"/>
                      </a:cubicBezTo>
                      <a:cubicBezTo>
                        <a:pt x="2841" y="7462"/>
                        <a:pt x="5607" y="7658"/>
                        <a:pt x="8371" y="7658"/>
                      </a:cubicBezTo>
                      <a:cubicBezTo>
                        <a:pt x="11998" y="7658"/>
                        <a:pt x="15621" y="7320"/>
                        <a:pt x="19181" y="6639"/>
                      </a:cubicBezTo>
                      <a:cubicBezTo>
                        <a:pt x="19247" y="4937"/>
                        <a:pt x="19314" y="3203"/>
                        <a:pt x="19381" y="1502"/>
                      </a:cubicBezTo>
                      <a:lnTo>
                        <a:pt x="19381" y="1502"/>
                      </a:lnTo>
                      <a:cubicBezTo>
                        <a:pt x="17662" y="1698"/>
                        <a:pt x="15924" y="1789"/>
                        <a:pt x="14181" y="1789"/>
                      </a:cubicBezTo>
                      <a:cubicBezTo>
                        <a:pt x="9395" y="1789"/>
                        <a:pt x="4572" y="110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3" name="Google Shape;7853;p63"/>
                <p:cNvSpPr/>
                <p:nvPr/>
              </p:nvSpPr>
              <p:spPr>
                <a:xfrm>
                  <a:off x="7177486" y="2522648"/>
                  <a:ext cx="235983" cy="249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6172" extrusionOk="0">
                      <a:moveTo>
                        <a:pt x="5705" y="1"/>
                      </a:moveTo>
                      <a:cubicBezTo>
                        <a:pt x="3870" y="468"/>
                        <a:pt x="2035" y="801"/>
                        <a:pt x="201" y="1035"/>
                      </a:cubicBezTo>
                      <a:cubicBezTo>
                        <a:pt x="134" y="2736"/>
                        <a:pt x="67" y="4470"/>
                        <a:pt x="1" y="6172"/>
                      </a:cubicBezTo>
                      <a:cubicBezTo>
                        <a:pt x="1969" y="5771"/>
                        <a:pt x="3937" y="5238"/>
                        <a:pt x="5838" y="4604"/>
                      </a:cubicBezTo>
                      <a:cubicBezTo>
                        <a:pt x="5771" y="3069"/>
                        <a:pt x="5738" y="1535"/>
                        <a:pt x="570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4" name="Google Shape;7854;p63"/>
                <p:cNvSpPr/>
                <p:nvPr/>
              </p:nvSpPr>
              <p:spPr>
                <a:xfrm>
                  <a:off x="6406367" y="2772048"/>
                  <a:ext cx="771159" cy="269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1" h="6664" extrusionOk="0">
                      <a:moveTo>
                        <a:pt x="19081" y="1"/>
                      </a:moveTo>
                      <a:lnTo>
                        <a:pt x="19081" y="1"/>
                      </a:lnTo>
                      <a:cubicBezTo>
                        <a:pt x="15521" y="682"/>
                        <a:pt x="11898" y="1020"/>
                        <a:pt x="8271" y="1020"/>
                      </a:cubicBezTo>
                      <a:cubicBezTo>
                        <a:pt x="5507" y="1020"/>
                        <a:pt x="2741" y="824"/>
                        <a:pt x="0" y="434"/>
                      </a:cubicBezTo>
                      <a:lnTo>
                        <a:pt x="0" y="434"/>
                      </a:lnTo>
                      <a:cubicBezTo>
                        <a:pt x="67" y="2169"/>
                        <a:pt x="134" y="3870"/>
                        <a:pt x="234" y="5571"/>
                      </a:cubicBezTo>
                      <a:cubicBezTo>
                        <a:pt x="3620" y="6303"/>
                        <a:pt x="7056" y="6664"/>
                        <a:pt x="10498" y="6664"/>
                      </a:cubicBezTo>
                      <a:cubicBezTo>
                        <a:pt x="13330" y="6664"/>
                        <a:pt x="16165" y="6420"/>
                        <a:pt x="18980" y="5938"/>
                      </a:cubicBezTo>
                      <a:cubicBezTo>
                        <a:pt x="18980" y="3970"/>
                        <a:pt x="19014" y="1969"/>
                        <a:pt x="1908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5" name="Google Shape;7855;p63"/>
                <p:cNvSpPr/>
                <p:nvPr/>
              </p:nvSpPr>
              <p:spPr>
                <a:xfrm>
                  <a:off x="7172111" y="2708678"/>
                  <a:ext cx="250775" cy="303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5" h="7507" extrusionOk="0">
                      <a:moveTo>
                        <a:pt x="5971" y="1"/>
                      </a:moveTo>
                      <a:cubicBezTo>
                        <a:pt x="4070" y="635"/>
                        <a:pt x="2102" y="1168"/>
                        <a:pt x="134" y="1569"/>
                      </a:cubicBezTo>
                      <a:cubicBezTo>
                        <a:pt x="67" y="3537"/>
                        <a:pt x="33" y="5538"/>
                        <a:pt x="0" y="7506"/>
                      </a:cubicBezTo>
                      <a:cubicBezTo>
                        <a:pt x="2135" y="7139"/>
                        <a:pt x="4203" y="6572"/>
                        <a:pt x="6205" y="5872"/>
                      </a:cubicBezTo>
                      <a:cubicBezTo>
                        <a:pt x="6138" y="3904"/>
                        <a:pt x="6071" y="1936"/>
                        <a:pt x="597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6" name="Google Shape;7856;p63"/>
                <p:cNvSpPr/>
                <p:nvPr/>
              </p:nvSpPr>
              <p:spPr>
                <a:xfrm>
                  <a:off x="6415783" y="2997200"/>
                  <a:ext cx="760408" cy="24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5" h="614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7" y="1702"/>
                        <a:pt x="168" y="3369"/>
                        <a:pt x="268" y="5071"/>
                      </a:cubicBezTo>
                      <a:cubicBezTo>
                        <a:pt x="3797" y="5784"/>
                        <a:pt x="7381" y="6141"/>
                        <a:pt x="10970" y="6141"/>
                      </a:cubicBezTo>
                      <a:cubicBezTo>
                        <a:pt x="13590" y="6141"/>
                        <a:pt x="16211" y="5951"/>
                        <a:pt x="18814" y="5571"/>
                      </a:cubicBezTo>
                      <a:cubicBezTo>
                        <a:pt x="18747" y="3836"/>
                        <a:pt x="18714" y="2102"/>
                        <a:pt x="18747" y="367"/>
                      </a:cubicBezTo>
                      <a:lnTo>
                        <a:pt x="18747" y="367"/>
                      </a:lnTo>
                      <a:cubicBezTo>
                        <a:pt x="15932" y="849"/>
                        <a:pt x="13097" y="1093"/>
                        <a:pt x="10265" y="1093"/>
                      </a:cubicBezTo>
                      <a:cubicBezTo>
                        <a:pt x="6823" y="1093"/>
                        <a:pt x="3387" y="732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7" name="Google Shape;7857;p63"/>
                <p:cNvSpPr/>
                <p:nvPr/>
              </p:nvSpPr>
              <p:spPr>
                <a:xfrm>
                  <a:off x="7173444" y="2945954"/>
                  <a:ext cx="261566" cy="276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6839" extrusionOk="0">
                      <a:moveTo>
                        <a:pt x="6172" y="1"/>
                      </a:moveTo>
                      <a:cubicBezTo>
                        <a:pt x="4170" y="701"/>
                        <a:pt x="2102" y="1268"/>
                        <a:pt x="0" y="1635"/>
                      </a:cubicBezTo>
                      <a:cubicBezTo>
                        <a:pt x="0" y="3370"/>
                        <a:pt x="0" y="5104"/>
                        <a:pt x="67" y="6839"/>
                      </a:cubicBezTo>
                      <a:cubicBezTo>
                        <a:pt x="2235" y="6505"/>
                        <a:pt x="4370" y="6038"/>
                        <a:pt x="6472" y="5405"/>
                      </a:cubicBezTo>
                      <a:cubicBezTo>
                        <a:pt x="6372" y="3603"/>
                        <a:pt x="6272" y="1802"/>
                        <a:pt x="61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8" name="Google Shape;7858;p63"/>
                <p:cNvSpPr/>
                <p:nvPr/>
              </p:nvSpPr>
              <p:spPr>
                <a:xfrm>
                  <a:off x="6426574" y="3202104"/>
                  <a:ext cx="763076" cy="276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1" h="6834" extrusionOk="0">
                      <a:moveTo>
                        <a:pt x="1" y="1"/>
                      </a:moveTo>
                      <a:cubicBezTo>
                        <a:pt x="101" y="1835"/>
                        <a:pt x="234" y="3670"/>
                        <a:pt x="334" y="5538"/>
                      </a:cubicBezTo>
                      <a:cubicBezTo>
                        <a:pt x="3531" y="6399"/>
                        <a:pt x="6811" y="6834"/>
                        <a:pt x="10092" y="6834"/>
                      </a:cubicBezTo>
                      <a:cubicBezTo>
                        <a:pt x="13041" y="6834"/>
                        <a:pt x="15991" y="6482"/>
                        <a:pt x="18881" y="5771"/>
                      </a:cubicBezTo>
                      <a:cubicBezTo>
                        <a:pt x="18714" y="4003"/>
                        <a:pt x="18614" y="2269"/>
                        <a:pt x="18547" y="501"/>
                      </a:cubicBezTo>
                      <a:cubicBezTo>
                        <a:pt x="15944" y="881"/>
                        <a:pt x="13323" y="1071"/>
                        <a:pt x="10703" y="1071"/>
                      </a:cubicBezTo>
                      <a:cubicBezTo>
                        <a:pt x="7114" y="1071"/>
                        <a:pt x="3530" y="714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9" name="Google Shape;7859;p63"/>
                <p:cNvSpPr/>
                <p:nvPr/>
              </p:nvSpPr>
              <p:spPr>
                <a:xfrm>
                  <a:off x="7176152" y="3164356"/>
                  <a:ext cx="266941" cy="271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5" h="6706" extrusionOk="0">
                      <a:moveTo>
                        <a:pt x="6405" y="1"/>
                      </a:moveTo>
                      <a:cubicBezTo>
                        <a:pt x="4303" y="634"/>
                        <a:pt x="2168" y="1101"/>
                        <a:pt x="0" y="1435"/>
                      </a:cubicBezTo>
                      <a:cubicBezTo>
                        <a:pt x="67" y="3203"/>
                        <a:pt x="167" y="4937"/>
                        <a:pt x="334" y="6705"/>
                      </a:cubicBezTo>
                      <a:cubicBezTo>
                        <a:pt x="2302" y="6205"/>
                        <a:pt x="4270" y="5505"/>
                        <a:pt x="6138" y="4671"/>
                      </a:cubicBezTo>
                      <a:lnTo>
                        <a:pt x="6338" y="4470"/>
                      </a:lnTo>
                      <a:lnTo>
                        <a:pt x="6605" y="3937"/>
                      </a:lnTo>
                      <a:cubicBezTo>
                        <a:pt x="6538" y="2636"/>
                        <a:pt x="6471" y="1335"/>
                        <a:pt x="640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0" name="Google Shape;7860;p63"/>
                <p:cNvSpPr/>
                <p:nvPr/>
              </p:nvSpPr>
              <p:spPr>
                <a:xfrm>
                  <a:off x="7424179" y="3345011"/>
                  <a:ext cx="8123" cy="8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01" extrusionOk="0">
                      <a:moveTo>
                        <a:pt x="201" y="1"/>
                      </a:moveTo>
                      <a:lnTo>
                        <a:pt x="1" y="201"/>
                      </a:lnTo>
                      <a:lnTo>
                        <a:pt x="101" y="167"/>
                      </a:lnTo>
                      <a:cubicBezTo>
                        <a:pt x="134" y="101"/>
                        <a:pt x="168" y="34"/>
                        <a:pt x="20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1" name="Google Shape;7861;p63"/>
                <p:cNvSpPr/>
                <p:nvPr/>
              </p:nvSpPr>
              <p:spPr>
                <a:xfrm>
                  <a:off x="7428221" y="3331512"/>
                  <a:ext cx="16247" cy="20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" h="502" extrusionOk="0">
                      <a:moveTo>
                        <a:pt x="368" y="1"/>
                      </a:moveTo>
                      <a:lnTo>
                        <a:pt x="101" y="334"/>
                      </a:lnTo>
                      <a:cubicBezTo>
                        <a:pt x="68" y="368"/>
                        <a:pt x="34" y="435"/>
                        <a:pt x="1" y="501"/>
                      </a:cubicBezTo>
                      <a:cubicBezTo>
                        <a:pt x="134" y="435"/>
                        <a:pt x="268" y="368"/>
                        <a:pt x="401" y="301"/>
                      </a:cubicBezTo>
                      <a:cubicBezTo>
                        <a:pt x="401" y="201"/>
                        <a:pt x="401" y="101"/>
                        <a:pt x="3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2" name="Google Shape;7862;p63"/>
                <p:cNvSpPr/>
                <p:nvPr/>
              </p:nvSpPr>
              <p:spPr>
                <a:xfrm>
                  <a:off x="7432303" y="3323429"/>
                  <a:ext cx="10791" cy="21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" h="535" extrusionOk="0">
                      <a:moveTo>
                        <a:pt x="267" y="1"/>
                      </a:moveTo>
                      <a:lnTo>
                        <a:pt x="0" y="534"/>
                      </a:lnTo>
                      <a:lnTo>
                        <a:pt x="0" y="534"/>
                      </a:lnTo>
                      <a:lnTo>
                        <a:pt x="267" y="201"/>
                      </a:lnTo>
                      <a:cubicBezTo>
                        <a:pt x="267" y="134"/>
                        <a:pt x="267" y="67"/>
                        <a:pt x="26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3" name="Google Shape;7863;p63"/>
                <p:cNvSpPr/>
                <p:nvPr/>
              </p:nvSpPr>
              <p:spPr>
                <a:xfrm>
                  <a:off x="7306895" y="3996177"/>
                  <a:ext cx="481343" cy="284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039" extrusionOk="0">
                      <a:moveTo>
                        <a:pt x="11909" y="0"/>
                      </a:moveTo>
                      <a:lnTo>
                        <a:pt x="11909" y="0"/>
                      </a:lnTo>
                      <a:cubicBezTo>
                        <a:pt x="9708" y="734"/>
                        <a:pt x="7439" y="1234"/>
                        <a:pt x="5138" y="1468"/>
                      </a:cubicBezTo>
                      <a:cubicBezTo>
                        <a:pt x="3904" y="3703"/>
                        <a:pt x="2136" y="5637"/>
                        <a:pt x="1" y="7038"/>
                      </a:cubicBezTo>
                      <a:cubicBezTo>
                        <a:pt x="2569" y="6938"/>
                        <a:pt x="5138" y="6671"/>
                        <a:pt x="7706" y="6271"/>
                      </a:cubicBezTo>
                      <a:cubicBezTo>
                        <a:pt x="8340" y="6171"/>
                        <a:pt x="9007" y="6038"/>
                        <a:pt x="9641" y="5938"/>
                      </a:cubicBezTo>
                      <a:cubicBezTo>
                        <a:pt x="10675" y="4070"/>
                        <a:pt x="11442" y="2068"/>
                        <a:pt x="119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4" name="Google Shape;7864;p63"/>
                <p:cNvSpPr/>
                <p:nvPr/>
              </p:nvSpPr>
              <p:spPr>
                <a:xfrm>
                  <a:off x="7514507" y="3328522"/>
                  <a:ext cx="320895" cy="726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0" h="17988" extrusionOk="0">
                      <a:moveTo>
                        <a:pt x="1887" y="0"/>
                      </a:moveTo>
                      <a:cubicBezTo>
                        <a:pt x="1704" y="0"/>
                        <a:pt x="1520" y="3"/>
                        <a:pt x="1335" y="8"/>
                      </a:cubicBezTo>
                      <a:cubicBezTo>
                        <a:pt x="3403" y="5746"/>
                        <a:pt x="2936" y="12717"/>
                        <a:pt x="1" y="17988"/>
                      </a:cubicBezTo>
                      <a:cubicBezTo>
                        <a:pt x="2302" y="17754"/>
                        <a:pt x="4571" y="17254"/>
                        <a:pt x="6772" y="16520"/>
                      </a:cubicBezTo>
                      <a:cubicBezTo>
                        <a:pt x="7940" y="11049"/>
                        <a:pt x="7239" y="5312"/>
                        <a:pt x="4771" y="275"/>
                      </a:cubicBezTo>
                      <a:cubicBezTo>
                        <a:pt x="3816" y="79"/>
                        <a:pt x="2862" y="0"/>
                        <a:pt x="188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5" name="Google Shape;7865;p63"/>
                <p:cNvSpPr/>
                <p:nvPr/>
              </p:nvSpPr>
              <p:spPr>
                <a:xfrm>
                  <a:off x="6541151" y="3986720"/>
                  <a:ext cx="598627" cy="260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2" h="6439" extrusionOk="0">
                      <a:moveTo>
                        <a:pt x="5772" y="1"/>
                      </a:moveTo>
                      <a:cubicBezTo>
                        <a:pt x="3937" y="768"/>
                        <a:pt x="2002" y="1301"/>
                        <a:pt x="1" y="1535"/>
                      </a:cubicBezTo>
                      <a:cubicBezTo>
                        <a:pt x="1802" y="4003"/>
                        <a:pt x="4437" y="5738"/>
                        <a:pt x="7440" y="6438"/>
                      </a:cubicBezTo>
                      <a:cubicBezTo>
                        <a:pt x="10275" y="5438"/>
                        <a:pt x="12810" y="3803"/>
                        <a:pt x="14812" y="1602"/>
                      </a:cubicBezTo>
                      <a:cubicBezTo>
                        <a:pt x="11776" y="1268"/>
                        <a:pt x="8741" y="734"/>
                        <a:pt x="577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6" name="Google Shape;7866;p63"/>
                <p:cNvSpPr/>
                <p:nvPr/>
              </p:nvSpPr>
              <p:spPr>
                <a:xfrm>
                  <a:off x="6774386" y="3339636"/>
                  <a:ext cx="705121" cy="711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" h="17613" extrusionOk="0">
                      <a:moveTo>
                        <a:pt x="17447" y="0"/>
                      </a:moveTo>
                      <a:lnTo>
                        <a:pt x="16746" y="100"/>
                      </a:lnTo>
                      <a:cubicBezTo>
                        <a:pt x="15278" y="2902"/>
                        <a:pt x="13344" y="5437"/>
                        <a:pt x="11042" y="7606"/>
                      </a:cubicBezTo>
                      <a:cubicBezTo>
                        <a:pt x="7940" y="11175"/>
                        <a:pt x="4237" y="14244"/>
                        <a:pt x="1" y="16012"/>
                      </a:cubicBezTo>
                      <a:cubicBezTo>
                        <a:pt x="2970" y="16745"/>
                        <a:pt x="6005" y="17279"/>
                        <a:pt x="9041" y="17613"/>
                      </a:cubicBezTo>
                      <a:cubicBezTo>
                        <a:pt x="13477" y="12976"/>
                        <a:pt x="16179" y="6238"/>
                        <a:pt x="1744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7" name="Google Shape;7867;p63"/>
                <p:cNvSpPr/>
                <p:nvPr/>
              </p:nvSpPr>
              <p:spPr>
                <a:xfrm>
                  <a:off x="7220609" y="3343677"/>
                  <a:ext cx="230608" cy="3033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6" h="7506" extrusionOk="0">
                      <a:moveTo>
                        <a:pt x="5538" y="0"/>
                      </a:moveTo>
                      <a:cubicBezTo>
                        <a:pt x="5405" y="67"/>
                        <a:pt x="5271" y="134"/>
                        <a:pt x="5105" y="200"/>
                      </a:cubicBezTo>
                      <a:cubicBezTo>
                        <a:pt x="3637" y="2802"/>
                        <a:pt x="1936" y="5237"/>
                        <a:pt x="1" y="7506"/>
                      </a:cubicBezTo>
                      <a:cubicBezTo>
                        <a:pt x="2303" y="5337"/>
                        <a:pt x="4237" y="2802"/>
                        <a:pt x="5705" y="0"/>
                      </a:cubicBezTo>
                      <a:lnTo>
                        <a:pt x="5705" y="0"/>
                      </a:lnTo>
                      <a:lnTo>
                        <a:pt x="5538" y="33"/>
                      </a:lnTo>
                      <a:lnTo>
                        <a:pt x="553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8" name="Google Shape;7868;p63"/>
                <p:cNvSpPr/>
                <p:nvPr/>
              </p:nvSpPr>
              <p:spPr>
                <a:xfrm>
                  <a:off x="6464322" y="3853269"/>
                  <a:ext cx="310104" cy="195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4837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01" y="1768"/>
                        <a:pt x="868" y="3403"/>
                        <a:pt x="1902" y="4837"/>
                      </a:cubicBezTo>
                      <a:cubicBezTo>
                        <a:pt x="3903" y="4603"/>
                        <a:pt x="5838" y="4070"/>
                        <a:pt x="7673" y="3303"/>
                      </a:cubicBezTo>
                      <a:cubicBezTo>
                        <a:pt x="7272" y="3169"/>
                        <a:pt x="6805" y="3069"/>
                        <a:pt x="6372" y="2969"/>
                      </a:cubicBezTo>
                      <a:cubicBezTo>
                        <a:pt x="4070" y="2435"/>
                        <a:pt x="1869" y="1435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9" name="Google Shape;7869;p63"/>
                <p:cNvSpPr/>
                <p:nvPr/>
              </p:nvSpPr>
              <p:spPr>
                <a:xfrm>
                  <a:off x="6453531" y="3536457"/>
                  <a:ext cx="767117" cy="448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81" h="11109" extrusionOk="0">
                      <a:moveTo>
                        <a:pt x="18481" y="0"/>
                      </a:moveTo>
                      <a:cubicBezTo>
                        <a:pt x="14165" y="2574"/>
                        <a:pt x="9241" y="3932"/>
                        <a:pt x="4246" y="3932"/>
                      </a:cubicBezTo>
                      <a:cubicBezTo>
                        <a:pt x="2832" y="3932"/>
                        <a:pt x="1413" y="3824"/>
                        <a:pt x="1" y="3603"/>
                      </a:cubicBezTo>
                      <a:lnTo>
                        <a:pt x="1" y="3603"/>
                      </a:lnTo>
                      <a:cubicBezTo>
                        <a:pt x="67" y="4804"/>
                        <a:pt x="134" y="6005"/>
                        <a:pt x="168" y="7205"/>
                      </a:cubicBezTo>
                      <a:cubicBezTo>
                        <a:pt x="168" y="7439"/>
                        <a:pt x="201" y="7639"/>
                        <a:pt x="234" y="7839"/>
                      </a:cubicBezTo>
                      <a:cubicBezTo>
                        <a:pt x="2136" y="9274"/>
                        <a:pt x="4304" y="10274"/>
                        <a:pt x="6639" y="10808"/>
                      </a:cubicBezTo>
                      <a:cubicBezTo>
                        <a:pt x="7039" y="10908"/>
                        <a:pt x="7506" y="11008"/>
                        <a:pt x="7940" y="11108"/>
                      </a:cubicBezTo>
                      <a:cubicBezTo>
                        <a:pt x="12176" y="9374"/>
                        <a:pt x="15879" y="6305"/>
                        <a:pt x="18981" y="2736"/>
                      </a:cubicBezTo>
                      <a:lnTo>
                        <a:pt x="18981" y="2736"/>
                      </a:lnTo>
                      <a:lnTo>
                        <a:pt x="18881" y="2802"/>
                      </a:lnTo>
                      <a:cubicBezTo>
                        <a:pt x="18747" y="1868"/>
                        <a:pt x="18581" y="934"/>
                        <a:pt x="184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0" name="Google Shape;7870;p63"/>
                <p:cNvSpPr/>
                <p:nvPr/>
              </p:nvSpPr>
              <p:spPr>
                <a:xfrm>
                  <a:off x="7200401" y="3351760"/>
                  <a:ext cx="227860" cy="297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8" h="7373" extrusionOk="0">
                      <a:moveTo>
                        <a:pt x="5638" y="0"/>
                      </a:moveTo>
                      <a:lnTo>
                        <a:pt x="5538" y="34"/>
                      </a:lnTo>
                      <a:cubicBezTo>
                        <a:pt x="3903" y="1802"/>
                        <a:pt x="2069" y="3336"/>
                        <a:pt x="1" y="4570"/>
                      </a:cubicBezTo>
                      <a:cubicBezTo>
                        <a:pt x="134" y="5504"/>
                        <a:pt x="267" y="6438"/>
                        <a:pt x="434" y="7372"/>
                      </a:cubicBezTo>
                      <a:lnTo>
                        <a:pt x="501" y="7306"/>
                      </a:lnTo>
                      <a:cubicBezTo>
                        <a:pt x="2436" y="5037"/>
                        <a:pt x="4170" y="2602"/>
                        <a:pt x="563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1" name="Google Shape;7871;p63"/>
                <p:cNvSpPr/>
                <p:nvPr/>
              </p:nvSpPr>
              <p:spPr>
                <a:xfrm>
                  <a:off x="6440073" y="3425881"/>
                  <a:ext cx="760368" cy="269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667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34" y="2136"/>
                        <a:pt x="234" y="4237"/>
                        <a:pt x="367" y="6339"/>
                      </a:cubicBezTo>
                      <a:cubicBezTo>
                        <a:pt x="1786" y="6562"/>
                        <a:pt x="3214" y="6672"/>
                        <a:pt x="4637" y="6672"/>
                      </a:cubicBezTo>
                      <a:cubicBezTo>
                        <a:pt x="9602" y="6672"/>
                        <a:pt x="14510" y="5329"/>
                        <a:pt x="18814" y="2736"/>
                      </a:cubicBezTo>
                      <a:cubicBezTo>
                        <a:pt x="18714" y="1902"/>
                        <a:pt x="18613" y="1068"/>
                        <a:pt x="18547" y="234"/>
                      </a:cubicBezTo>
                      <a:cubicBezTo>
                        <a:pt x="15639" y="949"/>
                        <a:pt x="12671" y="1309"/>
                        <a:pt x="9704" y="1309"/>
                      </a:cubicBezTo>
                      <a:cubicBezTo>
                        <a:pt x="6441" y="1309"/>
                        <a:pt x="3179" y="87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2" name="Google Shape;7872;p63"/>
                <p:cNvSpPr/>
                <p:nvPr/>
              </p:nvSpPr>
              <p:spPr>
                <a:xfrm>
                  <a:off x="7189610" y="3353094"/>
                  <a:ext cx="234609" cy="1834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4538" extrusionOk="0">
                      <a:moveTo>
                        <a:pt x="5805" y="1"/>
                      </a:moveTo>
                      <a:lnTo>
                        <a:pt x="5805" y="1"/>
                      </a:lnTo>
                      <a:cubicBezTo>
                        <a:pt x="3937" y="835"/>
                        <a:pt x="1969" y="1535"/>
                        <a:pt x="1" y="2035"/>
                      </a:cubicBezTo>
                      <a:cubicBezTo>
                        <a:pt x="67" y="2869"/>
                        <a:pt x="168" y="3703"/>
                        <a:pt x="268" y="4537"/>
                      </a:cubicBezTo>
                      <a:cubicBezTo>
                        <a:pt x="2336" y="3303"/>
                        <a:pt x="4170" y="1769"/>
                        <a:pt x="580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3" name="Google Shape;7873;p63"/>
                <p:cNvSpPr/>
                <p:nvPr/>
              </p:nvSpPr>
              <p:spPr>
                <a:xfrm>
                  <a:off x="6841798" y="4051424"/>
                  <a:ext cx="671414" cy="231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3" h="5717" extrusionOk="0">
                      <a:moveTo>
                        <a:pt x="7373" y="1"/>
                      </a:moveTo>
                      <a:cubicBezTo>
                        <a:pt x="5371" y="2202"/>
                        <a:pt x="2836" y="3837"/>
                        <a:pt x="1" y="4837"/>
                      </a:cubicBezTo>
                      <a:cubicBezTo>
                        <a:pt x="3088" y="5411"/>
                        <a:pt x="6243" y="5716"/>
                        <a:pt x="9391" y="5716"/>
                      </a:cubicBezTo>
                      <a:cubicBezTo>
                        <a:pt x="10086" y="5716"/>
                        <a:pt x="10781" y="5702"/>
                        <a:pt x="11475" y="5671"/>
                      </a:cubicBezTo>
                      <a:cubicBezTo>
                        <a:pt x="13644" y="4237"/>
                        <a:pt x="15412" y="2336"/>
                        <a:pt x="16612" y="67"/>
                      </a:cubicBezTo>
                      <a:lnTo>
                        <a:pt x="16612" y="67"/>
                      </a:lnTo>
                      <a:cubicBezTo>
                        <a:pt x="15199" y="206"/>
                        <a:pt x="13778" y="273"/>
                        <a:pt x="12357" y="273"/>
                      </a:cubicBezTo>
                      <a:cubicBezTo>
                        <a:pt x="10693" y="273"/>
                        <a:pt x="9028" y="181"/>
                        <a:pt x="737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4" name="Google Shape;7874;p63"/>
                <p:cNvSpPr/>
                <p:nvPr/>
              </p:nvSpPr>
              <p:spPr>
                <a:xfrm>
                  <a:off x="7139738" y="3328845"/>
                  <a:ext cx="513675" cy="733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8158" extrusionOk="0">
                      <a:moveTo>
                        <a:pt x="10375" y="0"/>
                      </a:moveTo>
                      <a:cubicBezTo>
                        <a:pt x="9707" y="67"/>
                        <a:pt x="9074" y="134"/>
                        <a:pt x="8407" y="234"/>
                      </a:cubicBezTo>
                      <a:cubicBezTo>
                        <a:pt x="7139" y="6505"/>
                        <a:pt x="4437" y="13243"/>
                        <a:pt x="1" y="17880"/>
                      </a:cubicBezTo>
                      <a:cubicBezTo>
                        <a:pt x="1724" y="18065"/>
                        <a:pt x="3447" y="18158"/>
                        <a:pt x="5165" y="18158"/>
                      </a:cubicBezTo>
                      <a:cubicBezTo>
                        <a:pt x="6539" y="18158"/>
                        <a:pt x="7910" y="18098"/>
                        <a:pt x="9274" y="17980"/>
                      </a:cubicBezTo>
                      <a:cubicBezTo>
                        <a:pt x="12209" y="12709"/>
                        <a:pt x="12710" y="5738"/>
                        <a:pt x="106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5" name="Google Shape;7875;p63"/>
                <p:cNvSpPr/>
                <p:nvPr/>
              </p:nvSpPr>
              <p:spPr>
                <a:xfrm>
                  <a:off x="7696536" y="3901808"/>
                  <a:ext cx="293898" cy="333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2" h="8240" extrusionOk="0">
                      <a:moveTo>
                        <a:pt x="7172" y="0"/>
                      </a:moveTo>
                      <a:cubicBezTo>
                        <a:pt x="5604" y="967"/>
                        <a:pt x="3970" y="1735"/>
                        <a:pt x="2268" y="2335"/>
                      </a:cubicBezTo>
                      <a:cubicBezTo>
                        <a:pt x="1801" y="4403"/>
                        <a:pt x="1034" y="6405"/>
                        <a:pt x="0" y="8239"/>
                      </a:cubicBezTo>
                      <a:cubicBezTo>
                        <a:pt x="1568" y="7939"/>
                        <a:pt x="3136" y="7439"/>
                        <a:pt x="4570" y="6705"/>
                      </a:cubicBezTo>
                      <a:cubicBezTo>
                        <a:pt x="5404" y="6271"/>
                        <a:pt x="6171" y="5704"/>
                        <a:pt x="6838" y="5037"/>
                      </a:cubicBezTo>
                      <a:cubicBezTo>
                        <a:pt x="7172" y="3369"/>
                        <a:pt x="7272" y="1701"/>
                        <a:pt x="717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6" name="Google Shape;7876;p63"/>
                <p:cNvSpPr/>
                <p:nvPr/>
              </p:nvSpPr>
              <p:spPr>
                <a:xfrm>
                  <a:off x="7707287" y="3339636"/>
                  <a:ext cx="279106" cy="656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1624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469" y="5037"/>
                        <a:pt x="3170" y="10774"/>
                        <a:pt x="2002" y="16245"/>
                      </a:cubicBezTo>
                      <a:cubicBezTo>
                        <a:pt x="3737" y="15678"/>
                        <a:pt x="5371" y="14911"/>
                        <a:pt x="6906" y="13943"/>
                      </a:cubicBezTo>
                      <a:cubicBezTo>
                        <a:pt x="6639" y="9340"/>
                        <a:pt x="4938" y="4637"/>
                        <a:pt x="2469" y="701"/>
                      </a:cubicBezTo>
                      <a:cubicBezTo>
                        <a:pt x="1669" y="400"/>
                        <a:pt x="868" y="167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7" name="Google Shape;7877;p63"/>
                <p:cNvSpPr/>
                <p:nvPr/>
              </p:nvSpPr>
              <p:spPr>
                <a:xfrm>
                  <a:off x="7972895" y="3819563"/>
                  <a:ext cx="125408" cy="287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7106" extrusionOk="0">
                      <a:moveTo>
                        <a:pt x="3102" y="0"/>
                      </a:moveTo>
                      <a:cubicBezTo>
                        <a:pt x="2235" y="767"/>
                        <a:pt x="1301" y="1435"/>
                        <a:pt x="334" y="2068"/>
                      </a:cubicBezTo>
                      <a:cubicBezTo>
                        <a:pt x="434" y="3736"/>
                        <a:pt x="334" y="5437"/>
                        <a:pt x="0" y="7105"/>
                      </a:cubicBezTo>
                      <a:cubicBezTo>
                        <a:pt x="1868" y="5204"/>
                        <a:pt x="2969" y="2669"/>
                        <a:pt x="31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8" name="Google Shape;7878;p63"/>
                <p:cNvSpPr/>
                <p:nvPr/>
              </p:nvSpPr>
              <p:spPr>
                <a:xfrm>
                  <a:off x="7807072" y="3367926"/>
                  <a:ext cx="297980" cy="535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324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469" y="3937"/>
                        <a:pt x="4170" y="8640"/>
                        <a:pt x="4437" y="13243"/>
                      </a:cubicBezTo>
                      <a:cubicBezTo>
                        <a:pt x="5404" y="12643"/>
                        <a:pt x="6338" y="11942"/>
                        <a:pt x="7239" y="11209"/>
                      </a:cubicBezTo>
                      <a:cubicBezTo>
                        <a:pt x="7372" y="9374"/>
                        <a:pt x="7039" y="7573"/>
                        <a:pt x="6338" y="5905"/>
                      </a:cubicBezTo>
                      <a:cubicBezTo>
                        <a:pt x="5104" y="3169"/>
                        <a:pt x="2836" y="103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9" name="Google Shape;7879;p63"/>
                <p:cNvSpPr/>
                <p:nvPr/>
              </p:nvSpPr>
              <p:spPr>
                <a:xfrm>
                  <a:off x="6410408" y="1990140"/>
                  <a:ext cx="784657" cy="305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5" h="7560" extrusionOk="0">
                      <a:moveTo>
                        <a:pt x="501" y="0"/>
                      </a:moveTo>
                      <a:cubicBezTo>
                        <a:pt x="267" y="1935"/>
                        <a:pt x="100" y="3837"/>
                        <a:pt x="0" y="5738"/>
                      </a:cubicBezTo>
                      <a:cubicBezTo>
                        <a:pt x="3845" y="7006"/>
                        <a:pt x="7828" y="7559"/>
                        <a:pt x="11826" y="7559"/>
                      </a:cubicBezTo>
                      <a:cubicBezTo>
                        <a:pt x="14348" y="7559"/>
                        <a:pt x="16877" y="7339"/>
                        <a:pt x="19381" y="6939"/>
                      </a:cubicBezTo>
                      <a:cubicBezTo>
                        <a:pt x="19414" y="4871"/>
                        <a:pt x="19414" y="2769"/>
                        <a:pt x="19381" y="701"/>
                      </a:cubicBezTo>
                      <a:cubicBezTo>
                        <a:pt x="16452" y="1281"/>
                        <a:pt x="13509" y="1623"/>
                        <a:pt x="10603" y="1623"/>
                      </a:cubicBezTo>
                      <a:cubicBezTo>
                        <a:pt x="7155" y="1623"/>
                        <a:pt x="3759" y="1141"/>
                        <a:pt x="5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0" name="Google Shape;7880;p63"/>
                <p:cNvSpPr/>
                <p:nvPr/>
              </p:nvSpPr>
              <p:spPr>
                <a:xfrm>
                  <a:off x="7193652" y="1965891"/>
                  <a:ext cx="210360" cy="3046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5" h="7539" extrusionOk="0">
                      <a:moveTo>
                        <a:pt x="5171" y="0"/>
                      </a:moveTo>
                      <a:lnTo>
                        <a:pt x="5171" y="0"/>
                      </a:lnTo>
                      <a:cubicBezTo>
                        <a:pt x="3470" y="500"/>
                        <a:pt x="1735" y="934"/>
                        <a:pt x="1" y="1268"/>
                      </a:cubicBezTo>
                      <a:cubicBezTo>
                        <a:pt x="34" y="3336"/>
                        <a:pt x="34" y="5437"/>
                        <a:pt x="1" y="7539"/>
                      </a:cubicBezTo>
                      <a:cubicBezTo>
                        <a:pt x="1735" y="7239"/>
                        <a:pt x="3470" y="6872"/>
                        <a:pt x="5205" y="6438"/>
                      </a:cubicBezTo>
                      <a:cubicBezTo>
                        <a:pt x="5205" y="5938"/>
                        <a:pt x="5205" y="5404"/>
                        <a:pt x="5205" y="4904"/>
                      </a:cubicBezTo>
                      <a:cubicBezTo>
                        <a:pt x="5138" y="3402"/>
                        <a:pt x="5171" y="1735"/>
                        <a:pt x="517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1" name="Google Shape;7881;p63"/>
                <p:cNvSpPr/>
                <p:nvPr/>
              </p:nvSpPr>
              <p:spPr>
                <a:xfrm>
                  <a:off x="6419825" y="577637"/>
                  <a:ext cx="523132" cy="513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4" h="12702" extrusionOk="0">
                      <a:moveTo>
                        <a:pt x="6749" y="1"/>
                      </a:moveTo>
                      <a:cubicBezTo>
                        <a:pt x="6558" y="1"/>
                        <a:pt x="6366" y="9"/>
                        <a:pt x="6172" y="25"/>
                      </a:cubicBezTo>
                      <a:cubicBezTo>
                        <a:pt x="4871" y="59"/>
                        <a:pt x="3637" y="492"/>
                        <a:pt x="2603" y="1260"/>
                      </a:cubicBezTo>
                      <a:cubicBezTo>
                        <a:pt x="1535" y="2127"/>
                        <a:pt x="735" y="3294"/>
                        <a:pt x="368" y="4595"/>
                      </a:cubicBezTo>
                      <a:cubicBezTo>
                        <a:pt x="34" y="5696"/>
                        <a:pt x="1" y="6830"/>
                        <a:pt x="301" y="7898"/>
                      </a:cubicBezTo>
                      <a:cubicBezTo>
                        <a:pt x="368" y="8198"/>
                        <a:pt x="468" y="8465"/>
                        <a:pt x="568" y="8732"/>
                      </a:cubicBezTo>
                      <a:cubicBezTo>
                        <a:pt x="1168" y="10199"/>
                        <a:pt x="2269" y="11400"/>
                        <a:pt x="3703" y="12067"/>
                      </a:cubicBezTo>
                      <a:cubicBezTo>
                        <a:pt x="4271" y="12368"/>
                        <a:pt x="4904" y="12534"/>
                        <a:pt x="5538" y="12635"/>
                      </a:cubicBezTo>
                      <a:lnTo>
                        <a:pt x="5872" y="12668"/>
                      </a:lnTo>
                      <a:lnTo>
                        <a:pt x="5972" y="12668"/>
                      </a:lnTo>
                      <a:lnTo>
                        <a:pt x="6339" y="12701"/>
                      </a:lnTo>
                      <a:lnTo>
                        <a:pt x="6372" y="12701"/>
                      </a:lnTo>
                      <a:cubicBezTo>
                        <a:pt x="6394" y="12701"/>
                        <a:pt x="6420" y="12701"/>
                        <a:pt x="6449" y="12701"/>
                      </a:cubicBezTo>
                      <a:cubicBezTo>
                        <a:pt x="6973" y="12701"/>
                        <a:pt x="8716" y="12671"/>
                        <a:pt x="10041" y="11567"/>
                      </a:cubicBezTo>
                      <a:cubicBezTo>
                        <a:pt x="11075" y="10867"/>
                        <a:pt x="11909" y="9833"/>
                        <a:pt x="12343" y="8665"/>
                      </a:cubicBezTo>
                      <a:cubicBezTo>
                        <a:pt x="12943" y="7164"/>
                        <a:pt x="12943" y="5496"/>
                        <a:pt x="12343" y="3995"/>
                      </a:cubicBezTo>
                      <a:cubicBezTo>
                        <a:pt x="12076" y="3328"/>
                        <a:pt x="11676" y="2694"/>
                        <a:pt x="11209" y="2127"/>
                      </a:cubicBezTo>
                      <a:cubicBezTo>
                        <a:pt x="10475" y="1293"/>
                        <a:pt x="9541" y="659"/>
                        <a:pt x="8507" y="259"/>
                      </a:cubicBezTo>
                      <a:cubicBezTo>
                        <a:pt x="7926" y="82"/>
                        <a:pt x="7345" y="1"/>
                        <a:pt x="674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2" name="Google Shape;7882;p63"/>
                <p:cNvSpPr/>
                <p:nvPr/>
              </p:nvSpPr>
              <p:spPr>
                <a:xfrm>
                  <a:off x="6430616" y="634582"/>
                  <a:ext cx="475523" cy="39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66" h="9736" extrusionOk="0">
                      <a:moveTo>
                        <a:pt x="6179" y="1"/>
                      </a:moveTo>
                      <a:cubicBezTo>
                        <a:pt x="5746" y="1"/>
                        <a:pt x="5306" y="60"/>
                        <a:pt x="4871" y="184"/>
                      </a:cubicBezTo>
                      <a:cubicBezTo>
                        <a:pt x="701" y="1318"/>
                        <a:pt x="1" y="6956"/>
                        <a:pt x="3770" y="9091"/>
                      </a:cubicBezTo>
                      <a:cubicBezTo>
                        <a:pt x="4556" y="9536"/>
                        <a:pt x="5372" y="9736"/>
                        <a:pt x="6162" y="9736"/>
                      </a:cubicBezTo>
                      <a:cubicBezTo>
                        <a:pt x="9158" y="9736"/>
                        <a:pt x="11766" y="6854"/>
                        <a:pt x="10842" y="3553"/>
                      </a:cubicBezTo>
                      <a:cubicBezTo>
                        <a:pt x="10260" y="1420"/>
                        <a:pt x="8298" y="1"/>
                        <a:pt x="617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3" name="Google Shape;7883;p63"/>
                <p:cNvSpPr/>
                <p:nvPr/>
              </p:nvSpPr>
              <p:spPr>
                <a:xfrm>
                  <a:off x="6536543" y="711977"/>
                  <a:ext cx="301253" cy="249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4" h="6177" extrusionOk="0">
                      <a:moveTo>
                        <a:pt x="3593" y="0"/>
                      </a:moveTo>
                      <a:cubicBezTo>
                        <a:pt x="2233" y="0"/>
                        <a:pt x="973" y="902"/>
                        <a:pt x="582" y="2272"/>
                      </a:cubicBezTo>
                      <a:cubicBezTo>
                        <a:pt x="0" y="4360"/>
                        <a:pt x="1660" y="6176"/>
                        <a:pt x="3569" y="6176"/>
                      </a:cubicBezTo>
                      <a:cubicBezTo>
                        <a:pt x="4069" y="6176"/>
                        <a:pt x="4587" y="6052"/>
                        <a:pt x="5085" y="5775"/>
                      </a:cubicBezTo>
                      <a:cubicBezTo>
                        <a:pt x="7454" y="4407"/>
                        <a:pt x="7020" y="838"/>
                        <a:pt x="4385" y="104"/>
                      </a:cubicBezTo>
                      <a:cubicBezTo>
                        <a:pt x="4121" y="34"/>
                        <a:pt x="3855" y="0"/>
                        <a:pt x="359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4" name="Google Shape;7884;p63"/>
                <p:cNvSpPr/>
                <p:nvPr/>
              </p:nvSpPr>
              <p:spPr>
                <a:xfrm>
                  <a:off x="6735305" y="770093"/>
                  <a:ext cx="79577" cy="6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" h="1535" extrusionOk="0">
                      <a:moveTo>
                        <a:pt x="1568" y="0"/>
                      </a:moveTo>
                      <a:lnTo>
                        <a:pt x="0" y="968"/>
                      </a:lnTo>
                      <a:lnTo>
                        <a:pt x="1968" y="1535"/>
                      </a:ln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5" name="Google Shape;7885;p63"/>
                <p:cNvSpPr/>
                <p:nvPr/>
              </p:nvSpPr>
              <p:spPr>
                <a:xfrm>
                  <a:off x="7003580" y="577637"/>
                  <a:ext cx="521758" cy="5133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10" h="12702" extrusionOk="0">
                      <a:moveTo>
                        <a:pt x="6715" y="1"/>
                      </a:moveTo>
                      <a:cubicBezTo>
                        <a:pt x="6525" y="1"/>
                        <a:pt x="6332" y="9"/>
                        <a:pt x="6138" y="25"/>
                      </a:cubicBezTo>
                      <a:cubicBezTo>
                        <a:pt x="4837" y="59"/>
                        <a:pt x="3603" y="492"/>
                        <a:pt x="2569" y="1260"/>
                      </a:cubicBezTo>
                      <a:cubicBezTo>
                        <a:pt x="1502" y="2127"/>
                        <a:pt x="701" y="3294"/>
                        <a:pt x="334" y="4595"/>
                      </a:cubicBezTo>
                      <a:cubicBezTo>
                        <a:pt x="0" y="5696"/>
                        <a:pt x="0" y="6830"/>
                        <a:pt x="267" y="7898"/>
                      </a:cubicBezTo>
                      <a:cubicBezTo>
                        <a:pt x="334" y="8198"/>
                        <a:pt x="434" y="8465"/>
                        <a:pt x="534" y="8732"/>
                      </a:cubicBezTo>
                      <a:cubicBezTo>
                        <a:pt x="1135" y="10199"/>
                        <a:pt x="2235" y="11400"/>
                        <a:pt x="3670" y="12067"/>
                      </a:cubicBezTo>
                      <a:cubicBezTo>
                        <a:pt x="4237" y="12368"/>
                        <a:pt x="4871" y="12534"/>
                        <a:pt x="5504" y="12635"/>
                      </a:cubicBezTo>
                      <a:lnTo>
                        <a:pt x="5838" y="12668"/>
                      </a:lnTo>
                      <a:lnTo>
                        <a:pt x="5938" y="12668"/>
                      </a:lnTo>
                      <a:lnTo>
                        <a:pt x="6305" y="12701"/>
                      </a:lnTo>
                      <a:cubicBezTo>
                        <a:pt x="6328" y="12701"/>
                        <a:pt x="6356" y="12701"/>
                        <a:pt x="6387" y="12701"/>
                      </a:cubicBezTo>
                      <a:cubicBezTo>
                        <a:pt x="6936" y="12701"/>
                        <a:pt x="8649" y="12671"/>
                        <a:pt x="9974" y="11567"/>
                      </a:cubicBezTo>
                      <a:lnTo>
                        <a:pt x="10008" y="11567"/>
                      </a:lnTo>
                      <a:cubicBezTo>
                        <a:pt x="11075" y="10867"/>
                        <a:pt x="11876" y="9833"/>
                        <a:pt x="12309" y="8665"/>
                      </a:cubicBezTo>
                      <a:cubicBezTo>
                        <a:pt x="12910" y="7164"/>
                        <a:pt x="12910" y="5496"/>
                        <a:pt x="12309" y="3995"/>
                      </a:cubicBezTo>
                      <a:cubicBezTo>
                        <a:pt x="12042" y="3328"/>
                        <a:pt x="11642" y="2694"/>
                        <a:pt x="11175" y="2127"/>
                      </a:cubicBezTo>
                      <a:cubicBezTo>
                        <a:pt x="10441" y="1293"/>
                        <a:pt x="9507" y="659"/>
                        <a:pt x="8473" y="259"/>
                      </a:cubicBezTo>
                      <a:cubicBezTo>
                        <a:pt x="7892" y="82"/>
                        <a:pt x="7311" y="1"/>
                        <a:pt x="67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6" name="Google Shape;7886;p63"/>
                <p:cNvSpPr/>
                <p:nvPr/>
              </p:nvSpPr>
              <p:spPr>
                <a:xfrm>
                  <a:off x="7011663" y="634582"/>
                  <a:ext cx="475806" cy="393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3" h="9736" extrusionOk="0">
                      <a:moveTo>
                        <a:pt x="6190" y="1"/>
                      </a:moveTo>
                      <a:cubicBezTo>
                        <a:pt x="5755" y="1"/>
                        <a:pt x="5312" y="60"/>
                        <a:pt x="4871" y="184"/>
                      </a:cubicBezTo>
                      <a:cubicBezTo>
                        <a:pt x="701" y="1318"/>
                        <a:pt x="1" y="6956"/>
                        <a:pt x="3770" y="9091"/>
                      </a:cubicBezTo>
                      <a:cubicBezTo>
                        <a:pt x="4556" y="9536"/>
                        <a:pt x="5372" y="9736"/>
                        <a:pt x="6162" y="9736"/>
                      </a:cubicBezTo>
                      <a:cubicBezTo>
                        <a:pt x="9160" y="9736"/>
                        <a:pt x="11773" y="6854"/>
                        <a:pt x="10875" y="3553"/>
                      </a:cubicBezTo>
                      <a:cubicBezTo>
                        <a:pt x="10266" y="1420"/>
                        <a:pt x="8322" y="1"/>
                        <a:pt x="619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7" name="Google Shape;7887;p63"/>
                <p:cNvSpPr/>
                <p:nvPr/>
              </p:nvSpPr>
              <p:spPr>
                <a:xfrm>
                  <a:off x="7118924" y="711977"/>
                  <a:ext cx="301253" cy="249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4" h="6177" extrusionOk="0">
                      <a:moveTo>
                        <a:pt x="3593" y="0"/>
                      </a:moveTo>
                      <a:cubicBezTo>
                        <a:pt x="2233" y="0"/>
                        <a:pt x="974" y="902"/>
                        <a:pt x="582" y="2272"/>
                      </a:cubicBezTo>
                      <a:cubicBezTo>
                        <a:pt x="1" y="4360"/>
                        <a:pt x="1660" y="6176"/>
                        <a:pt x="3570" y="6176"/>
                      </a:cubicBezTo>
                      <a:cubicBezTo>
                        <a:pt x="4070" y="6176"/>
                        <a:pt x="4587" y="6052"/>
                        <a:pt x="5085" y="5775"/>
                      </a:cubicBezTo>
                      <a:cubicBezTo>
                        <a:pt x="7454" y="4407"/>
                        <a:pt x="7020" y="838"/>
                        <a:pt x="4385" y="104"/>
                      </a:cubicBezTo>
                      <a:cubicBezTo>
                        <a:pt x="4121" y="34"/>
                        <a:pt x="3855" y="0"/>
                        <a:pt x="359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8" name="Google Shape;7888;p63"/>
                <p:cNvSpPr/>
                <p:nvPr/>
              </p:nvSpPr>
              <p:spPr>
                <a:xfrm>
                  <a:off x="7317686" y="770093"/>
                  <a:ext cx="79577" cy="62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9" h="1535" extrusionOk="0">
                      <a:moveTo>
                        <a:pt x="1568" y="0"/>
                      </a:moveTo>
                      <a:lnTo>
                        <a:pt x="1" y="968"/>
                      </a:lnTo>
                      <a:lnTo>
                        <a:pt x="1969" y="1535"/>
                      </a:lnTo>
                      <a:lnTo>
                        <a:pt x="15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9" name="Google Shape;7889;p63"/>
                <p:cNvSpPr/>
                <p:nvPr/>
              </p:nvSpPr>
              <p:spPr>
                <a:xfrm>
                  <a:off x="6696223" y="1525045"/>
                  <a:ext cx="458387" cy="241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2" h="5972" extrusionOk="0">
                      <a:moveTo>
                        <a:pt x="3002" y="0"/>
                      </a:moveTo>
                      <a:cubicBezTo>
                        <a:pt x="1334" y="0"/>
                        <a:pt x="0" y="1335"/>
                        <a:pt x="0" y="3002"/>
                      </a:cubicBezTo>
                      <a:cubicBezTo>
                        <a:pt x="0" y="4637"/>
                        <a:pt x="1334" y="5971"/>
                        <a:pt x="3002" y="5971"/>
                      </a:cubicBezTo>
                      <a:lnTo>
                        <a:pt x="8339" y="5971"/>
                      </a:lnTo>
                      <a:cubicBezTo>
                        <a:pt x="10007" y="5971"/>
                        <a:pt x="11341" y="4637"/>
                        <a:pt x="11341" y="3002"/>
                      </a:cubicBezTo>
                      <a:cubicBezTo>
                        <a:pt x="11341" y="1335"/>
                        <a:pt x="10007" y="0"/>
                        <a:pt x="833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0" name="Google Shape;7890;p63"/>
                <p:cNvSpPr/>
                <p:nvPr/>
              </p:nvSpPr>
              <p:spPr>
                <a:xfrm>
                  <a:off x="6774386" y="1646370"/>
                  <a:ext cx="310104" cy="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73" h="1" fill="none" extrusionOk="0">
                      <a:moveTo>
                        <a:pt x="1" y="0"/>
                      </a:moveTo>
                      <a:lnTo>
                        <a:pt x="7673" y="0"/>
                      </a:lnTo>
                    </a:path>
                  </a:pathLst>
                </a:custGeom>
                <a:solidFill>
                  <a:schemeClr val="accent5"/>
                </a:solidFill>
                <a:ln w="15240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91" name="Google Shape;7891;p63"/>
              <p:cNvSpPr/>
              <p:nvPr/>
            </p:nvSpPr>
            <p:spPr>
              <a:xfrm flipH="1">
                <a:off x="2407117" y="899272"/>
                <a:ext cx="221424" cy="476872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13077" extrusionOk="0">
                    <a:moveTo>
                      <a:pt x="67" y="0"/>
                    </a:moveTo>
                    <a:cubicBezTo>
                      <a:pt x="34" y="634"/>
                      <a:pt x="1" y="1235"/>
                      <a:pt x="1" y="1802"/>
                    </a:cubicBezTo>
                    <a:cubicBezTo>
                      <a:pt x="1" y="5671"/>
                      <a:pt x="1068" y="8506"/>
                      <a:pt x="2136" y="10308"/>
                    </a:cubicBezTo>
                    <a:cubicBezTo>
                      <a:pt x="2736" y="11375"/>
                      <a:pt x="3503" y="12309"/>
                      <a:pt x="4437" y="13076"/>
                    </a:cubicBezTo>
                    <a:lnTo>
                      <a:pt x="6038" y="10975"/>
                    </a:lnTo>
                    <a:lnTo>
                      <a:pt x="5705" y="11442"/>
                    </a:lnTo>
                    <a:lnTo>
                      <a:pt x="6072" y="10975"/>
                    </a:lnTo>
                    <a:cubicBezTo>
                      <a:pt x="5371" y="10374"/>
                      <a:pt x="4804" y="9641"/>
                      <a:pt x="4371" y="8840"/>
                    </a:cubicBezTo>
                    <a:cubicBezTo>
                      <a:pt x="3537" y="7372"/>
                      <a:pt x="2703" y="5104"/>
                      <a:pt x="2669" y="1802"/>
                    </a:cubicBezTo>
                    <a:cubicBezTo>
                      <a:pt x="2669" y="1301"/>
                      <a:pt x="2669" y="768"/>
                      <a:pt x="2736" y="234"/>
                    </a:cubicBezTo>
                    <a:lnTo>
                      <a:pt x="67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2" name="Google Shape;7892;p63"/>
              <p:cNvSpPr/>
              <p:nvPr/>
            </p:nvSpPr>
            <p:spPr>
              <a:xfrm flipH="1">
                <a:off x="2025167" y="899272"/>
                <a:ext cx="221424" cy="478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13110" extrusionOk="0">
                    <a:moveTo>
                      <a:pt x="5972" y="0"/>
                    </a:moveTo>
                    <a:lnTo>
                      <a:pt x="3337" y="234"/>
                    </a:lnTo>
                    <a:cubicBezTo>
                      <a:pt x="3370" y="768"/>
                      <a:pt x="3370" y="1301"/>
                      <a:pt x="3370" y="1802"/>
                    </a:cubicBezTo>
                    <a:cubicBezTo>
                      <a:pt x="3370" y="5104"/>
                      <a:pt x="2536" y="7372"/>
                      <a:pt x="1702" y="8840"/>
                    </a:cubicBezTo>
                    <a:cubicBezTo>
                      <a:pt x="1268" y="9641"/>
                      <a:pt x="668" y="10374"/>
                      <a:pt x="1" y="10975"/>
                    </a:cubicBezTo>
                    <a:lnTo>
                      <a:pt x="1602" y="13110"/>
                    </a:lnTo>
                    <a:cubicBezTo>
                      <a:pt x="2536" y="12309"/>
                      <a:pt x="3303" y="11375"/>
                      <a:pt x="3904" y="10308"/>
                    </a:cubicBezTo>
                    <a:cubicBezTo>
                      <a:pt x="5004" y="8506"/>
                      <a:pt x="6072" y="5671"/>
                      <a:pt x="6072" y="1802"/>
                    </a:cubicBezTo>
                    <a:cubicBezTo>
                      <a:pt x="6072" y="1235"/>
                      <a:pt x="6039" y="634"/>
                      <a:pt x="5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3" name="Google Shape;7893;p63"/>
              <p:cNvSpPr/>
              <p:nvPr/>
            </p:nvSpPr>
            <p:spPr>
              <a:xfrm flipH="1">
                <a:off x="1447647" y="3735958"/>
                <a:ext cx="314778" cy="482415"/>
              </a:xfrm>
              <a:custGeom>
                <a:avLst/>
                <a:gdLst/>
                <a:ahLst/>
                <a:cxnLst/>
                <a:rect l="l" t="t" r="r" b="b"/>
                <a:pathLst>
                  <a:path w="8632" h="13229" extrusionOk="0">
                    <a:moveTo>
                      <a:pt x="8339" y="0"/>
                    </a:moveTo>
                    <a:cubicBezTo>
                      <a:pt x="6838" y="200"/>
                      <a:pt x="5337" y="334"/>
                      <a:pt x="3836" y="401"/>
                    </a:cubicBezTo>
                    <a:cubicBezTo>
                      <a:pt x="3869" y="1162"/>
                      <a:pt x="4460" y="7373"/>
                      <a:pt x="3395" y="7373"/>
                    </a:cubicBezTo>
                    <a:cubicBezTo>
                      <a:pt x="3386" y="7373"/>
                      <a:pt x="3378" y="7373"/>
                      <a:pt x="3369" y="7372"/>
                    </a:cubicBezTo>
                    <a:cubicBezTo>
                      <a:pt x="3263" y="7360"/>
                      <a:pt x="3157" y="7355"/>
                      <a:pt x="3052" y="7355"/>
                    </a:cubicBezTo>
                    <a:cubicBezTo>
                      <a:pt x="1679" y="7355"/>
                      <a:pt x="481" y="8346"/>
                      <a:pt x="234" y="9741"/>
                    </a:cubicBezTo>
                    <a:cubicBezTo>
                      <a:pt x="0" y="11208"/>
                      <a:pt x="967" y="12643"/>
                      <a:pt x="2468" y="12976"/>
                    </a:cubicBezTo>
                    <a:cubicBezTo>
                      <a:pt x="3127" y="13112"/>
                      <a:pt x="3983" y="13228"/>
                      <a:pt x="4843" y="13228"/>
                    </a:cubicBezTo>
                    <a:cubicBezTo>
                      <a:pt x="6726" y="13228"/>
                      <a:pt x="8631" y="12671"/>
                      <a:pt x="8539" y="10541"/>
                    </a:cubicBezTo>
                    <a:cubicBezTo>
                      <a:pt x="8606" y="8673"/>
                      <a:pt x="8406" y="2035"/>
                      <a:pt x="8339" y="167"/>
                    </a:cubicBezTo>
                    <a:cubicBezTo>
                      <a:pt x="8339" y="100"/>
                      <a:pt x="8339" y="67"/>
                      <a:pt x="833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4" name="Google Shape;7894;p63"/>
              <p:cNvSpPr/>
              <p:nvPr/>
            </p:nvSpPr>
            <p:spPr>
              <a:xfrm flipH="1">
                <a:off x="1793495" y="3735958"/>
                <a:ext cx="314414" cy="482415"/>
              </a:xfrm>
              <a:custGeom>
                <a:avLst/>
                <a:gdLst/>
                <a:ahLst/>
                <a:cxnLst/>
                <a:rect l="l" t="t" r="r" b="b"/>
                <a:pathLst>
                  <a:path w="8622" h="13229" extrusionOk="0">
                    <a:moveTo>
                      <a:pt x="8340" y="0"/>
                    </a:moveTo>
                    <a:cubicBezTo>
                      <a:pt x="6839" y="200"/>
                      <a:pt x="5338" y="334"/>
                      <a:pt x="3837" y="401"/>
                    </a:cubicBezTo>
                    <a:cubicBezTo>
                      <a:pt x="3870" y="1162"/>
                      <a:pt x="4461" y="7373"/>
                      <a:pt x="3395" y="7373"/>
                    </a:cubicBezTo>
                    <a:cubicBezTo>
                      <a:pt x="3387" y="7373"/>
                      <a:pt x="3378" y="7373"/>
                      <a:pt x="3370" y="7372"/>
                    </a:cubicBezTo>
                    <a:cubicBezTo>
                      <a:pt x="3248" y="7356"/>
                      <a:pt x="3127" y="7348"/>
                      <a:pt x="3007" y="7348"/>
                    </a:cubicBezTo>
                    <a:cubicBezTo>
                      <a:pt x="1649" y="7348"/>
                      <a:pt x="449" y="8361"/>
                      <a:pt x="234" y="9741"/>
                    </a:cubicBezTo>
                    <a:cubicBezTo>
                      <a:pt x="1" y="11208"/>
                      <a:pt x="968" y="12643"/>
                      <a:pt x="2469" y="12976"/>
                    </a:cubicBezTo>
                    <a:cubicBezTo>
                      <a:pt x="3128" y="13112"/>
                      <a:pt x="3983" y="13228"/>
                      <a:pt x="4842" y="13228"/>
                    </a:cubicBezTo>
                    <a:cubicBezTo>
                      <a:pt x="6723" y="13228"/>
                      <a:pt x="8621" y="12671"/>
                      <a:pt x="8507" y="10541"/>
                    </a:cubicBezTo>
                    <a:cubicBezTo>
                      <a:pt x="8607" y="8673"/>
                      <a:pt x="8373" y="2035"/>
                      <a:pt x="8340" y="167"/>
                    </a:cubicBezTo>
                    <a:cubicBezTo>
                      <a:pt x="8340" y="100"/>
                      <a:pt x="8340" y="67"/>
                      <a:pt x="83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5" name="Google Shape;7895;p63"/>
              <p:cNvSpPr/>
              <p:nvPr/>
            </p:nvSpPr>
            <p:spPr>
              <a:xfrm flipH="1">
                <a:off x="2141021" y="3735958"/>
                <a:ext cx="314778" cy="482415"/>
              </a:xfrm>
              <a:custGeom>
                <a:avLst/>
                <a:gdLst/>
                <a:ahLst/>
                <a:cxnLst/>
                <a:rect l="l" t="t" r="r" b="b"/>
                <a:pathLst>
                  <a:path w="8632" h="13229" extrusionOk="0">
                    <a:moveTo>
                      <a:pt x="8373" y="0"/>
                    </a:moveTo>
                    <a:cubicBezTo>
                      <a:pt x="6872" y="200"/>
                      <a:pt x="5371" y="334"/>
                      <a:pt x="3837" y="401"/>
                    </a:cubicBezTo>
                    <a:cubicBezTo>
                      <a:pt x="3870" y="1162"/>
                      <a:pt x="4494" y="7373"/>
                      <a:pt x="3396" y="7373"/>
                    </a:cubicBezTo>
                    <a:cubicBezTo>
                      <a:pt x="3387" y="7373"/>
                      <a:pt x="3378" y="7373"/>
                      <a:pt x="3370" y="7372"/>
                    </a:cubicBezTo>
                    <a:cubicBezTo>
                      <a:pt x="3248" y="7356"/>
                      <a:pt x="3127" y="7348"/>
                      <a:pt x="3007" y="7348"/>
                    </a:cubicBezTo>
                    <a:cubicBezTo>
                      <a:pt x="1654" y="7348"/>
                      <a:pt x="482" y="8361"/>
                      <a:pt x="267" y="9741"/>
                    </a:cubicBezTo>
                    <a:cubicBezTo>
                      <a:pt x="0" y="11208"/>
                      <a:pt x="1001" y="12643"/>
                      <a:pt x="2469" y="12976"/>
                    </a:cubicBezTo>
                    <a:cubicBezTo>
                      <a:pt x="3138" y="13112"/>
                      <a:pt x="3998" y="13228"/>
                      <a:pt x="4858" y="13228"/>
                    </a:cubicBezTo>
                    <a:cubicBezTo>
                      <a:pt x="6742" y="13228"/>
                      <a:pt x="8631" y="12671"/>
                      <a:pt x="8540" y="10541"/>
                    </a:cubicBezTo>
                    <a:cubicBezTo>
                      <a:pt x="8607" y="8673"/>
                      <a:pt x="8406" y="2035"/>
                      <a:pt x="8373" y="167"/>
                    </a:cubicBezTo>
                    <a:cubicBezTo>
                      <a:pt x="8373" y="100"/>
                      <a:pt x="8373" y="67"/>
                      <a:pt x="8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6" name="Google Shape;7896;p63"/>
              <p:cNvSpPr/>
              <p:nvPr/>
            </p:nvSpPr>
            <p:spPr>
              <a:xfrm flipH="1">
                <a:off x="2491355" y="3735958"/>
                <a:ext cx="314778" cy="482415"/>
              </a:xfrm>
              <a:custGeom>
                <a:avLst/>
                <a:gdLst/>
                <a:ahLst/>
                <a:cxnLst/>
                <a:rect l="l" t="t" r="r" b="b"/>
                <a:pathLst>
                  <a:path w="8632" h="13229" extrusionOk="0">
                    <a:moveTo>
                      <a:pt x="8373" y="0"/>
                    </a:moveTo>
                    <a:cubicBezTo>
                      <a:pt x="6872" y="200"/>
                      <a:pt x="5371" y="334"/>
                      <a:pt x="3837" y="401"/>
                    </a:cubicBezTo>
                    <a:cubicBezTo>
                      <a:pt x="3870" y="1162"/>
                      <a:pt x="4494" y="7373"/>
                      <a:pt x="3396" y="7373"/>
                    </a:cubicBezTo>
                    <a:cubicBezTo>
                      <a:pt x="3387" y="7373"/>
                      <a:pt x="3379" y="7373"/>
                      <a:pt x="3370" y="7372"/>
                    </a:cubicBezTo>
                    <a:cubicBezTo>
                      <a:pt x="3248" y="7356"/>
                      <a:pt x="3127" y="7348"/>
                      <a:pt x="3008" y="7348"/>
                    </a:cubicBezTo>
                    <a:cubicBezTo>
                      <a:pt x="1654" y="7348"/>
                      <a:pt x="482" y="8361"/>
                      <a:pt x="267" y="9741"/>
                    </a:cubicBezTo>
                    <a:cubicBezTo>
                      <a:pt x="1" y="11208"/>
                      <a:pt x="1001" y="12643"/>
                      <a:pt x="2469" y="12976"/>
                    </a:cubicBezTo>
                    <a:cubicBezTo>
                      <a:pt x="3138" y="13112"/>
                      <a:pt x="3998" y="13228"/>
                      <a:pt x="4858" y="13228"/>
                    </a:cubicBezTo>
                    <a:cubicBezTo>
                      <a:pt x="6742" y="13228"/>
                      <a:pt x="8632" y="12671"/>
                      <a:pt x="8540" y="10541"/>
                    </a:cubicBezTo>
                    <a:cubicBezTo>
                      <a:pt x="8607" y="8673"/>
                      <a:pt x="8407" y="2035"/>
                      <a:pt x="8373" y="167"/>
                    </a:cubicBezTo>
                    <a:cubicBezTo>
                      <a:pt x="8373" y="100"/>
                      <a:pt x="8373" y="67"/>
                      <a:pt x="83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7" name="Google Shape;7897;p63"/>
              <p:cNvSpPr/>
              <p:nvPr/>
            </p:nvSpPr>
            <p:spPr>
              <a:xfrm flipH="1">
                <a:off x="1915694" y="3116795"/>
                <a:ext cx="7330" cy="7330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01" extrusionOk="0">
                    <a:moveTo>
                      <a:pt x="201" y="1"/>
                    </a:moveTo>
                    <a:lnTo>
                      <a:pt x="1" y="201"/>
                    </a:lnTo>
                    <a:lnTo>
                      <a:pt x="101" y="167"/>
                    </a:lnTo>
                    <a:cubicBezTo>
                      <a:pt x="134" y="101"/>
                      <a:pt x="168" y="34"/>
                      <a:pt x="201" y="1"/>
                    </a:cubicBezTo>
                    <a:close/>
                  </a:path>
                </a:pathLst>
              </a:custGeom>
              <a:solidFill>
                <a:srgbClr val="0F3B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8" name="Google Shape;7898;p63"/>
              <p:cNvSpPr/>
              <p:nvPr/>
            </p:nvSpPr>
            <p:spPr>
              <a:xfrm flipH="1">
                <a:off x="1905957" y="3097321"/>
                <a:ext cx="9737" cy="1951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535" extrusionOk="0">
                    <a:moveTo>
                      <a:pt x="267" y="1"/>
                    </a:moveTo>
                    <a:lnTo>
                      <a:pt x="0" y="534"/>
                    </a:lnTo>
                    <a:lnTo>
                      <a:pt x="0" y="534"/>
                    </a:lnTo>
                    <a:lnTo>
                      <a:pt x="267" y="201"/>
                    </a:lnTo>
                    <a:cubicBezTo>
                      <a:pt x="267" y="134"/>
                      <a:pt x="267" y="67"/>
                      <a:pt x="26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9" name="Google Shape;7899;p63"/>
              <p:cNvSpPr/>
              <p:nvPr/>
            </p:nvSpPr>
            <p:spPr>
              <a:xfrm flipH="1">
                <a:off x="1898628" y="3115591"/>
                <a:ext cx="208078" cy="273717"/>
              </a:xfrm>
              <a:custGeom>
                <a:avLst/>
                <a:gdLst/>
                <a:ahLst/>
                <a:cxnLst/>
                <a:rect l="l" t="t" r="r" b="b"/>
                <a:pathLst>
                  <a:path w="5706" h="7506" extrusionOk="0">
                    <a:moveTo>
                      <a:pt x="5538" y="0"/>
                    </a:moveTo>
                    <a:cubicBezTo>
                      <a:pt x="5405" y="67"/>
                      <a:pt x="5271" y="134"/>
                      <a:pt x="5105" y="200"/>
                    </a:cubicBezTo>
                    <a:cubicBezTo>
                      <a:pt x="3637" y="2802"/>
                      <a:pt x="1936" y="5237"/>
                      <a:pt x="1" y="7506"/>
                    </a:cubicBezTo>
                    <a:cubicBezTo>
                      <a:pt x="2303" y="5337"/>
                      <a:pt x="4237" y="2802"/>
                      <a:pt x="5705" y="0"/>
                    </a:cubicBezTo>
                    <a:lnTo>
                      <a:pt x="5705" y="0"/>
                    </a:lnTo>
                    <a:lnTo>
                      <a:pt x="5538" y="33"/>
                    </a:lnTo>
                    <a:lnTo>
                      <a:pt x="55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0" name="Google Shape;7900;p63"/>
              <p:cNvSpPr/>
              <p:nvPr/>
            </p:nvSpPr>
            <p:spPr>
              <a:xfrm flipH="1">
                <a:off x="2357231" y="619793"/>
                <a:ext cx="472022" cy="463197"/>
              </a:xfrm>
              <a:custGeom>
                <a:avLst/>
                <a:gdLst/>
                <a:ahLst/>
                <a:cxnLst/>
                <a:rect l="l" t="t" r="r" b="b"/>
                <a:pathLst>
                  <a:path w="12944" h="12702" extrusionOk="0">
                    <a:moveTo>
                      <a:pt x="6749" y="1"/>
                    </a:moveTo>
                    <a:cubicBezTo>
                      <a:pt x="6558" y="1"/>
                      <a:pt x="6366" y="9"/>
                      <a:pt x="6172" y="25"/>
                    </a:cubicBezTo>
                    <a:cubicBezTo>
                      <a:pt x="4871" y="59"/>
                      <a:pt x="3637" y="492"/>
                      <a:pt x="2603" y="1260"/>
                    </a:cubicBezTo>
                    <a:cubicBezTo>
                      <a:pt x="1535" y="2127"/>
                      <a:pt x="735" y="3294"/>
                      <a:pt x="368" y="4595"/>
                    </a:cubicBezTo>
                    <a:cubicBezTo>
                      <a:pt x="34" y="5696"/>
                      <a:pt x="1" y="6830"/>
                      <a:pt x="301" y="7898"/>
                    </a:cubicBezTo>
                    <a:cubicBezTo>
                      <a:pt x="368" y="8198"/>
                      <a:pt x="468" y="8465"/>
                      <a:pt x="568" y="8732"/>
                    </a:cubicBezTo>
                    <a:cubicBezTo>
                      <a:pt x="1168" y="10199"/>
                      <a:pt x="2269" y="11400"/>
                      <a:pt x="3703" y="12067"/>
                    </a:cubicBezTo>
                    <a:cubicBezTo>
                      <a:pt x="4271" y="12368"/>
                      <a:pt x="4904" y="12534"/>
                      <a:pt x="5538" y="12635"/>
                    </a:cubicBezTo>
                    <a:lnTo>
                      <a:pt x="5872" y="12668"/>
                    </a:lnTo>
                    <a:lnTo>
                      <a:pt x="5972" y="12668"/>
                    </a:lnTo>
                    <a:lnTo>
                      <a:pt x="6339" y="12701"/>
                    </a:lnTo>
                    <a:lnTo>
                      <a:pt x="6372" y="12701"/>
                    </a:lnTo>
                    <a:cubicBezTo>
                      <a:pt x="6394" y="12701"/>
                      <a:pt x="6420" y="12701"/>
                      <a:pt x="6449" y="12701"/>
                    </a:cubicBezTo>
                    <a:cubicBezTo>
                      <a:pt x="6973" y="12701"/>
                      <a:pt x="8716" y="12671"/>
                      <a:pt x="10041" y="11567"/>
                    </a:cubicBezTo>
                    <a:cubicBezTo>
                      <a:pt x="11075" y="10867"/>
                      <a:pt x="11909" y="9833"/>
                      <a:pt x="12343" y="8665"/>
                    </a:cubicBezTo>
                    <a:cubicBezTo>
                      <a:pt x="12943" y="7164"/>
                      <a:pt x="12943" y="5496"/>
                      <a:pt x="12343" y="3995"/>
                    </a:cubicBezTo>
                    <a:cubicBezTo>
                      <a:pt x="12076" y="3328"/>
                      <a:pt x="11676" y="2694"/>
                      <a:pt x="11209" y="2127"/>
                    </a:cubicBezTo>
                    <a:cubicBezTo>
                      <a:pt x="10475" y="1293"/>
                      <a:pt x="9541" y="659"/>
                      <a:pt x="8507" y="259"/>
                    </a:cubicBezTo>
                    <a:cubicBezTo>
                      <a:pt x="7926" y="82"/>
                      <a:pt x="7345" y="1"/>
                      <a:pt x="67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1" name="Google Shape;7901;p63"/>
              <p:cNvSpPr/>
              <p:nvPr/>
            </p:nvSpPr>
            <p:spPr>
              <a:xfrm flipH="1">
                <a:off x="2390452" y="671175"/>
                <a:ext cx="429064" cy="355037"/>
              </a:xfrm>
              <a:custGeom>
                <a:avLst/>
                <a:gdLst/>
                <a:ahLst/>
                <a:cxnLst/>
                <a:rect l="l" t="t" r="r" b="b"/>
                <a:pathLst>
                  <a:path w="11766" h="9736" extrusionOk="0">
                    <a:moveTo>
                      <a:pt x="6179" y="1"/>
                    </a:moveTo>
                    <a:cubicBezTo>
                      <a:pt x="5746" y="1"/>
                      <a:pt x="5306" y="60"/>
                      <a:pt x="4871" y="184"/>
                    </a:cubicBezTo>
                    <a:cubicBezTo>
                      <a:pt x="701" y="1318"/>
                      <a:pt x="1" y="6956"/>
                      <a:pt x="3770" y="9091"/>
                    </a:cubicBezTo>
                    <a:cubicBezTo>
                      <a:pt x="4556" y="9536"/>
                      <a:pt x="5372" y="9736"/>
                      <a:pt x="6162" y="9736"/>
                    </a:cubicBezTo>
                    <a:cubicBezTo>
                      <a:pt x="9158" y="9736"/>
                      <a:pt x="11766" y="6854"/>
                      <a:pt x="10842" y="3553"/>
                    </a:cubicBezTo>
                    <a:cubicBezTo>
                      <a:pt x="10260" y="1420"/>
                      <a:pt x="8298" y="1"/>
                      <a:pt x="61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2" name="Google Shape;7902;p63"/>
              <p:cNvSpPr/>
              <p:nvPr/>
            </p:nvSpPr>
            <p:spPr>
              <a:xfrm flipH="1">
                <a:off x="2452117" y="741008"/>
                <a:ext cx="271821" cy="225253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6177" extrusionOk="0">
                    <a:moveTo>
                      <a:pt x="3593" y="0"/>
                    </a:moveTo>
                    <a:cubicBezTo>
                      <a:pt x="2233" y="0"/>
                      <a:pt x="973" y="902"/>
                      <a:pt x="582" y="2272"/>
                    </a:cubicBezTo>
                    <a:cubicBezTo>
                      <a:pt x="0" y="4360"/>
                      <a:pt x="1660" y="6176"/>
                      <a:pt x="3569" y="6176"/>
                    </a:cubicBezTo>
                    <a:cubicBezTo>
                      <a:pt x="4069" y="6176"/>
                      <a:pt x="4587" y="6052"/>
                      <a:pt x="5085" y="5775"/>
                    </a:cubicBezTo>
                    <a:cubicBezTo>
                      <a:pt x="7454" y="4407"/>
                      <a:pt x="7020" y="838"/>
                      <a:pt x="4385" y="104"/>
                    </a:cubicBezTo>
                    <a:cubicBezTo>
                      <a:pt x="4121" y="34"/>
                      <a:pt x="3855" y="0"/>
                      <a:pt x="3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3" name="Google Shape;7903;p63"/>
              <p:cNvSpPr/>
              <p:nvPr/>
            </p:nvSpPr>
            <p:spPr>
              <a:xfrm flipH="1">
                <a:off x="2472793" y="793446"/>
                <a:ext cx="71802" cy="5597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535" extrusionOk="0">
                    <a:moveTo>
                      <a:pt x="1568" y="0"/>
                    </a:moveTo>
                    <a:lnTo>
                      <a:pt x="0" y="968"/>
                    </a:lnTo>
                    <a:lnTo>
                      <a:pt x="1968" y="1535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4" name="Google Shape;7904;p63"/>
              <p:cNvSpPr/>
              <p:nvPr/>
            </p:nvSpPr>
            <p:spPr>
              <a:xfrm flipH="1">
                <a:off x="1831749" y="619793"/>
                <a:ext cx="470782" cy="463197"/>
              </a:xfrm>
              <a:custGeom>
                <a:avLst/>
                <a:gdLst/>
                <a:ahLst/>
                <a:cxnLst/>
                <a:rect l="l" t="t" r="r" b="b"/>
                <a:pathLst>
                  <a:path w="12910" h="12702" extrusionOk="0">
                    <a:moveTo>
                      <a:pt x="6715" y="1"/>
                    </a:moveTo>
                    <a:cubicBezTo>
                      <a:pt x="6525" y="1"/>
                      <a:pt x="6332" y="9"/>
                      <a:pt x="6138" y="25"/>
                    </a:cubicBezTo>
                    <a:cubicBezTo>
                      <a:pt x="4837" y="59"/>
                      <a:pt x="3603" y="492"/>
                      <a:pt x="2569" y="1260"/>
                    </a:cubicBezTo>
                    <a:cubicBezTo>
                      <a:pt x="1502" y="2127"/>
                      <a:pt x="701" y="3294"/>
                      <a:pt x="334" y="4595"/>
                    </a:cubicBezTo>
                    <a:cubicBezTo>
                      <a:pt x="0" y="5696"/>
                      <a:pt x="0" y="6830"/>
                      <a:pt x="267" y="7898"/>
                    </a:cubicBezTo>
                    <a:cubicBezTo>
                      <a:pt x="334" y="8198"/>
                      <a:pt x="434" y="8465"/>
                      <a:pt x="534" y="8732"/>
                    </a:cubicBezTo>
                    <a:cubicBezTo>
                      <a:pt x="1135" y="10199"/>
                      <a:pt x="2235" y="11400"/>
                      <a:pt x="3670" y="12067"/>
                    </a:cubicBezTo>
                    <a:cubicBezTo>
                      <a:pt x="4237" y="12368"/>
                      <a:pt x="4871" y="12534"/>
                      <a:pt x="5504" y="12635"/>
                    </a:cubicBezTo>
                    <a:lnTo>
                      <a:pt x="5838" y="12668"/>
                    </a:lnTo>
                    <a:lnTo>
                      <a:pt x="5938" y="12668"/>
                    </a:lnTo>
                    <a:lnTo>
                      <a:pt x="6305" y="12701"/>
                    </a:lnTo>
                    <a:cubicBezTo>
                      <a:pt x="6328" y="12701"/>
                      <a:pt x="6356" y="12701"/>
                      <a:pt x="6387" y="12701"/>
                    </a:cubicBezTo>
                    <a:cubicBezTo>
                      <a:pt x="6936" y="12701"/>
                      <a:pt x="8649" y="12671"/>
                      <a:pt x="9974" y="11567"/>
                    </a:cubicBezTo>
                    <a:lnTo>
                      <a:pt x="10008" y="11567"/>
                    </a:lnTo>
                    <a:cubicBezTo>
                      <a:pt x="11075" y="10867"/>
                      <a:pt x="11876" y="9833"/>
                      <a:pt x="12309" y="8665"/>
                    </a:cubicBezTo>
                    <a:cubicBezTo>
                      <a:pt x="12910" y="7164"/>
                      <a:pt x="12910" y="5496"/>
                      <a:pt x="12309" y="3995"/>
                    </a:cubicBezTo>
                    <a:cubicBezTo>
                      <a:pt x="12042" y="3328"/>
                      <a:pt x="11642" y="2694"/>
                      <a:pt x="11175" y="2127"/>
                    </a:cubicBezTo>
                    <a:cubicBezTo>
                      <a:pt x="10441" y="1293"/>
                      <a:pt x="9507" y="659"/>
                      <a:pt x="8473" y="259"/>
                    </a:cubicBezTo>
                    <a:cubicBezTo>
                      <a:pt x="7892" y="82"/>
                      <a:pt x="7311" y="1"/>
                      <a:pt x="67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5" name="Google Shape;7905;p63"/>
              <p:cNvSpPr/>
              <p:nvPr/>
            </p:nvSpPr>
            <p:spPr>
              <a:xfrm flipH="1">
                <a:off x="1865918" y="671175"/>
                <a:ext cx="429320" cy="355037"/>
              </a:xfrm>
              <a:custGeom>
                <a:avLst/>
                <a:gdLst/>
                <a:ahLst/>
                <a:cxnLst/>
                <a:rect l="l" t="t" r="r" b="b"/>
                <a:pathLst>
                  <a:path w="11773" h="9736" extrusionOk="0">
                    <a:moveTo>
                      <a:pt x="6190" y="1"/>
                    </a:moveTo>
                    <a:cubicBezTo>
                      <a:pt x="5755" y="1"/>
                      <a:pt x="5312" y="60"/>
                      <a:pt x="4871" y="184"/>
                    </a:cubicBezTo>
                    <a:cubicBezTo>
                      <a:pt x="701" y="1318"/>
                      <a:pt x="1" y="6956"/>
                      <a:pt x="3770" y="9091"/>
                    </a:cubicBezTo>
                    <a:cubicBezTo>
                      <a:pt x="4556" y="9536"/>
                      <a:pt x="5372" y="9736"/>
                      <a:pt x="6162" y="9736"/>
                    </a:cubicBezTo>
                    <a:cubicBezTo>
                      <a:pt x="9160" y="9736"/>
                      <a:pt x="11773" y="6854"/>
                      <a:pt x="10875" y="3553"/>
                    </a:cubicBezTo>
                    <a:cubicBezTo>
                      <a:pt x="10266" y="1420"/>
                      <a:pt x="8322" y="1"/>
                      <a:pt x="61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6" name="Google Shape;7906;p63"/>
              <p:cNvSpPr/>
              <p:nvPr/>
            </p:nvSpPr>
            <p:spPr>
              <a:xfrm flipH="1">
                <a:off x="1926634" y="741008"/>
                <a:ext cx="271821" cy="225253"/>
              </a:xfrm>
              <a:custGeom>
                <a:avLst/>
                <a:gdLst/>
                <a:ahLst/>
                <a:cxnLst/>
                <a:rect l="l" t="t" r="r" b="b"/>
                <a:pathLst>
                  <a:path w="7454" h="6177" extrusionOk="0">
                    <a:moveTo>
                      <a:pt x="3593" y="0"/>
                    </a:moveTo>
                    <a:cubicBezTo>
                      <a:pt x="2233" y="0"/>
                      <a:pt x="974" y="902"/>
                      <a:pt x="582" y="2272"/>
                    </a:cubicBezTo>
                    <a:cubicBezTo>
                      <a:pt x="1" y="4360"/>
                      <a:pt x="1660" y="6176"/>
                      <a:pt x="3570" y="6176"/>
                    </a:cubicBezTo>
                    <a:cubicBezTo>
                      <a:pt x="4070" y="6176"/>
                      <a:pt x="4587" y="6052"/>
                      <a:pt x="5085" y="5775"/>
                    </a:cubicBezTo>
                    <a:cubicBezTo>
                      <a:pt x="7454" y="4407"/>
                      <a:pt x="7020" y="838"/>
                      <a:pt x="4385" y="104"/>
                    </a:cubicBezTo>
                    <a:cubicBezTo>
                      <a:pt x="4121" y="34"/>
                      <a:pt x="3855" y="0"/>
                      <a:pt x="35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7" name="Google Shape;7907;p63"/>
              <p:cNvSpPr/>
              <p:nvPr/>
            </p:nvSpPr>
            <p:spPr>
              <a:xfrm flipH="1">
                <a:off x="1947311" y="793446"/>
                <a:ext cx="71802" cy="5597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535" extrusionOk="0">
                    <a:moveTo>
                      <a:pt x="1568" y="0"/>
                    </a:moveTo>
                    <a:lnTo>
                      <a:pt x="1" y="968"/>
                    </a:lnTo>
                    <a:lnTo>
                      <a:pt x="1969" y="1535"/>
                    </a:lnTo>
                    <a:lnTo>
                      <a:pt x="15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8" name="Google Shape;7908;p63"/>
              <p:cNvSpPr/>
              <p:nvPr/>
            </p:nvSpPr>
            <p:spPr>
              <a:xfrm flipH="1">
                <a:off x="1904718" y="3104615"/>
                <a:ext cx="14660" cy="18306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02" extrusionOk="0">
                    <a:moveTo>
                      <a:pt x="368" y="1"/>
                    </a:moveTo>
                    <a:lnTo>
                      <a:pt x="101" y="334"/>
                    </a:lnTo>
                    <a:cubicBezTo>
                      <a:pt x="68" y="368"/>
                      <a:pt x="34" y="435"/>
                      <a:pt x="1" y="501"/>
                    </a:cubicBezTo>
                    <a:cubicBezTo>
                      <a:pt x="134" y="435"/>
                      <a:pt x="268" y="368"/>
                      <a:pt x="401" y="301"/>
                    </a:cubicBezTo>
                    <a:cubicBezTo>
                      <a:pt x="401" y="201"/>
                      <a:pt x="401" y="101"/>
                      <a:pt x="3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09" name="Google Shape;7909;p63"/>
              <p:cNvGrpSpPr/>
              <p:nvPr/>
            </p:nvGrpSpPr>
            <p:grpSpPr>
              <a:xfrm>
                <a:off x="1943491" y="1232645"/>
                <a:ext cx="872395" cy="721218"/>
                <a:chOff x="1947122" y="1232320"/>
                <a:chExt cx="872395" cy="721218"/>
              </a:xfrm>
            </p:grpSpPr>
            <p:sp>
              <p:nvSpPr>
                <p:cNvPr id="7910" name="Google Shape;7910;p63"/>
                <p:cNvSpPr/>
                <p:nvPr/>
              </p:nvSpPr>
              <p:spPr>
                <a:xfrm flipH="1">
                  <a:off x="2130973" y="1232320"/>
                  <a:ext cx="688543" cy="721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1" h="19777" extrusionOk="0">
                      <a:moveTo>
                        <a:pt x="12725" y="1"/>
                      </a:moveTo>
                      <a:cubicBezTo>
                        <a:pt x="11718" y="1"/>
                        <a:pt x="10711" y="156"/>
                        <a:pt x="9741" y="474"/>
                      </a:cubicBezTo>
                      <a:cubicBezTo>
                        <a:pt x="9407" y="608"/>
                        <a:pt x="9074" y="708"/>
                        <a:pt x="8740" y="874"/>
                      </a:cubicBezTo>
                      <a:cubicBezTo>
                        <a:pt x="3303" y="3343"/>
                        <a:pt x="1068" y="10281"/>
                        <a:pt x="301" y="15752"/>
                      </a:cubicBezTo>
                      <a:cubicBezTo>
                        <a:pt x="167" y="16552"/>
                        <a:pt x="67" y="17353"/>
                        <a:pt x="1" y="18153"/>
                      </a:cubicBezTo>
                      <a:cubicBezTo>
                        <a:pt x="3259" y="19294"/>
                        <a:pt x="6665" y="19776"/>
                        <a:pt x="10117" y="19776"/>
                      </a:cubicBezTo>
                      <a:cubicBezTo>
                        <a:pt x="13025" y="19776"/>
                        <a:pt x="15967" y="19434"/>
                        <a:pt x="18881" y="18854"/>
                      </a:cubicBezTo>
                      <a:cubicBezTo>
                        <a:pt x="18781" y="13050"/>
                        <a:pt x="18080" y="7312"/>
                        <a:pt x="16779" y="1708"/>
                      </a:cubicBezTo>
                      <a:cubicBezTo>
                        <a:pt x="16779" y="1375"/>
                        <a:pt x="16713" y="1075"/>
                        <a:pt x="16579" y="774"/>
                      </a:cubicBezTo>
                      <a:cubicBezTo>
                        <a:pt x="15352" y="265"/>
                        <a:pt x="14039" y="1"/>
                        <a:pt x="1272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1" name="Google Shape;7911;p63"/>
                <p:cNvSpPr/>
                <p:nvPr/>
              </p:nvSpPr>
              <p:spPr>
                <a:xfrm flipH="1">
                  <a:off x="1947122" y="1264842"/>
                  <a:ext cx="272522" cy="659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3" h="1808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" y="301"/>
                        <a:pt x="201" y="601"/>
                        <a:pt x="201" y="934"/>
                      </a:cubicBezTo>
                      <a:cubicBezTo>
                        <a:pt x="1502" y="6538"/>
                        <a:pt x="2202" y="12276"/>
                        <a:pt x="2269" y="18080"/>
                      </a:cubicBezTo>
                      <a:cubicBezTo>
                        <a:pt x="4037" y="17713"/>
                        <a:pt x="5738" y="17279"/>
                        <a:pt x="7473" y="16812"/>
                      </a:cubicBezTo>
                      <a:cubicBezTo>
                        <a:pt x="7406" y="10675"/>
                        <a:pt x="7006" y="3836"/>
                        <a:pt x="1535" y="801"/>
                      </a:cubicBezTo>
                      <a:cubicBezTo>
                        <a:pt x="1068" y="534"/>
                        <a:pt x="568" y="267"/>
                        <a:pt x="67" y="3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12" name="Google Shape;7912;p63"/>
              <p:cNvGrpSpPr/>
              <p:nvPr/>
            </p:nvGrpSpPr>
            <p:grpSpPr>
              <a:xfrm>
                <a:off x="1947128" y="1232320"/>
                <a:ext cx="872388" cy="721197"/>
                <a:chOff x="1947128" y="1232320"/>
                <a:chExt cx="872388" cy="721197"/>
              </a:xfrm>
            </p:grpSpPr>
            <p:sp>
              <p:nvSpPr>
                <p:cNvPr id="7913" name="Google Shape;7913;p63"/>
                <p:cNvSpPr/>
                <p:nvPr/>
              </p:nvSpPr>
              <p:spPr>
                <a:xfrm flipH="1">
                  <a:off x="2130993" y="1232320"/>
                  <a:ext cx="688523" cy="721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1" h="19777" extrusionOk="0">
                      <a:moveTo>
                        <a:pt x="12725" y="1"/>
                      </a:moveTo>
                      <a:cubicBezTo>
                        <a:pt x="11718" y="1"/>
                        <a:pt x="10711" y="156"/>
                        <a:pt x="9741" y="474"/>
                      </a:cubicBezTo>
                      <a:cubicBezTo>
                        <a:pt x="9407" y="608"/>
                        <a:pt x="9074" y="708"/>
                        <a:pt x="8740" y="874"/>
                      </a:cubicBezTo>
                      <a:cubicBezTo>
                        <a:pt x="3303" y="3343"/>
                        <a:pt x="1068" y="10281"/>
                        <a:pt x="301" y="15752"/>
                      </a:cubicBezTo>
                      <a:cubicBezTo>
                        <a:pt x="167" y="16552"/>
                        <a:pt x="67" y="17353"/>
                        <a:pt x="1" y="18153"/>
                      </a:cubicBezTo>
                      <a:cubicBezTo>
                        <a:pt x="3259" y="19294"/>
                        <a:pt x="6665" y="19776"/>
                        <a:pt x="10117" y="19776"/>
                      </a:cubicBezTo>
                      <a:cubicBezTo>
                        <a:pt x="13025" y="19776"/>
                        <a:pt x="15967" y="19434"/>
                        <a:pt x="18881" y="18854"/>
                      </a:cubicBezTo>
                      <a:cubicBezTo>
                        <a:pt x="18781" y="13050"/>
                        <a:pt x="18080" y="7312"/>
                        <a:pt x="16779" y="1708"/>
                      </a:cubicBezTo>
                      <a:cubicBezTo>
                        <a:pt x="16779" y="1375"/>
                        <a:pt x="16713" y="1075"/>
                        <a:pt x="16579" y="774"/>
                      </a:cubicBezTo>
                      <a:cubicBezTo>
                        <a:pt x="15352" y="265"/>
                        <a:pt x="14039" y="1"/>
                        <a:pt x="127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4" name="Google Shape;7914;p63"/>
                <p:cNvSpPr/>
                <p:nvPr/>
              </p:nvSpPr>
              <p:spPr>
                <a:xfrm flipH="1">
                  <a:off x="1947128" y="1264850"/>
                  <a:ext cx="272522" cy="653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3" h="18080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4" y="301"/>
                        <a:pt x="201" y="601"/>
                        <a:pt x="201" y="934"/>
                      </a:cubicBezTo>
                      <a:cubicBezTo>
                        <a:pt x="1502" y="6538"/>
                        <a:pt x="2202" y="12276"/>
                        <a:pt x="2269" y="18080"/>
                      </a:cubicBezTo>
                      <a:cubicBezTo>
                        <a:pt x="4037" y="17713"/>
                        <a:pt x="5738" y="17279"/>
                        <a:pt x="7473" y="16812"/>
                      </a:cubicBezTo>
                      <a:cubicBezTo>
                        <a:pt x="7406" y="10675"/>
                        <a:pt x="7006" y="3836"/>
                        <a:pt x="1535" y="801"/>
                      </a:cubicBezTo>
                      <a:cubicBezTo>
                        <a:pt x="1068" y="534"/>
                        <a:pt x="568" y="267"/>
                        <a:pt x="67" y="34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15" name="Google Shape;7915;p63"/>
              <p:cNvGrpSpPr/>
              <p:nvPr/>
            </p:nvGrpSpPr>
            <p:grpSpPr>
              <a:xfrm>
                <a:off x="1947124" y="1976308"/>
                <a:ext cx="890638" cy="291543"/>
                <a:chOff x="1947112" y="1878446"/>
                <a:chExt cx="890638" cy="291543"/>
              </a:xfrm>
            </p:grpSpPr>
            <p:sp>
              <p:nvSpPr>
                <p:cNvPr id="7916" name="Google Shape;7916;p63"/>
                <p:cNvSpPr/>
                <p:nvPr/>
              </p:nvSpPr>
              <p:spPr>
                <a:xfrm flipH="1">
                  <a:off x="2129733" y="1894295"/>
                  <a:ext cx="708017" cy="27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5" h="7560" extrusionOk="0">
                      <a:moveTo>
                        <a:pt x="501" y="0"/>
                      </a:moveTo>
                      <a:cubicBezTo>
                        <a:pt x="267" y="1935"/>
                        <a:pt x="100" y="3837"/>
                        <a:pt x="0" y="5738"/>
                      </a:cubicBezTo>
                      <a:cubicBezTo>
                        <a:pt x="3845" y="7006"/>
                        <a:pt x="7828" y="7559"/>
                        <a:pt x="11826" y="7559"/>
                      </a:cubicBezTo>
                      <a:cubicBezTo>
                        <a:pt x="14348" y="7559"/>
                        <a:pt x="16877" y="7339"/>
                        <a:pt x="19381" y="6939"/>
                      </a:cubicBezTo>
                      <a:cubicBezTo>
                        <a:pt x="19414" y="4871"/>
                        <a:pt x="19414" y="2769"/>
                        <a:pt x="19381" y="701"/>
                      </a:cubicBezTo>
                      <a:cubicBezTo>
                        <a:pt x="16452" y="1281"/>
                        <a:pt x="13509" y="1623"/>
                        <a:pt x="10603" y="1623"/>
                      </a:cubicBezTo>
                      <a:cubicBezTo>
                        <a:pt x="7155" y="1623"/>
                        <a:pt x="3759" y="1141"/>
                        <a:pt x="5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7" name="Google Shape;7917;p63"/>
                <p:cNvSpPr/>
                <p:nvPr/>
              </p:nvSpPr>
              <p:spPr>
                <a:xfrm flipH="1">
                  <a:off x="1947112" y="1878446"/>
                  <a:ext cx="183919" cy="265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5" h="7539" extrusionOk="0">
                      <a:moveTo>
                        <a:pt x="5171" y="0"/>
                      </a:moveTo>
                      <a:lnTo>
                        <a:pt x="5171" y="0"/>
                      </a:lnTo>
                      <a:cubicBezTo>
                        <a:pt x="3470" y="500"/>
                        <a:pt x="1735" y="934"/>
                        <a:pt x="1" y="1268"/>
                      </a:cubicBezTo>
                      <a:cubicBezTo>
                        <a:pt x="34" y="3336"/>
                        <a:pt x="34" y="5437"/>
                        <a:pt x="1" y="7539"/>
                      </a:cubicBezTo>
                      <a:cubicBezTo>
                        <a:pt x="1735" y="7239"/>
                        <a:pt x="3470" y="6872"/>
                        <a:pt x="5205" y="6438"/>
                      </a:cubicBezTo>
                      <a:cubicBezTo>
                        <a:pt x="5205" y="5938"/>
                        <a:pt x="5205" y="5404"/>
                        <a:pt x="5205" y="4904"/>
                      </a:cubicBezTo>
                      <a:cubicBezTo>
                        <a:pt x="5138" y="3402"/>
                        <a:pt x="5171" y="1735"/>
                        <a:pt x="51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18" name="Google Shape;7918;p63"/>
              <p:cNvGrpSpPr/>
              <p:nvPr/>
            </p:nvGrpSpPr>
            <p:grpSpPr>
              <a:xfrm>
                <a:off x="1308665" y="3139721"/>
                <a:ext cx="268875" cy="665460"/>
                <a:chOff x="1308665" y="3137471"/>
                <a:chExt cx="268875" cy="665460"/>
              </a:xfrm>
            </p:grpSpPr>
            <p:sp>
              <p:nvSpPr>
                <p:cNvPr id="7919" name="Google Shape;7919;p63"/>
                <p:cNvSpPr/>
                <p:nvPr/>
              </p:nvSpPr>
              <p:spPr>
                <a:xfrm flipH="1">
                  <a:off x="1312973" y="3543793"/>
                  <a:ext cx="113159" cy="259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7106" extrusionOk="0">
                      <a:moveTo>
                        <a:pt x="3102" y="0"/>
                      </a:moveTo>
                      <a:cubicBezTo>
                        <a:pt x="2235" y="767"/>
                        <a:pt x="1301" y="1435"/>
                        <a:pt x="334" y="2068"/>
                      </a:cubicBezTo>
                      <a:cubicBezTo>
                        <a:pt x="434" y="3736"/>
                        <a:pt x="334" y="5437"/>
                        <a:pt x="0" y="7105"/>
                      </a:cubicBezTo>
                      <a:cubicBezTo>
                        <a:pt x="1868" y="5204"/>
                        <a:pt x="2969" y="2669"/>
                        <a:pt x="310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0" name="Google Shape;7920;p63"/>
                <p:cNvSpPr/>
                <p:nvPr/>
              </p:nvSpPr>
              <p:spPr>
                <a:xfrm flipH="1">
                  <a:off x="1308665" y="3137471"/>
                  <a:ext cx="268875" cy="482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324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469" y="3937"/>
                        <a:pt x="4170" y="8640"/>
                        <a:pt x="4437" y="13243"/>
                      </a:cubicBezTo>
                      <a:cubicBezTo>
                        <a:pt x="5404" y="12643"/>
                        <a:pt x="6338" y="11942"/>
                        <a:pt x="7239" y="11209"/>
                      </a:cubicBezTo>
                      <a:cubicBezTo>
                        <a:pt x="7372" y="9374"/>
                        <a:pt x="7039" y="7573"/>
                        <a:pt x="6338" y="5905"/>
                      </a:cubicBezTo>
                      <a:cubicBezTo>
                        <a:pt x="5104" y="3169"/>
                        <a:pt x="2836" y="1035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21" name="Google Shape;7921;p63"/>
              <p:cNvGrpSpPr/>
              <p:nvPr/>
            </p:nvGrpSpPr>
            <p:grpSpPr>
              <a:xfrm>
                <a:off x="1308673" y="3137471"/>
                <a:ext cx="268867" cy="666645"/>
                <a:chOff x="1308673" y="3137471"/>
                <a:chExt cx="268867" cy="666645"/>
              </a:xfrm>
            </p:grpSpPr>
            <p:sp>
              <p:nvSpPr>
                <p:cNvPr id="7922" name="Google Shape;7922;p63"/>
                <p:cNvSpPr/>
                <p:nvPr/>
              </p:nvSpPr>
              <p:spPr>
                <a:xfrm flipH="1">
                  <a:off x="1313574" y="3538725"/>
                  <a:ext cx="113151" cy="2653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7106" extrusionOk="0">
                      <a:moveTo>
                        <a:pt x="3102" y="0"/>
                      </a:moveTo>
                      <a:cubicBezTo>
                        <a:pt x="2235" y="767"/>
                        <a:pt x="1301" y="1435"/>
                        <a:pt x="334" y="2068"/>
                      </a:cubicBezTo>
                      <a:cubicBezTo>
                        <a:pt x="434" y="3736"/>
                        <a:pt x="334" y="5437"/>
                        <a:pt x="0" y="7105"/>
                      </a:cubicBezTo>
                      <a:cubicBezTo>
                        <a:pt x="1868" y="5204"/>
                        <a:pt x="2969" y="2669"/>
                        <a:pt x="31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3" name="Google Shape;7923;p63"/>
                <p:cNvSpPr/>
                <p:nvPr/>
              </p:nvSpPr>
              <p:spPr>
                <a:xfrm flipH="1">
                  <a:off x="1308673" y="3137471"/>
                  <a:ext cx="268867" cy="482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3244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469" y="3937"/>
                        <a:pt x="4170" y="8640"/>
                        <a:pt x="4437" y="13243"/>
                      </a:cubicBezTo>
                      <a:cubicBezTo>
                        <a:pt x="5404" y="12643"/>
                        <a:pt x="6338" y="11942"/>
                        <a:pt x="7239" y="11209"/>
                      </a:cubicBezTo>
                      <a:cubicBezTo>
                        <a:pt x="7372" y="9374"/>
                        <a:pt x="7039" y="7573"/>
                        <a:pt x="6338" y="5905"/>
                      </a:cubicBezTo>
                      <a:cubicBezTo>
                        <a:pt x="5104" y="3169"/>
                        <a:pt x="2836" y="1035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24" name="Google Shape;7924;p63"/>
              <p:cNvGrpSpPr/>
              <p:nvPr/>
            </p:nvGrpSpPr>
            <p:grpSpPr>
              <a:xfrm>
                <a:off x="1412153" y="3114413"/>
                <a:ext cx="265192" cy="807740"/>
                <a:chOff x="1412084" y="3111945"/>
                <a:chExt cx="265192" cy="807740"/>
              </a:xfrm>
            </p:grpSpPr>
            <p:sp>
              <p:nvSpPr>
                <p:cNvPr id="7925" name="Google Shape;7925;p63"/>
                <p:cNvSpPr/>
                <p:nvPr/>
              </p:nvSpPr>
              <p:spPr>
                <a:xfrm flipH="1">
                  <a:off x="1412084" y="3619192"/>
                  <a:ext cx="265192" cy="30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2" h="8240" extrusionOk="0">
                      <a:moveTo>
                        <a:pt x="7172" y="0"/>
                      </a:moveTo>
                      <a:cubicBezTo>
                        <a:pt x="5604" y="967"/>
                        <a:pt x="3970" y="1735"/>
                        <a:pt x="2268" y="2335"/>
                      </a:cubicBezTo>
                      <a:cubicBezTo>
                        <a:pt x="1801" y="4403"/>
                        <a:pt x="1034" y="6405"/>
                        <a:pt x="0" y="8239"/>
                      </a:cubicBezTo>
                      <a:cubicBezTo>
                        <a:pt x="1568" y="7939"/>
                        <a:pt x="3136" y="7439"/>
                        <a:pt x="4570" y="6705"/>
                      </a:cubicBezTo>
                      <a:cubicBezTo>
                        <a:pt x="5404" y="6271"/>
                        <a:pt x="6171" y="5704"/>
                        <a:pt x="6838" y="5037"/>
                      </a:cubicBezTo>
                      <a:cubicBezTo>
                        <a:pt x="7172" y="3369"/>
                        <a:pt x="7272" y="1701"/>
                        <a:pt x="717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6" name="Google Shape;7926;p63"/>
                <p:cNvSpPr/>
                <p:nvPr/>
              </p:nvSpPr>
              <p:spPr>
                <a:xfrm flipH="1">
                  <a:off x="1415731" y="3111944"/>
                  <a:ext cx="251845" cy="5924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1624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469" y="5037"/>
                        <a:pt x="3170" y="10774"/>
                        <a:pt x="2002" y="16245"/>
                      </a:cubicBezTo>
                      <a:cubicBezTo>
                        <a:pt x="3737" y="15678"/>
                        <a:pt x="5371" y="14911"/>
                        <a:pt x="6906" y="13943"/>
                      </a:cubicBezTo>
                      <a:cubicBezTo>
                        <a:pt x="6639" y="9340"/>
                        <a:pt x="4938" y="4637"/>
                        <a:pt x="2469" y="701"/>
                      </a:cubicBezTo>
                      <a:cubicBezTo>
                        <a:pt x="1669" y="400"/>
                        <a:pt x="868" y="167"/>
                        <a:pt x="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27" name="Google Shape;7927;p63"/>
              <p:cNvGrpSpPr/>
              <p:nvPr/>
            </p:nvGrpSpPr>
            <p:grpSpPr>
              <a:xfrm>
                <a:off x="1412679" y="3111945"/>
                <a:ext cx="265192" cy="809521"/>
                <a:chOff x="1412679" y="3111945"/>
                <a:chExt cx="265192" cy="809521"/>
              </a:xfrm>
            </p:grpSpPr>
            <p:sp>
              <p:nvSpPr>
                <p:cNvPr id="7928" name="Google Shape;7928;p63"/>
                <p:cNvSpPr/>
                <p:nvPr/>
              </p:nvSpPr>
              <p:spPr>
                <a:xfrm flipH="1">
                  <a:off x="1412679" y="3612486"/>
                  <a:ext cx="265192" cy="308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2" h="8240" extrusionOk="0">
                      <a:moveTo>
                        <a:pt x="7172" y="0"/>
                      </a:moveTo>
                      <a:cubicBezTo>
                        <a:pt x="5604" y="967"/>
                        <a:pt x="3970" y="1735"/>
                        <a:pt x="2268" y="2335"/>
                      </a:cubicBezTo>
                      <a:cubicBezTo>
                        <a:pt x="1801" y="4403"/>
                        <a:pt x="1034" y="6405"/>
                        <a:pt x="0" y="8239"/>
                      </a:cubicBezTo>
                      <a:cubicBezTo>
                        <a:pt x="1568" y="7939"/>
                        <a:pt x="3136" y="7439"/>
                        <a:pt x="4570" y="6705"/>
                      </a:cubicBezTo>
                      <a:cubicBezTo>
                        <a:pt x="5404" y="6271"/>
                        <a:pt x="6171" y="5704"/>
                        <a:pt x="6838" y="5037"/>
                      </a:cubicBezTo>
                      <a:cubicBezTo>
                        <a:pt x="7172" y="3369"/>
                        <a:pt x="7272" y="1701"/>
                        <a:pt x="717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9" name="Google Shape;7929;p63"/>
                <p:cNvSpPr/>
                <p:nvPr/>
              </p:nvSpPr>
              <p:spPr>
                <a:xfrm flipH="1">
                  <a:off x="1415739" y="3111945"/>
                  <a:ext cx="251837" cy="592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6" h="1624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2469" y="5037"/>
                        <a:pt x="3170" y="10774"/>
                        <a:pt x="2002" y="16245"/>
                      </a:cubicBezTo>
                      <a:cubicBezTo>
                        <a:pt x="3737" y="15678"/>
                        <a:pt x="5371" y="14911"/>
                        <a:pt x="6906" y="13943"/>
                      </a:cubicBezTo>
                      <a:cubicBezTo>
                        <a:pt x="6639" y="9340"/>
                        <a:pt x="4938" y="4637"/>
                        <a:pt x="2469" y="701"/>
                      </a:cubicBezTo>
                      <a:cubicBezTo>
                        <a:pt x="1669" y="400"/>
                        <a:pt x="868" y="167"/>
                        <a:pt x="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0" name="Google Shape;7930;p63"/>
              <p:cNvGrpSpPr/>
              <p:nvPr/>
            </p:nvGrpSpPr>
            <p:grpSpPr>
              <a:xfrm>
                <a:off x="1550332" y="3103047"/>
                <a:ext cx="476880" cy="859120"/>
                <a:chOff x="1551969" y="3101916"/>
                <a:chExt cx="476880" cy="859120"/>
              </a:xfrm>
            </p:grpSpPr>
            <p:sp>
              <p:nvSpPr>
                <p:cNvPr id="7931" name="Google Shape;7931;p63"/>
                <p:cNvSpPr/>
                <p:nvPr/>
              </p:nvSpPr>
              <p:spPr>
                <a:xfrm flipH="1">
                  <a:off x="1594522" y="3704341"/>
                  <a:ext cx="434328" cy="256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039" extrusionOk="0">
                      <a:moveTo>
                        <a:pt x="11909" y="0"/>
                      </a:moveTo>
                      <a:lnTo>
                        <a:pt x="11909" y="0"/>
                      </a:lnTo>
                      <a:cubicBezTo>
                        <a:pt x="9708" y="734"/>
                        <a:pt x="7439" y="1234"/>
                        <a:pt x="5138" y="1468"/>
                      </a:cubicBezTo>
                      <a:cubicBezTo>
                        <a:pt x="3904" y="3703"/>
                        <a:pt x="2136" y="5637"/>
                        <a:pt x="1" y="7038"/>
                      </a:cubicBezTo>
                      <a:cubicBezTo>
                        <a:pt x="2569" y="6938"/>
                        <a:pt x="5138" y="6671"/>
                        <a:pt x="7706" y="6271"/>
                      </a:cubicBezTo>
                      <a:cubicBezTo>
                        <a:pt x="8340" y="6171"/>
                        <a:pt x="9007" y="6038"/>
                        <a:pt x="9641" y="5938"/>
                      </a:cubicBezTo>
                      <a:cubicBezTo>
                        <a:pt x="10675" y="4070"/>
                        <a:pt x="11442" y="2068"/>
                        <a:pt x="119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2" name="Google Shape;7932;p63"/>
                <p:cNvSpPr/>
                <p:nvPr/>
              </p:nvSpPr>
              <p:spPr>
                <a:xfrm flipH="1">
                  <a:off x="1551969" y="3101916"/>
                  <a:ext cx="289552" cy="655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0" h="17988" extrusionOk="0">
                      <a:moveTo>
                        <a:pt x="1887" y="0"/>
                      </a:moveTo>
                      <a:cubicBezTo>
                        <a:pt x="1704" y="0"/>
                        <a:pt x="1520" y="3"/>
                        <a:pt x="1335" y="8"/>
                      </a:cubicBezTo>
                      <a:cubicBezTo>
                        <a:pt x="3403" y="5746"/>
                        <a:pt x="2936" y="12717"/>
                        <a:pt x="1" y="17988"/>
                      </a:cubicBezTo>
                      <a:cubicBezTo>
                        <a:pt x="2302" y="17754"/>
                        <a:pt x="4571" y="17254"/>
                        <a:pt x="6772" y="16520"/>
                      </a:cubicBezTo>
                      <a:cubicBezTo>
                        <a:pt x="7940" y="11049"/>
                        <a:pt x="7239" y="5312"/>
                        <a:pt x="4771" y="275"/>
                      </a:cubicBezTo>
                      <a:cubicBezTo>
                        <a:pt x="3816" y="79"/>
                        <a:pt x="2862" y="0"/>
                        <a:pt x="188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3" name="Google Shape;7933;p63"/>
              <p:cNvGrpSpPr/>
              <p:nvPr/>
            </p:nvGrpSpPr>
            <p:grpSpPr>
              <a:xfrm>
                <a:off x="1552568" y="3101925"/>
                <a:ext cx="473907" cy="859108"/>
                <a:chOff x="1554949" y="3101925"/>
                <a:chExt cx="473907" cy="859108"/>
              </a:xfrm>
            </p:grpSpPr>
            <p:sp>
              <p:nvSpPr>
                <p:cNvPr id="7934" name="Google Shape;7934;p63"/>
                <p:cNvSpPr/>
                <p:nvPr/>
              </p:nvSpPr>
              <p:spPr>
                <a:xfrm flipH="1">
                  <a:off x="1594528" y="3701400"/>
                  <a:ext cx="434328" cy="259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039" extrusionOk="0">
                      <a:moveTo>
                        <a:pt x="11909" y="0"/>
                      </a:moveTo>
                      <a:lnTo>
                        <a:pt x="11909" y="0"/>
                      </a:lnTo>
                      <a:cubicBezTo>
                        <a:pt x="9708" y="734"/>
                        <a:pt x="7439" y="1234"/>
                        <a:pt x="5138" y="1468"/>
                      </a:cubicBezTo>
                      <a:cubicBezTo>
                        <a:pt x="3904" y="3703"/>
                        <a:pt x="2136" y="5637"/>
                        <a:pt x="1" y="7038"/>
                      </a:cubicBezTo>
                      <a:cubicBezTo>
                        <a:pt x="2569" y="6938"/>
                        <a:pt x="5138" y="6671"/>
                        <a:pt x="7706" y="6271"/>
                      </a:cubicBezTo>
                      <a:cubicBezTo>
                        <a:pt x="8340" y="6171"/>
                        <a:pt x="9007" y="6038"/>
                        <a:pt x="9641" y="5938"/>
                      </a:cubicBezTo>
                      <a:cubicBezTo>
                        <a:pt x="10675" y="4070"/>
                        <a:pt x="11442" y="2068"/>
                        <a:pt x="119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5" name="Google Shape;7935;p63"/>
                <p:cNvSpPr/>
                <p:nvPr/>
              </p:nvSpPr>
              <p:spPr>
                <a:xfrm flipH="1">
                  <a:off x="1554949" y="3101925"/>
                  <a:ext cx="291934" cy="668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0" h="17988" extrusionOk="0">
                      <a:moveTo>
                        <a:pt x="1887" y="0"/>
                      </a:moveTo>
                      <a:cubicBezTo>
                        <a:pt x="1704" y="0"/>
                        <a:pt x="1520" y="3"/>
                        <a:pt x="1335" y="8"/>
                      </a:cubicBezTo>
                      <a:cubicBezTo>
                        <a:pt x="3403" y="5746"/>
                        <a:pt x="2936" y="12717"/>
                        <a:pt x="1" y="17988"/>
                      </a:cubicBezTo>
                      <a:cubicBezTo>
                        <a:pt x="2302" y="17754"/>
                        <a:pt x="4571" y="17254"/>
                        <a:pt x="6772" y="16520"/>
                      </a:cubicBezTo>
                      <a:cubicBezTo>
                        <a:pt x="7940" y="11049"/>
                        <a:pt x="7239" y="5312"/>
                        <a:pt x="4771" y="275"/>
                      </a:cubicBezTo>
                      <a:cubicBezTo>
                        <a:pt x="3816" y="79"/>
                        <a:pt x="2862" y="0"/>
                        <a:pt x="188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6" name="Google Shape;7936;p63"/>
              <p:cNvGrpSpPr/>
              <p:nvPr/>
            </p:nvGrpSpPr>
            <p:grpSpPr>
              <a:xfrm>
                <a:off x="1717023" y="3103539"/>
                <a:ext cx="729356" cy="859277"/>
                <a:chOff x="1716173" y="3102208"/>
                <a:chExt cx="729356" cy="859277"/>
              </a:xfrm>
            </p:grpSpPr>
            <p:sp>
              <p:nvSpPr>
                <p:cNvPr id="7937" name="Google Shape;7937;p63"/>
                <p:cNvSpPr/>
                <p:nvPr/>
              </p:nvSpPr>
              <p:spPr>
                <a:xfrm flipH="1">
                  <a:off x="1839695" y="3753000"/>
                  <a:ext cx="605835" cy="2084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3" h="5717" extrusionOk="0">
                      <a:moveTo>
                        <a:pt x="7373" y="1"/>
                      </a:moveTo>
                      <a:cubicBezTo>
                        <a:pt x="5371" y="2202"/>
                        <a:pt x="2836" y="3837"/>
                        <a:pt x="1" y="4837"/>
                      </a:cubicBezTo>
                      <a:cubicBezTo>
                        <a:pt x="3088" y="5411"/>
                        <a:pt x="6243" y="5716"/>
                        <a:pt x="9391" y="5716"/>
                      </a:cubicBezTo>
                      <a:cubicBezTo>
                        <a:pt x="10086" y="5716"/>
                        <a:pt x="10781" y="5702"/>
                        <a:pt x="11475" y="5671"/>
                      </a:cubicBezTo>
                      <a:cubicBezTo>
                        <a:pt x="13644" y="4237"/>
                        <a:pt x="15412" y="2336"/>
                        <a:pt x="16612" y="67"/>
                      </a:cubicBezTo>
                      <a:lnTo>
                        <a:pt x="16612" y="67"/>
                      </a:lnTo>
                      <a:cubicBezTo>
                        <a:pt x="15199" y="206"/>
                        <a:pt x="13778" y="273"/>
                        <a:pt x="12357" y="273"/>
                      </a:cubicBezTo>
                      <a:cubicBezTo>
                        <a:pt x="10693" y="273"/>
                        <a:pt x="9028" y="181"/>
                        <a:pt x="737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8" name="Google Shape;7938;p63"/>
                <p:cNvSpPr/>
                <p:nvPr/>
              </p:nvSpPr>
              <p:spPr>
                <a:xfrm flipH="1">
                  <a:off x="1716173" y="3102208"/>
                  <a:ext cx="463502" cy="662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8158" extrusionOk="0">
                      <a:moveTo>
                        <a:pt x="10375" y="0"/>
                      </a:moveTo>
                      <a:cubicBezTo>
                        <a:pt x="9707" y="67"/>
                        <a:pt x="9074" y="134"/>
                        <a:pt x="8407" y="234"/>
                      </a:cubicBezTo>
                      <a:cubicBezTo>
                        <a:pt x="7139" y="6505"/>
                        <a:pt x="4437" y="13243"/>
                        <a:pt x="1" y="17880"/>
                      </a:cubicBezTo>
                      <a:cubicBezTo>
                        <a:pt x="1724" y="18065"/>
                        <a:pt x="3447" y="18158"/>
                        <a:pt x="5165" y="18158"/>
                      </a:cubicBezTo>
                      <a:cubicBezTo>
                        <a:pt x="6539" y="18158"/>
                        <a:pt x="7910" y="18098"/>
                        <a:pt x="9274" y="17980"/>
                      </a:cubicBezTo>
                      <a:cubicBezTo>
                        <a:pt x="12209" y="12709"/>
                        <a:pt x="12710" y="5738"/>
                        <a:pt x="106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39" name="Google Shape;7939;p63"/>
              <p:cNvGrpSpPr/>
              <p:nvPr/>
            </p:nvGrpSpPr>
            <p:grpSpPr>
              <a:xfrm>
                <a:off x="1719249" y="3102200"/>
                <a:ext cx="720908" cy="859870"/>
                <a:chOff x="1719249" y="3102200"/>
                <a:chExt cx="720908" cy="859870"/>
              </a:xfrm>
            </p:grpSpPr>
            <p:sp>
              <p:nvSpPr>
                <p:cNvPr id="7940" name="Google Shape;7940;p63"/>
                <p:cNvSpPr/>
                <p:nvPr/>
              </p:nvSpPr>
              <p:spPr>
                <a:xfrm flipH="1">
                  <a:off x="1834322" y="3738149"/>
                  <a:ext cx="605835" cy="223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13" h="5717" extrusionOk="0">
                      <a:moveTo>
                        <a:pt x="7373" y="1"/>
                      </a:moveTo>
                      <a:cubicBezTo>
                        <a:pt x="5371" y="2202"/>
                        <a:pt x="2836" y="3837"/>
                        <a:pt x="1" y="4837"/>
                      </a:cubicBezTo>
                      <a:cubicBezTo>
                        <a:pt x="3088" y="5411"/>
                        <a:pt x="6243" y="5716"/>
                        <a:pt x="9391" y="5716"/>
                      </a:cubicBezTo>
                      <a:cubicBezTo>
                        <a:pt x="10086" y="5716"/>
                        <a:pt x="10781" y="5702"/>
                        <a:pt x="11475" y="5671"/>
                      </a:cubicBezTo>
                      <a:cubicBezTo>
                        <a:pt x="13644" y="4237"/>
                        <a:pt x="15412" y="2336"/>
                        <a:pt x="16612" y="67"/>
                      </a:cubicBezTo>
                      <a:lnTo>
                        <a:pt x="16612" y="67"/>
                      </a:lnTo>
                      <a:cubicBezTo>
                        <a:pt x="15199" y="206"/>
                        <a:pt x="13778" y="273"/>
                        <a:pt x="12357" y="273"/>
                      </a:cubicBezTo>
                      <a:cubicBezTo>
                        <a:pt x="10693" y="273"/>
                        <a:pt x="9028" y="181"/>
                        <a:pt x="737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1" name="Google Shape;7941;p63"/>
                <p:cNvSpPr/>
                <p:nvPr/>
              </p:nvSpPr>
              <p:spPr>
                <a:xfrm flipH="1">
                  <a:off x="1719249" y="3102200"/>
                  <a:ext cx="458640" cy="662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10" h="18158" extrusionOk="0">
                      <a:moveTo>
                        <a:pt x="10375" y="0"/>
                      </a:moveTo>
                      <a:cubicBezTo>
                        <a:pt x="9707" y="67"/>
                        <a:pt x="9074" y="134"/>
                        <a:pt x="8407" y="234"/>
                      </a:cubicBezTo>
                      <a:cubicBezTo>
                        <a:pt x="7139" y="6505"/>
                        <a:pt x="4437" y="13243"/>
                        <a:pt x="1" y="17880"/>
                      </a:cubicBezTo>
                      <a:cubicBezTo>
                        <a:pt x="1724" y="18065"/>
                        <a:pt x="3447" y="18158"/>
                        <a:pt x="5165" y="18158"/>
                      </a:cubicBezTo>
                      <a:cubicBezTo>
                        <a:pt x="6539" y="18158"/>
                        <a:pt x="7910" y="18098"/>
                        <a:pt x="9274" y="17980"/>
                      </a:cubicBezTo>
                      <a:cubicBezTo>
                        <a:pt x="12209" y="12709"/>
                        <a:pt x="12710" y="5738"/>
                        <a:pt x="106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42" name="Google Shape;7942;p63"/>
              <p:cNvGrpSpPr/>
              <p:nvPr/>
            </p:nvGrpSpPr>
            <p:grpSpPr>
              <a:xfrm>
                <a:off x="1874534" y="3113126"/>
                <a:ext cx="844911" cy="816297"/>
                <a:chOff x="1873084" y="3111945"/>
                <a:chExt cx="844911" cy="816297"/>
              </a:xfrm>
            </p:grpSpPr>
            <p:sp>
              <p:nvSpPr>
                <p:cNvPr id="7943" name="Google Shape;7943;p63"/>
                <p:cNvSpPr/>
                <p:nvPr/>
              </p:nvSpPr>
              <p:spPr>
                <a:xfrm flipH="1">
                  <a:off x="2177838" y="3693427"/>
                  <a:ext cx="540157" cy="234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2" h="6439" extrusionOk="0">
                      <a:moveTo>
                        <a:pt x="5772" y="1"/>
                      </a:moveTo>
                      <a:cubicBezTo>
                        <a:pt x="3937" y="768"/>
                        <a:pt x="2002" y="1301"/>
                        <a:pt x="1" y="1535"/>
                      </a:cubicBezTo>
                      <a:cubicBezTo>
                        <a:pt x="1802" y="4003"/>
                        <a:pt x="4437" y="5738"/>
                        <a:pt x="7440" y="6438"/>
                      </a:cubicBezTo>
                      <a:cubicBezTo>
                        <a:pt x="10275" y="5438"/>
                        <a:pt x="12810" y="3803"/>
                        <a:pt x="14812" y="1602"/>
                      </a:cubicBezTo>
                      <a:cubicBezTo>
                        <a:pt x="11776" y="1268"/>
                        <a:pt x="8741" y="734"/>
                        <a:pt x="57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4" name="Google Shape;7944;p63"/>
                <p:cNvSpPr/>
                <p:nvPr/>
              </p:nvSpPr>
              <p:spPr>
                <a:xfrm flipH="1">
                  <a:off x="1873084" y="3111944"/>
                  <a:ext cx="636248" cy="642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" h="17613" extrusionOk="0">
                      <a:moveTo>
                        <a:pt x="17447" y="0"/>
                      </a:moveTo>
                      <a:lnTo>
                        <a:pt x="16746" y="100"/>
                      </a:lnTo>
                      <a:cubicBezTo>
                        <a:pt x="15278" y="2902"/>
                        <a:pt x="13344" y="5437"/>
                        <a:pt x="11042" y="7606"/>
                      </a:cubicBezTo>
                      <a:cubicBezTo>
                        <a:pt x="7940" y="11175"/>
                        <a:pt x="4237" y="14244"/>
                        <a:pt x="1" y="16012"/>
                      </a:cubicBezTo>
                      <a:cubicBezTo>
                        <a:pt x="2970" y="16745"/>
                        <a:pt x="6005" y="17279"/>
                        <a:pt x="9041" y="17613"/>
                      </a:cubicBezTo>
                      <a:cubicBezTo>
                        <a:pt x="13477" y="12976"/>
                        <a:pt x="16179" y="6238"/>
                        <a:pt x="174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45" name="Google Shape;7945;p63"/>
              <p:cNvGrpSpPr/>
              <p:nvPr/>
            </p:nvGrpSpPr>
            <p:grpSpPr>
              <a:xfrm>
                <a:off x="1873077" y="3111950"/>
                <a:ext cx="850878" cy="814498"/>
                <a:chOff x="1873077" y="3111950"/>
                <a:chExt cx="850878" cy="814498"/>
              </a:xfrm>
            </p:grpSpPr>
            <p:sp>
              <p:nvSpPr>
                <p:cNvPr id="7946" name="Google Shape;7946;p63"/>
                <p:cNvSpPr/>
                <p:nvPr/>
              </p:nvSpPr>
              <p:spPr>
                <a:xfrm flipH="1">
                  <a:off x="2176059" y="3691650"/>
                  <a:ext cx="547896" cy="23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2" h="6439" extrusionOk="0">
                      <a:moveTo>
                        <a:pt x="5772" y="1"/>
                      </a:moveTo>
                      <a:cubicBezTo>
                        <a:pt x="3937" y="768"/>
                        <a:pt x="2002" y="1301"/>
                        <a:pt x="1" y="1535"/>
                      </a:cubicBezTo>
                      <a:cubicBezTo>
                        <a:pt x="1802" y="4003"/>
                        <a:pt x="4437" y="5738"/>
                        <a:pt x="7440" y="6438"/>
                      </a:cubicBezTo>
                      <a:cubicBezTo>
                        <a:pt x="10275" y="5438"/>
                        <a:pt x="12810" y="3803"/>
                        <a:pt x="14812" y="1602"/>
                      </a:cubicBezTo>
                      <a:cubicBezTo>
                        <a:pt x="11776" y="1268"/>
                        <a:pt x="8741" y="734"/>
                        <a:pt x="57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7" name="Google Shape;7947;p63"/>
                <p:cNvSpPr/>
                <p:nvPr/>
              </p:nvSpPr>
              <p:spPr>
                <a:xfrm flipH="1">
                  <a:off x="1873077" y="3111950"/>
                  <a:ext cx="636248" cy="6423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47" h="17613" extrusionOk="0">
                      <a:moveTo>
                        <a:pt x="17447" y="0"/>
                      </a:moveTo>
                      <a:lnTo>
                        <a:pt x="16746" y="100"/>
                      </a:lnTo>
                      <a:cubicBezTo>
                        <a:pt x="15278" y="2902"/>
                        <a:pt x="13344" y="5437"/>
                        <a:pt x="11042" y="7606"/>
                      </a:cubicBezTo>
                      <a:cubicBezTo>
                        <a:pt x="7940" y="11175"/>
                        <a:pt x="4237" y="14244"/>
                        <a:pt x="1" y="16012"/>
                      </a:cubicBezTo>
                      <a:cubicBezTo>
                        <a:pt x="2970" y="16745"/>
                        <a:pt x="6005" y="17279"/>
                        <a:pt x="9041" y="17613"/>
                      </a:cubicBezTo>
                      <a:cubicBezTo>
                        <a:pt x="13477" y="12976"/>
                        <a:pt x="16179" y="6238"/>
                        <a:pt x="174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48" name="Google Shape;7948;p63"/>
              <p:cNvGrpSpPr/>
              <p:nvPr/>
            </p:nvGrpSpPr>
            <p:grpSpPr>
              <a:xfrm>
                <a:off x="1927097" y="3128950"/>
                <a:ext cx="869819" cy="622303"/>
                <a:chOff x="1929478" y="3127700"/>
                <a:chExt cx="869819" cy="622303"/>
              </a:xfrm>
            </p:grpSpPr>
            <p:grpSp>
              <p:nvGrpSpPr>
                <p:cNvPr id="7949" name="Google Shape;7949;p63"/>
                <p:cNvGrpSpPr/>
                <p:nvPr/>
              </p:nvGrpSpPr>
              <p:grpSpPr>
                <a:xfrm>
                  <a:off x="2114225" y="3289534"/>
                  <a:ext cx="685072" cy="460470"/>
                  <a:chOff x="2114225" y="3289534"/>
                  <a:chExt cx="685072" cy="460470"/>
                </a:xfrm>
              </p:grpSpPr>
              <p:sp>
                <p:nvSpPr>
                  <p:cNvPr id="7950" name="Google Shape;7950;p63"/>
                  <p:cNvSpPr/>
                  <p:nvPr/>
                </p:nvSpPr>
                <p:spPr>
                  <a:xfrm flipH="1">
                    <a:off x="2511074" y="3573610"/>
                    <a:ext cx="279815" cy="1763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73" h="4837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201" y="1768"/>
                          <a:pt x="868" y="3403"/>
                          <a:pt x="1902" y="4837"/>
                        </a:cubicBezTo>
                        <a:cubicBezTo>
                          <a:pt x="3903" y="4603"/>
                          <a:pt x="5838" y="4070"/>
                          <a:pt x="7673" y="3303"/>
                        </a:cubicBezTo>
                        <a:cubicBezTo>
                          <a:pt x="7272" y="3169"/>
                          <a:pt x="6805" y="3069"/>
                          <a:pt x="6372" y="2969"/>
                        </a:cubicBezTo>
                        <a:cubicBezTo>
                          <a:pt x="4070" y="2435"/>
                          <a:pt x="1869" y="1435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1" name="Google Shape;7951;p63"/>
                  <p:cNvSpPr/>
                  <p:nvPr/>
                </p:nvSpPr>
                <p:spPr>
                  <a:xfrm flipH="1">
                    <a:off x="2114225" y="3289534"/>
                    <a:ext cx="685072" cy="405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1" h="11109" extrusionOk="0">
                        <a:moveTo>
                          <a:pt x="18481" y="0"/>
                        </a:moveTo>
                        <a:cubicBezTo>
                          <a:pt x="14165" y="2574"/>
                          <a:pt x="9241" y="3932"/>
                          <a:pt x="4246" y="3932"/>
                        </a:cubicBezTo>
                        <a:cubicBezTo>
                          <a:pt x="2832" y="3932"/>
                          <a:pt x="1413" y="3824"/>
                          <a:pt x="1" y="3603"/>
                        </a:cubicBezTo>
                        <a:lnTo>
                          <a:pt x="1" y="3603"/>
                        </a:lnTo>
                        <a:cubicBezTo>
                          <a:pt x="67" y="4804"/>
                          <a:pt x="134" y="6005"/>
                          <a:pt x="168" y="7205"/>
                        </a:cubicBezTo>
                        <a:cubicBezTo>
                          <a:pt x="168" y="7439"/>
                          <a:pt x="201" y="7639"/>
                          <a:pt x="234" y="7839"/>
                        </a:cubicBezTo>
                        <a:cubicBezTo>
                          <a:pt x="2136" y="9274"/>
                          <a:pt x="4304" y="10274"/>
                          <a:pt x="6639" y="10808"/>
                        </a:cubicBezTo>
                        <a:cubicBezTo>
                          <a:pt x="7039" y="10908"/>
                          <a:pt x="7506" y="11008"/>
                          <a:pt x="7940" y="11108"/>
                        </a:cubicBezTo>
                        <a:cubicBezTo>
                          <a:pt x="12176" y="9374"/>
                          <a:pt x="15879" y="6305"/>
                          <a:pt x="18981" y="2736"/>
                        </a:cubicBezTo>
                        <a:lnTo>
                          <a:pt x="18981" y="2736"/>
                        </a:lnTo>
                        <a:lnTo>
                          <a:pt x="18881" y="2802"/>
                        </a:lnTo>
                        <a:cubicBezTo>
                          <a:pt x="18747" y="1868"/>
                          <a:pt x="18581" y="934"/>
                          <a:pt x="1848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952" name="Google Shape;7952;p63"/>
                <p:cNvSpPr/>
                <p:nvPr/>
              </p:nvSpPr>
              <p:spPr>
                <a:xfrm flipH="1">
                  <a:off x="1929478" y="3127700"/>
                  <a:ext cx="205928" cy="26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8" h="7373" extrusionOk="0">
                      <a:moveTo>
                        <a:pt x="5638" y="0"/>
                      </a:moveTo>
                      <a:lnTo>
                        <a:pt x="5538" y="34"/>
                      </a:lnTo>
                      <a:cubicBezTo>
                        <a:pt x="3903" y="1802"/>
                        <a:pt x="2069" y="3336"/>
                        <a:pt x="1" y="4570"/>
                      </a:cubicBezTo>
                      <a:cubicBezTo>
                        <a:pt x="134" y="5504"/>
                        <a:pt x="267" y="6438"/>
                        <a:pt x="434" y="7372"/>
                      </a:cubicBezTo>
                      <a:lnTo>
                        <a:pt x="501" y="7306"/>
                      </a:lnTo>
                      <a:cubicBezTo>
                        <a:pt x="2436" y="5037"/>
                        <a:pt x="4170" y="2602"/>
                        <a:pt x="5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3" name="Google Shape;7953;p63"/>
              <p:cNvGrpSpPr/>
              <p:nvPr/>
            </p:nvGrpSpPr>
            <p:grpSpPr>
              <a:xfrm>
                <a:off x="1931532" y="3137088"/>
                <a:ext cx="864193" cy="613497"/>
                <a:chOff x="1931532" y="3137088"/>
                <a:chExt cx="864193" cy="613497"/>
              </a:xfrm>
            </p:grpSpPr>
            <p:grpSp>
              <p:nvGrpSpPr>
                <p:cNvPr id="7954" name="Google Shape;7954;p63"/>
                <p:cNvGrpSpPr/>
                <p:nvPr/>
              </p:nvGrpSpPr>
              <p:grpSpPr>
                <a:xfrm>
                  <a:off x="2109657" y="3288325"/>
                  <a:ext cx="686068" cy="462259"/>
                  <a:chOff x="2109657" y="3288325"/>
                  <a:chExt cx="686068" cy="462259"/>
                </a:xfrm>
              </p:grpSpPr>
              <p:sp>
                <p:nvSpPr>
                  <p:cNvPr id="7955" name="Google Shape;7955;p63"/>
                  <p:cNvSpPr/>
                  <p:nvPr/>
                </p:nvSpPr>
                <p:spPr>
                  <a:xfrm flipH="1">
                    <a:off x="2504086" y="3563260"/>
                    <a:ext cx="284419" cy="187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73" h="4837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201" y="1768"/>
                          <a:pt x="868" y="3403"/>
                          <a:pt x="1902" y="4837"/>
                        </a:cubicBezTo>
                        <a:cubicBezTo>
                          <a:pt x="3903" y="4603"/>
                          <a:pt x="5838" y="4070"/>
                          <a:pt x="7673" y="3303"/>
                        </a:cubicBezTo>
                        <a:cubicBezTo>
                          <a:pt x="7272" y="3169"/>
                          <a:pt x="6805" y="3069"/>
                          <a:pt x="6372" y="2969"/>
                        </a:cubicBezTo>
                        <a:cubicBezTo>
                          <a:pt x="4070" y="2435"/>
                          <a:pt x="1869" y="1435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56" name="Google Shape;7956;p63"/>
                  <p:cNvSpPr/>
                  <p:nvPr/>
                </p:nvSpPr>
                <p:spPr>
                  <a:xfrm flipH="1">
                    <a:off x="2109657" y="3288325"/>
                    <a:ext cx="686068" cy="405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981" h="11109" extrusionOk="0">
                        <a:moveTo>
                          <a:pt x="18481" y="0"/>
                        </a:moveTo>
                        <a:cubicBezTo>
                          <a:pt x="14165" y="2574"/>
                          <a:pt x="9241" y="3932"/>
                          <a:pt x="4246" y="3932"/>
                        </a:cubicBezTo>
                        <a:cubicBezTo>
                          <a:pt x="2832" y="3932"/>
                          <a:pt x="1413" y="3824"/>
                          <a:pt x="1" y="3603"/>
                        </a:cubicBezTo>
                        <a:lnTo>
                          <a:pt x="1" y="3603"/>
                        </a:lnTo>
                        <a:cubicBezTo>
                          <a:pt x="67" y="4804"/>
                          <a:pt x="134" y="6005"/>
                          <a:pt x="168" y="7205"/>
                        </a:cubicBezTo>
                        <a:cubicBezTo>
                          <a:pt x="168" y="7439"/>
                          <a:pt x="201" y="7639"/>
                          <a:pt x="234" y="7839"/>
                        </a:cubicBezTo>
                        <a:cubicBezTo>
                          <a:pt x="2136" y="9274"/>
                          <a:pt x="4304" y="10274"/>
                          <a:pt x="6639" y="10808"/>
                        </a:cubicBezTo>
                        <a:cubicBezTo>
                          <a:pt x="7039" y="10908"/>
                          <a:pt x="7506" y="11008"/>
                          <a:pt x="7940" y="11108"/>
                        </a:cubicBezTo>
                        <a:cubicBezTo>
                          <a:pt x="12176" y="9374"/>
                          <a:pt x="15879" y="6305"/>
                          <a:pt x="18981" y="2736"/>
                        </a:cubicBezTo>
                        <a:lnTo>
                          <a:pt x="18981" y="2736"/>
                        </a:lnTo>
                        <a:lnTo>
                          <a:pt x="18881" y="2802"/>
                        </a:lnTo>
                        <a:cubicBezTo>
                          <a:pt x="18747" y="1868"/>
                          <a:pt x="18581" y="934"/>
                          <a:pt x="1848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957" name="Google Shape;7957;p63"/>
                <p:cNvSpPr/>
                <p:nvPr/>
              </p:nvSpPr>
              <p:spPr>
                <a:xfrm rot="-209169" flipH="1">
                  <a:off x="1939450" y="3142853"/>
                  <a:ext cx="197724" cy="266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8" h="7373" extrusionOk="0">
                      <a:moveTo>
                        <a:pt x="5638" y="0"/>
                      </a:moveTo>
                      <a:lnTo>
                        <a:pt x="5538" y="34"/>
                      </a:lnTo>
                      <a:cubicBezTo>
                        <a:pt x="3903" y="1802"/>
                        <a:pt x="2069" y="3336"/>
                        <a:pt x="1" y="4570"/>
                      </a:cubicBezTo>
                      <a:cubicBezTo>
                        <a:pt x="134" y="5504"/>
                        <a:pt x="267" y="6438"/>
                        <a:pt x="434" y="7372"/>
                      </a:cubicBezTo>
                      <a:lnTo>
                        <a:pt x="501" y="7306"/>
                      </a:lnTo>
                      <a:cubicBezTo>
                        <a:pt x="2436" y="5037"/>
                        <a:pt x="4170" y="2602"/>
                        <a:pt x="56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58" name="Google Shape;7958;p63"/>
              <p:cNvGrpSpPr/>
              <p:nvPr/>
            </p:nvGrpSpPr>
            <p:grpSpPr>
              <a:xfrm>
                <a:off x="1922157" y="3124475"/>
                <a:ext cx="888002" cy="309024"/>
                <a:chOff x="1922982" y="3124088"/>
                <a:chExt cx="888002" cy="309024"/>
              </a:xfrm>
            </p:grpSpPr>
            <p:sp>
              <p:nvSpPr>
                <p:cNvPr id="7959" name="Google Shape;7959;p63"/>
                <p:cNvSpPr/>
                <p:nvPr/>
              </p:nvSpPr>
              <p:spPr>
                <a:xfrm flipH="1">
                  <a:off x="2124884" y="3189764"/>
                  <a:ext cx="686100" cy="2433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667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34" y="2136"/>
                        <a:pt x="234" y="4237"/>
                        <a:pt x="367" y="6339"/>
                      </a:cubicBezTo>
                      <a:cubicBezTo>
                        <a:pt x="1786" y="6562"/>
                        <a:pt x="3214" y="6672"/>
                        <a:pt x="4637" y="6672"/>
                      </a:cubicBezTo>
                      <a:cubicBezTo>
                        <a:pt x="9602" y="6672"/>
                        <a:pt x="14510" y="5329"/>
                        <a:pt x="18814" y="2736"/>
                      </a:cubicBezTo>
                      <a:cubicBezTo>
                        <a:pt x="18714" y="1902"/>
                        <a:pt x="18613" y="1068"/>
                        <a:pt x="18547" y="234"/>
                      </a:cubicBezTo>
                      <a:cubicBezTo>
                        <a:pt x="15639" y="949"/>
                        <a:pt x="12671" y="1309"/>
                        <a:pt x="9704" y="1309"/>
                      </a:cubicBezTo>
                      <a:cubicBezTo>
                        <a:pt x="6441" y="1309"/>
                        <a:pt x="3179" y="87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0" name="Google Shape;7960;p63"/>
                <p:cNvSpPr/>
                <p:nvPr/>
              </p:nvSpPr>
              <p:spPr>
                <a:xfrm flipH="1">
                  <a:off x="1922982" y="3124088"/>
                  <a:ext cx="211694" cy="165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4538" extrusionOk="0">
                      <a:moveTo>
                        <a:pt x="5805" y="1"/>
                      </a:moveTo>
                      <a:lnTo>
                        <a:pt x="5805" y="1"/>
                      </a:lnTo>
                      <a:cubicBezTo>
                        <a:pt x="3937" y="835"/>
                        <a:pt x="1969" y="1535"/>
                        <a:pt x="1" y="2035"/>
                      </a:cubicBezTo>
                      <a:cubicBezTo>
                        <a:pt x="67" y="2869"/>
                        <a:pt x="168" y="3703"/>
                        <a:pt x="268" y="4537"/>
                      </a:cubicBezTo>
                      <a:cubicBezTo>
                        <a:pt x="2336" y="3303"/>
                        <a:pt x="4170" y="1769"/>
                        <a:pt x="58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1" name="Google Shape;7961;p63"/>
              <p:cNvGrpSpPr/>
              <p:nvPr/>
            </p:nvGrpSpPr>
            <p:grpSpPr>
              <a:xfrm>
                <a:off x="1924188" y="3126481"/>
                <a:ext cx="886787" cy="303317"/>
                <a:chOff x="1924188" y="3126481"/>
                <a:chExt cx="886787" cy="303317"/>
              </a:xfrm>
            </p:grpSpPr>
            <p:sp>
              <p:nvSpPr>
                <p:cNvPr id="7962" name="Google Shape;7962;p63"/>
                <p:cNvSpPr/>
                <p:nvPr/>
              </p:nvSpPr>
              <p:spPr>
                <a:xfrm flipH="1">
                  <a:off x="2122430" y="3192156"/>
                  <a:ext cx="688545" cy="237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4" h="6673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34" y="2136"/>
                        <a:pt x="234" y="4237"/>
                        <a:pt x="367" y="6339"/>
                      </a:cubicBezTo>
                      <a:cubicBezTo>
                        <a:pt x="1786" y="6562"/>
                        <a:pt x="3214" y="6672"/>
                        <a:pt x="4637" y="6672"/>
                      </a:cubicBezTo>
                      <a:cubicBezTo>
                        <a:pt x="9602" y="6672"/>
                        <a:pt x="14510" y="5329"/>
                        <a:pt x="18814" y="2736"/>
                      </a:cubicBezTo>
                      <a:cubicBezTo>
                        <a:pt x="18714" y="1902"/>
                        <a:pt x="18613" y="1068"/>
                        <a:pt x="18547" y="234"/>
                      </a:cubicBezTo>
                      <a:cubicBezTo>
                        <a:pt x="15639" y="949"/>
                        <a:pt x="12671" y="1309"/>
                        <a:pt x="9704" y="1309"/>
                      </a:cubicBezTo>
                      <a:cubicBezTo>
                        <a:pt x="6441" y="1309"/>
                        <a:pt x="3179" y="874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3" name="Google Shape;7963;p63"/>
                <p:cNvSpPr/>
                <p:nvPr/>
              </p:nvSpPr>
              <p:spPr>
                <a:xfrm flipH="1">
                  <a:off x="1924188" y="3126481"/>
                  <a:ext cx="212927" cy="165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05" h="4538" extrusionOk="0">
                      <a:moveTo>
                        <a:pt x="5805" y="1"/>
                      </a:moveTo>
                      <a:lnTo>
                        <a:pt x="5805" y="1"/>
                      </a:lnTo>
                      <a:cubicBezTo>
                        <a:pt x="3937" y="835"/>
                        <a:pt x="1969" y="1535"/>
                        <a:pt x="1" y="2035"/>
                      </a:cubicBezTo>
                      <a:cubicBezTo>
                        <a:pt x="67" y="2869"/>
                        <a:pt x="168" y="3703"/>
                        <a:pt x="268" y="4537"/>
                      </a:cubicBezTo>
                      <a:cubicBezTo>
                        <a:pt x="2336" y="3303"/>
                        <a:pt x="4170" y="1769"/>
                        <a:pt x="58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4" name="Google Shape;7964;p63"/>
              <p:cNvGrpSpPr/>
              <p:nvPr/>
            </p:nvGrpSpPr>
            <p:grpSpPr>
              <a:xfrm>
                <a:off x="1903564" y="2953140"/>
                <a:ext cx="917218" cy="283284"/>
                <a:chOff x="1905945" y="2953784"/>
                <a:chExt cx="917218" cy="283284"/>
              </a:xfrm>
            </p:grpSpPr>
            <p:sp>
              <p:nvSpPr>
                <p:cNvPr id="7965" name="Google Shape;7965;p63"/>
                <p:cNvSpPr/>
                <p:nvPr/>
              </p:nvSpPr>
              <p:spPr>
                <a:xfrm flipH="1">
                  <a:off x="2134620" y="2987849"/>
                  <a:ext cx="688543" cy="249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1" h="6834" extrusionOk="0">
                      <a:moveTo>
                        <a:pt x="1" y="1"/>
                      </a:moveTo>
                      <a:cubicBezTo>
                        <a:pt x="101" y="1835"/>
                        <a:pt x="234" y="3670"/>
                        <a:pt x="334" y="5538"/>
                      </a:cubicBezTo>
                      <a:cubicBezTo>
                        <a:pt x="3531" y="6399"/>
                        <a:pt x="6811" y="6834"/>
                        <a:pt x="10092" y="6834"/>
                      </a:cubicBezTo>
                      <a:cubicBezTo>
                        <a:pt x="13041" y="6834"/>
                        <a:pt x="15991" y="6482"/>
                        <a:pt x="18881" y="5771"/>
                      </a:cubicBezTo>
                      <a:cubicBezTo>
                        <a:pt x="18714" y="4003"/>
                        <a:pt x="18614" y="2269"/>
                        <a:pt x="18547" y="501"/>
                      </a:cubicBezTo>
                      <a:cubicBezTo>
                        <a:pt x="15944" y="881"/>
                        <a:pt x="13323" y="1071"/>
                        <a:pt x="10703" y="1071"/>
                      </a:cubicBezTo>
                      <a:cubicBezTo>
                        <a:pt x="7114" y="1071"/>
                        <a:pt x="3530" y="71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6" name="Google Shape;7966;p63"/>
                <p:cNvSpPr/>
                <p:nvPr/>
              </p:nvSpPr>
              <p:spPr>
                <a:xfrm flipH="1">
                  <a:off x="1905945" y="2953784"/>
                  <a:ext cx="243312" cy="245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5" h="6706" extrusionOk="0">
                      <a:moveTo>
                        <a:pt x="6405" y="1"/>
                      </a:moveTo>
                      <a:cubicBezTo>
                        <a:pt x="4303" y="634"/>
                        <a:pt x="2168" y="1101"/>
                        <a:pt x="0" y="1435"/>
                      </a:cubicBezTo>
                      <a:cubicBezTo>
                        <a:pt x="67" y="3203"/>
                        <a:pt x="167" y="4937"/>
                        <a:pt x="334" y="6705"/>
                      </a:cubicBezTo>
                      <a:cubicBezTo>
                        <a:pt x="2302" y="6205"/>
                        <a:pt x="4270" y="5505"/>
                        <a:pt x="6138" y="4671"/>
                      </a:cubicBezTo>
                      <a:lnTo>
                        <a:pt x="6338" y="4470"/>
                      </a:lnTo>
                      <a:lnTo>
                        <a:pt x="6605" y="3937"/>
                      </a:lnTo>
                      <a:cubicBezTo>
                        <a:pt x="6538" y="2636"/>
                        <a:pt x="6471" y="1335"/>
                        <a:pt x="64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67" name="Google Shape;7967;p63"/>
              <p:cNvGrpSpPr/>
              <p:nvPr/>
            </p:nvGrpSpPr>
            <p:grpSpPr>
              <a:xfrm>
                <a:off x="1905952" y="2953784"/>
                <a:ext cx="917211" cy="283277"/>
                <a:chOff x="1905952" y="2953784"/>
                <a:chExt cx="917211" cy="283277"/>
              </a:xfrm>
            </p:grpSpPr>
            <p:sp>
              <p:nvSpPr>
                <p:cNvPr id="7968" name="Google Shape;7968;p63"/>
                <p:cNvSpPr/>
                <p:nvPr/>
              </p:nvSpPr>
              <p:spPr>
                <a:xfrm flipH="1">
                  <a:off x="2134640" y="2987849"/>
                  <a:ext cx="688523" cy="2492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1" h="6834" extrusionOk="0">
                      <a:moveTo>
                        <a:pt x="1" y="1"/>
                      </a:moveTo>
                      <a:cubicBezTo>
                        <a:pt x="101" y="1835"/>
                        <a:pt x="234" y="3670"/>
                        <a:pt x="334" y="5538"/>
                      </a:cubicBezTo>
                      <a:cubicBezTo>
                        <a:pt x="3531" y="6399"/>
                        <a:pt x="6811" y="6834"/>
                        <a:pt x="10092" y="6834"/>
                      </a:cubicBezTo>
                      <a:cubicBezTo>
                        <a:pt x="13041" y="6834"/>
                        <a:pt x="15991" y="6482"/>
                        <a:pt x="18881" y="5771"/>
                      </a:cubicBezTo>
                      <a:cubicBezTo>
                        <a:pt x="18714" y="4003"/>
                        <a:pt x="18614" y="2269"/>
                        <a:pt x="18547" y="501"/>
                      </a:cubicBezTo>
                      <a:cubicBezTo>
                        <a:pt x="15944" y="881"/>
                        <a:pt x="13323" y="1071"/>
                        <a:pt x="10703" y="1071"/>
                      </a:cubicBezTo>
                      <a:cubicBezTo>
                        <a:pt x="7114" y="1071"/>
                        <a:pt x="3530" y="714"/>
                        <a:pt x="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9" name="Google Shape;7969;p63"/>
                <p:cNvSpPr/>
                <p:nvPr/>
              </p:nvSpPr>
              <p:spPr>
                <a:xfrm flipH="1">
                  <a:off x="1905952" y="2953784"/>
                  <a:ext cx="243304" cy="24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5" h="6706" extrusionOk="0">
                      <a:moveTo>
                        <a:pt x="6405" y="1"/>
                      </a:moveTo>
                      <a:cubicBezTo>
                        <a:pt x="4303" y="634"/>
                        <a:pt x="2168" y="1101"/>
                        <a:pt x="0" y="1435"/>
                      </a:cubicBezTo>
                      <a:cubicBezTo>
                        <a:pt x="67" y="3203"/>
                        <a:pt x="167" y="4937"/>
                        <a:pt x="334" y="6705"/>
                      </a:cubicBezTo>
                      <a:cubicBezTo>
                        <a:pt x="2302" y="6205"/>
                        <a:pt x="4270" y="5505"/>
                        <a:pt x="6138" y="4671"/>
                      </a:cubicBezTo>
                      <a:lnTo>
                        <a:pt x="6338" y="4470"/>
                      </a:lnTo>
                      <a:lnTo>
                        <a:pt x="6605" y="3937"/>
                      </a:lnTo>
                      <a:cubicBezTo>
                        <a:pt x="6538" y="2636"/>
                        <a:pt x="6471" y="1335"/>
                        <a:pt x="640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0" name="Google Shape;7970;p63"/>
              <p:cNvGrpSpPr/>
              <p:nvPr/>
            </p:nvGrpSpPr>
            <p:grpSpPr>
              <a:xfrm>
                <a:off x="1910883" y="2757392"/>
                <a:ext cx="919641" cy="269594"/>
                <a:chOff x="1913258" y="2757317"/>
                <a:chExt cx="919641" cy="269594"/>
              </a:xfrm>
            </p:grpSpPr>
            <p:sp>
              <p:nvSpPr>
                <p:cNvPr id="7971" name="Google Shape;7971;p63"/>
                <p:cNvSpPr/>
                <p:nvPr/>
              </p:nvSpPr>
              <p:spPr>
                <a:xfrm flipH="1">
                  <a:off x="2146764" y="2802965"/>
                  <a:ext cx="686136" cy="223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5" h="614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7" y="1702"/>
                        <a:pt x="168" y="3369"/>
                        <a:pt x="268" y="5071"/>
                      </a:cubicBezTo>
                      <a:cubicBezTo>
                        <a:pt x="3797" y="5784"/>
                        <a:pt x="7381" y="6141"/>
                        <a:pt x="10970" y="6141"/>
                      </a:cubicBezTo>
                      <a:cubicBezTo>
                        <a:pt x="13590" y="6141"/>
                        <a:pt x="16211" y="5951"/>
                        <a:pt x="18814" y="5571"/>
                      </a:cubicBezTo>
                      <a:cubicBezTo>
                        <a:pt x="18747" y="3836"/>
                        <a:pt x="18714" y="2102"/>
                        <a:pt x="18747" y="367"/>
                      </a:cubicBezTo>
                      <a:lnTo>
                        <a:pt x="18747" y="367"/>
                      </a:lnTo>
                      <a:cubicBezTo>
                        <a:pt x="15932" y="849"/>
                        <a:pt x="13097" y="1093"/>
                        <a:pt x="10265" y="1093"/>
                      </a:cubicBezTo>
                      <a:cubicBezTo>
                        <a:pt x="6823" y="1093"/>
                        <a:pt x="3387" y="732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2" name="Google Shape;7972;p63"/>
                <p:cNvSpPr/>
                <p:nvPr/>
              </p:nvSpPr>
              <p:spPr>
                <a:xfrm flipH="1">
                  <a:off x="1913258" y="2757317"/>
                  <a:ext cx="239157" cy="249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6839" extrusionOk="0">
                      <a:moveTo>
                        <a:pt x="6172" y="1"/>
                      </a:moveTo>
                      <a:cubicBezTo>
                        <a:pt x="4170" y="701"/>
                        <a:pt x="2102" y="1268"/>
                        <a:pt x="0" y="1635"/>
                      </a:cubicBezTo>
                      <a:cubicBezTo>
                        <a:pt x="0" y="3370"/>
                        <a:pt x="0" y="5104"/>
                        <a:pt x="67" y="6839"/>
                      </a:cubicBezTo>
                      <a:cubicBezTo>
                        <a:pt x="2235" y="6505"/>
                        <a:pt x="4370" y="6038"/>
                        <a:pt x="6472" y="5405"/>
                      </a:cubicBezTo>
                      <a:cubicBezTo>
                        <a:pt x="6372" y="3603"/>
                        <a:pt x="6272" y="1802"/>
                        <a:pt x="6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3" name="Google Shape;7973;p63"/>
              <p:cNvGrpSpPr/>
              <p:nvPr/>
            </p:nvGrpSpPr>
            <p:grpSpPr>
              <a:xfrm>
                <a:off x="1913258" y="2757317"/>
                <a:ext cx="919641" cy="269588"/>
                <a:chOff x="1913258" y="2757317"/>
                <a:chExt cx="919641" cy="269588"/>
              </a:xfrm>
            </p:grpSpPr>
            <p:sp>
              <p:nvSpPr>
                <p:cNvPr id="7974" name="Google Shape;7974;p63"/>
                <p:cNvSpPr/>
                <p:nvPr/>
              </p:nvSpPr>
              <p:spPr>
                <a:xfrm flipH="1">
                  <a:off x="2146783" y="2802965"/>
                  <a:ext cx="686116" cy="2239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15" h="6141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67" y="1702"/>
                        <a:pt x="168" y="3369"/>
                        <a:pt x="268" y="5071"/>
                      </a:cubicBezTo>
                      <a:cubicBezTo>
                        <a:pt x="3797" y="5784"/>
                        <a:pt x="7381" y="6141"/>
                        <a:pt x="10970" y="6141"/>
                      </a:cubicBezTo>
                      <a:cubicBezTo>
                        <a:pt x="13590" y="6141"/>
                        <a:pt x="16211" y="5951"/>
                        <a:pt x="18814" y="5571"/>
                      </a:cubicBezTo>
                      <a:cubicBezTo>
                        <a:pt x="18747" y="3836"/>
                        <a:pt x="18714" y="2102"/>
                        <a:pt x="18747" y="367"/>
                      </a:cubicBezTo>
                      <a:lnTo>
                        <a:pt x="18747" y="367"/>
                      </a:lnTo>
                      <a:cubicBezTo>
                        <a:pt x="15932" y="849"/>
                        <a:pt x="13097" y="1093"/>
                        <a:pt x="10265" y="1093"/>
                      </a:cubicBezTo>
                      <a:cubicBezTo>
                        <a:pt x="6823" y="1093"/>
                        <a:pt x="3387" y="732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5" name="Google Shape;7975;p63"/>
                <p:cNvSpPr/>
                <p:nvPr/>
              </p:nvSpPr>
              <p:spPr>
                <a:xfrm flipH="1">
                  <a:off x="1913258" y="2757317"/>
                  <a:ext cx="239157" cy="249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72" h="6839" extrusionOk="0">
                      <a:moveTo>
                        <a:pt x="6172" y="1"/>
                      </a:moveTo>
                      <a:cubicBezTo>
                        <a:pt x="4170" y="701"/>
                        <a:pt x="2102" y="1268"/>
                        <a:pt x="0" y="1635"/>
                      </a:cubicBezTo>
                      <a:cubicBezTo>
                        <a:pt x="0" y="3370"/>
                        <a:pt x="0" y="5104"/>
                        <a:pt x="67" y="6839"/>
                      </a:cubicBezTo>
                      <a:cubicBezTo>
                        <a:pt x="2235" y="6505"/>
                        <a:pt x="4370" y="6038"/>
                        <a:pt x="6472" y="5405"/>
                      </a:cubicBezTo>
                      <a:cubicBezTo>
                        <a:pt x="6372" y="3603"/>
                        <a:pt x="6272" y="1802"/>
                        <a:pt x="61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6" name="Google Shape;7976;p63"/>
              <p:cNvGrpSpPr/>
              <p:nvPr/>
            </p:nvGrpSpPr>
            <p:grpSpPr>
              <a:xfrm>
                <a:off x="1923117" y="2544093"/>
                <a:ext cx="918392" cy="299606"/>
                <a:chOff x="1923004" y="2543224"/>
                <a:chExt cx="918392" cy="299606"/>
              </a:xfrm>
            </p:grpSpPr>
            <p:sp>
              <p:nvSpPr>
                <p:cNvPr id="7977" name="Google Shape;7977;p63"/>
                <p:cNvSpPr/>
                <p:nvPr/>
              </p:nvSpPr>
              <p:spPr>
                <a:xfrm flipH="1">
                  <a:off x="2145560" y="2599810"/>
                  <a:ext cx="695836" cy="243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1" h="6664" extrusionOk="0">
                      <a:moveTo>
                        <a:pt x="19081" y="1"/>
                      </a:moveTo>
                      <a:lnTo>
                        <a:pt x="19081" y="1"/>
                      </a:lnTo>
                      <a:cubicBezTo>
                        <a:pt x="15521" y="682"/>
                        <a:pt x="11898" y="1020"/>
                        <a:pt x="8271" y="1020"/>
                      </a:cubicBezTo>
                      <a:cubicBezTo>
                        <a:pt x="5507" y="1020"/>
                        <a:pt x="2741" y="824"/>
                        <a:pt x="0" y="434"/>
                      </a:cubicBezTo>
                      <a:lnTo>
                        <a:pt x="0" y="434"/>
                      </a:lnTo>
                      <a:cubicBezTo>
                        <a:pt x="67" y="2169"/>
                        <a:pt x="134" y="3870"/>
                        <a:pt x="234" y="5571"/>
                      </a:cubicBezTo>
                      <a:cubicBezTo>
                        <a:pt x="3620" y="6303"/>
                        <a:pt x="7056" y="6664"/>
                        <a:pt x="10498" y="6664"/>
                      </a:cubicBezTo>
                      <a:cubicBezTo>
                        <a:pt x="13330" y="6664"/>
                        <a:pt x="16165" y="6420"/>
                        <a:pt x="18980" y="5938"/>
                      </a:cubicBezTo>
                      <a:cubicBezTo>
                        <a:pt x="18980" y="3970"/>
                        <a:pt x="19014" y="1969"/>
                        <a:pt x="190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78" name="Google Shape;7978;p63"/>
                <p:cNvSpPr/>
                <p:nvPr/>
              </p:nvSpPr>
              <p:spPr>
                <a:xfrm flipH="1">
                  <a:off x="1923004" y="2543224"/>
                  <a:ext cx="228220" cy="27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5" h="7507" extrusionOk="0">
                      <a:moveTo>
                        <a:pt x="5971" y="1"/>
                      </a:moveTo>
                      <a:cubicBezTo>
                        <a:pt x="4070" y="635"/>
                        <a:pt x="2102" y="1168"/>
                        <a:pt x="134" y="1569"/>
                      </a:cubicBezTo>
                      <a:cubicBezTo>
                        <a:pt x="67" y="3537"/>
                        <a:pt x="33" y="5538"/>
                        <a:pt x="0" y="7506"/>
                      </a:cubicBezTo>
                      <a:cubicBezTo>
                        <a:pt x="2135" y="7139"/>
                        <a:pt x="4203" y="6572"/>
                        <a:pt x="6205" y="5872"/>
                      </a:cubicBezTo>
                      <a:cubicBezTo>
                        <a:pt x="6138" y="3904"/>
                        <a:pt x="6071" y="1936"/>
                        <a:pt x="59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79" name="Google Shape;7979;p63"/>
              <p:cNvGrpSpPr/>
              <p:nvPr/>
            </p:nvGrpSpPr>
            <p:grpSpPr>
              <a:xfrm>
                <a:off x="1924195" y="2543224"/>
                <a:ext cx="917201" cy="299599"/>
                <a:chOff x="1924195" y="2543224"/>
                <a:chExt cx="917201" cy="299599"/>
              </a:xfrm>
            </p:grpSpPr>
            <p:sp>
              <p:nvSpPr>
                <p:cNvPr id="7980" name="Google Shape;7980;p63"/>
                <p:cNvSpPr/>
                <p:nvPr/>
              </p:nvSpPr>
              <p:spPr>
                <a:xfrm flipH="1">
                  <a:off x="2145580" y="2599810"/>
                  <a:ext cx="695816" cy="2430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1" h="6664" extrusionOk="0">
                      <a:moveTo>
                        <a:pt x="19081" y="1"/>
                      </a:moveTo>
                      <a:lnTo>
                        <a:pt x="19081" y="1"/>
                      </a:lnTo>
                      <a:cubicBezTo>
                        <a:pt x="15521" y="682"/>
                        <a:pt x="11898" y="1020"/>
                        <a:pt x="8271" y="1020"/>
                      </a:cubicBezTo>
                      <a:cubicBezTo>
                        <a:pt x="5507" y="1020"/>
                        <a:pt x="2741" y="824"/>
                        <a:pt x="0" y="434"/>
                      </a:cubicBezTo>
                      <a:lnTo>
                        <a:pt x="0" y="434"/>
                      </a:lnTo>
                      <a:cubicBezTo>
                        <a:pt x="67" y="2169"/>
                        <a:pt x="134" y="3870"/>
                        <a:pt x="234" y="5571"/>
                      </a:cubicBezTo>
                      <a:cubicBezTo>
                        <a:pt x="3620" y="6303"/>
                        <a:pt x="7056" y="6664"/>
                        <a:pt x="10498" y="6664"/>
                      </a:cubicBezTo>
                      <a:cubicBezTo>
                        <a:pt x="13330" y="6664"/>
                        <a:pt x="16165" y="6420"/>
                        <a:pt x="18980" y="5938"/>
                      </a:cubicBezTo>
                      <a:cubicBezTo>
                        <a:pt x="18980" y="3970"/>
                        <a:pt x="19014" y="1969"/>
                        <a:pt x="1908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1" name="Google Shape;7981;p63"/>
                <p:cNvSpPr/>
                <p:nvPr/>
              </p:nvSpPr>
              <p:spPr>
                <a:xfrm flipH="1">
                  <a:off x="1924195" y="2543224"/>
                  <a:ext cx="228220" cy="273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5" h="7507" extrusionOk="0">
                      <a:moveTo>
                        <a:pt x="5971" y="1"/>
                      </a:moveTo>
                      <a:cubicBezTo>
                        <a:pt x="4070" y="635"/>
                        <a:pt x="2102" y="1168"/>
                        <a:pt x="134" y="1569"/>
                      </a:cubicBezTo>
                      <a:cubicBezTo>
                        <a:pt x="67" y="3537"/>
                        <a:pt x="33" y="5538"/>
                        <a:pt x="0" y="7506"/>
                      </a:cubicBezTo>
                      <a:cubicBezTo>
                        <a:pt x="2135" y="7139"/>
                        <a:pt x="4203" y="6572"/>
                        <a:pt x="6205" y="5872"/>
                      </a:cubicBezTo>
                      <a:cubicBezTo>
                        <a:pt x="6138" y="3904"/>
                        <a:pt x="6071" y="1936"/>
                        <a:pt x="597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2" name="Google Shape;7982;p63"/>
              <p:cNvGrpSpPr/>
              <p:nvPr/>
            </p:nvGrpSpPr>
            <p:grpSpPr>
              <a:xfrm>
                <a:off x="1932680" y="2356971"/>
                <a:ext cx="912369" cy="279268"/>
                <a:chOff x="1932674" y="2357746"/>
                <a:chExt cx="912369" cy="279268"/>
              </a:xfrm>
            </p:grpSpPr>
            <p:sp>
              <p:nvSpPr>
                <p:cNvPr id="7983" name="Google Shape;7983;p63"/>
                <p:cNvSpPr/>
                <p:nvPr/>
              </p:nvSpPr>
              <p:spPr>
                <a:xfrm flipH="1">
                  <a:off x="2138266" y="2357746"/>
                  <a:ext cx="706777" cy="27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1" h="7658" extrusionOk="0">
                      <a:moveTo>
                        <a:pt x="0" y="1"/>
                      </a:moveTo>
                      <a:cubicBezTo>
                        <a:pt x="0" y="2369"/>
                        <a:pt x="34" y="4737"/>
                        <a:pt x="100" y="7072"/>
                      </a:cubicBezTo>
                      <a:cubicBezTo>
                        <a:pt x="2841" y="7462"/>
                        <a:pt x="5607" y="7658"/>
                        <a:pt x="8371" y="7658"/>
                      </a:cubicBezTo>
                      <a:cubicBezTo>
                        <a:pt x="11998" y="7658"/>
                        <a:pt x="15621" y="7320"/>
                        <a:pt x="19181" y="6639"/>
                      </a:cubicBezTo>
                      <a:cubicBezTo>
                        <a:pt x="19247" y="4937"/>
                        <a:pt x="19314" y="3203"/>
                        <a:pt x="19381" y="1502"/>
                      </a:cubicBezTo>
                      <a:lnTo>
                        <a:pt x="19381" y="1502"/>
                      </a:lnTo>
                      <a:cubicBezTo>
                        <a:pt x="17662" y="1698"/>
                        <a:pt x="15924" y="1789"/>
                        <a:pt x="14181" y="1789"/>
                      </a:cubicBezTo>
                      <a:cubicBezTo>
                        <a:pt x="9395" y="1789"/>
                        <a:pt x="4572" y="110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4" name="Google Shape;7984;p63"/>
                <p:cNvSpPr/>
                <p:nvPr/>
              </p:nvSpPr>
              <p:spPr>
                <a:xfrm flipH="1">
                  <a:off x="1932674" y="2375257"/>
                  <a:ext cx="216583" cy="2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6172" extrusionOk="0">
                      <a:moveTo>
                        <a:pt x="5705" y="1"/>
                      </a:moveTo>
                      <a:cubicBezTo>
                        <a:pt x="3870" y="468"/>
                        <a:pt x="2035" y="801"/>
                        <a:pt x="201" y="1035"/>
                      </a:cubicBezTo>
                      <a:cubicBezTo>
                        <a:pt x="134" y="2736"/>
                        <a:pt x="67" y="4470"/>
                        <a:pt x="1" y="6172"/>
                      </a:cubicBezTo>
                      <a:cubicBezTo>
                        <a:pt x="1969" y="5771"/>
                        <a:pt x="3937" y="5238"/>
                        <a:pt x="5838" y="4604"/>
                      </a:cubicBezTo>
                      <a:cubicBezTo>
                        <a:pt x="5771" y="3069"/>
                        <a:pt x="5738" y="1535"/>
                        <a:pt x="57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5" name="Google Shape;7985;p63"/>
              <p:cNvGrpSpPr/>
              <p:nvPr/>
            </p:nvGrpSpPr>
            <p:grpSpPr>
              <a:xfrm>
                <a:off x="1932674" y="2357746"/>
                <a:ext cx="912369" cy="279260"/>
                <a:chOff x="1932674" y="2357746"/>
                <a:chExt cx="912369" cy="279260"/>
              </a:xfrm>
            </p:grpSpPr>
            <p:sp>
              <p:nvSpPr>
                <p:cNvPr id="7986" name="Google Shape;7986;p63"/>
                <p:cNvSpPr/>
                <p:nvPr/>
              </p:nvSpPr>
              <p:spPr>
                <a:xfrm flipH="1">
                  <a:off x="2138287" y="2357746"/>
                  <a:ext cx="706756" cy="2792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81" h="7658" extrusionOk="0">
                      <a:moveTo>
                        <a:pt x="0" y="1"/>
                      </a:moveTo>
                      <a:cubicBezTo>
                        <a:pt x="0" y="2369"/>
                        <a:pt x="34" y="4737"/>
                        <a:pt x="100" y="7072"/>
                      </a:cubicBezTo>
                      <a:cubicBezTo>
                        <a:pt x="2841" y="7462"/>
                        <a:pt x="5607" y="7658"/>
                        <a:pt x="8371" y="7658"/>
                      </a:cubicBezTo>
                      <a:cubicBezTo>
                        <a:pt x="11998" y="7658"/>
                        <a:pt x="15621" y="7320"/>
                        <a:pt x="19181" y="6639"/>
                      </a:cubicBezTo>
                      <a:cubicBezTo>
                        <a:pt x="19247" y="4937"/>
                        <a:pt x="19314" y="3203"/>
                        <a:pt x="19381" y="1502"/>
                      </a:cubicBezTo>
                      <a:lnTo>
                        <a:pt x="19381" y="1502"/>
                      </a:lnTo>
                      <a:cubicBezTo>
                        <a:pt x="17662" y="1698"/>
                        <a:pt x="15924" y="1789"/>
                        <a:pt x="14181" y="1789"/>
                      </a:cubicBezTo>
                      <a:cubicBezTo>
                        <a:pt x="9395" y="1789"/>
                        <a:pt x="4572" y="110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87" name="Google Shape;7987;p63"/>
                <p:cNvSpPr/>
                <p:nvPr/>
              </p:nvSpPr>
              <p:spPr>
                <a:xfrm flipH="1">
                  <a:off x="1932674" y="2375257"/>
                  <a:ext cx="216583" cy="2250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9" h="6172" extrusionOk="0">
                      <a:moveTo>
                        <a:pt x="5705" y="1"/>
                      </a:moveTo>
                      <a:cubicBezTo>
                        <a:pt x="3870" y="468"/>
                        <a:pt x="2035" y="801"/>
                        <a:pt x="201" y="1035"/>
                      </a:cubicBezTo>
                      <a:cubicBezTo>
                        <a:pt x="134" y="2736"/>
                        <a:pt x="67" y="4470"/>
                        <a:pt x="1" y="6172"/>
                      </a:cubicBezTo>
                      <a:cubicBezTo>
                        <a:pt x="1969" y="5771"/>
                        <a:pt x="3937" y="5238"/>
                        <a:pt x="5838" y="4604"/>
                      </a:cubicBezTo>
                      <a:cubicBezTo>
                        <a:pt x="5771" y="3069"/>
                        <a:pt x="5738" y="1535"/>
                        <a:pt x="57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88" name="Google Shape;7988;p63"/>
              <p:cNvGrpSpPr/>
              <p:nvPr/>
            </p:nvGrpSpPr>
            <p:grpSpPr>
              <a:xfrm>
                <a:off x="1937605" y="2104720"/>
                <a:ext cx="907445" cy="321248"/>
                <a:chOff x="1937598" y="2103502"/>
                <a:chExt cx="907445" cy="321248"/>
              </a:xfrm>
            </p:grpSpPr>
            <p:sp>
              <p:nvSpPr>
                <p:cNvPr id="7989" name="Google Shape;7989;p63"/>
                <p:cNvSpPr/>
                <p:nvPr/>
              </p:nvSpPr>
              <p:spPr>
                <a:xfrm flipH="1">
                  <a:off x="2130973" y="2103502"/>
                  <a:ext cx="714070" cy="321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1" h="8748" extrusionOk="0">
                      <a:moveTo>
                        <a:pt x="200" y="1"/>
                      </a:moveTo>
                      <a:cubicBezTo>
                        <a:pt x="67" y="2336"/>
                        <a:pt x="0" y="4671"/>
                        <a:pt x="0" y="6973"/>
                      </a:cubicBezTo>
                      <a:cubicBezTo>
                        <a:pt x="4554" y="8063"/>
                        <a:pt x="9318" y="8748"/>
                        <a:pt x="14051" y="8748"/>
                      </a:cubicBezTo>
                      <a:cubicBezTo>
                        <a:pt x="15837" y="8748"/>
                        <a:pt x="17617" y="8650"/>
                        <a:pt x="19381" y="8440"/>
                      </a:cubicBezTo>
                      <a:cubicBezTo>
                        <a:pt x="19447" y="6039"/>
                        <a:pt x="19547" y="3604"/>
                        <a:pt x="19581" y="1202"/>
                      </a:cubicBezTo>
                      <a:lnTo>
                        <a:pt x="19581" y="1202"/>
                      </a:lnTo>
                      <a:cubicBezTo>
                        <a:pt x="17077" y="1602"/>
                        <a:pt x="14543" y="1822"/>
                        <a:pt x="12016" y="1822"/>
                      </a:cubicBezTo>
                      <a:cubicBezTo>
                        <a:pt x="8012" y="1822"/>
                        <a:pt x="4025" y="1269"/>
                        <a:pt x="2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0" name="Google Shape;7990;p63"/>
                <p:cNvSpPr/>
                <p:nvPr/>
              </p:nvSpPr>
              <p:spPr>
                <a:xfrm flipH="1">
                  <a:off x="1937598" y="2104800"/>
                  <a:ext cx="205570" cy="308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5" h="8373" extrusionOk="0">
                      <a:moveTo>
                        <a:pt x="5405" y="0"/>
                      </a:moveTo>
                      <a:cubicBezTo>
                        <a:pt x="3703" y="434"/>
                        <a:pt x="1935" y="834"/>
                        <a:pt x="201" y="1101"/>
                      </a:cubicBezTo>
                      <a:cubicBezTo>
                        <a:pt x="167" y="3503"/>
                        <a:pt x="67" y="5938"/>
                        <a:pt x="1" y="8373"/>
                      </a:cubicBezTo>
                      <a:cubicBezTo>
                        <a:pt x="1835" y="8139"/>
                        <a:pt x="3670" y="7806"/>
                        <a:pt x="5505" y="7339"/>
                      </a:cubicBezTo>
                      <a:cubicBezTo>
                        <a:pt x="5438" y="4904"/>
                        <a:pt x="5405" y="2435"/>
                        <a:pt x="54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91" name="Google Shape;7991;p63"/>
              <p:cNvGrpSpPr/>
              <p:nvPr/>
            </p:nvGrpSpPr>
            <p:grpSpPr>
              <a:xfrm>
                <a:off x="1937577" y="2103502"/>
                <a:ext cx="907466" cy="321258"/>
                <a:chOff x="1937577" y="2103502"/>
                <a:chExt cx="907466" cy="321258"/>
              </a:xfrm>
            </p:grpSpPr>
            <p:sp>
              <p:nvSpPr>
                <p:cNvPr id="7992" name="Google Shape;7992;p63"/>
                <p:cNvSpPr/>
                <p:nvPr/>
              </p:nvSpPr>
              <p:spPr>
                <a:xfrm flipH="1">
                  <a:off x="2130993" y="2103502"/>
                  <a:ext cx="714050" cy="32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81" h="8748" extrusionOk="0">
                      <a:moveTo>
                        <a:pt x="200" y="1"/>
                      </a:moveTo>
                      <a:cubicBezTo>
                        <a:pt x="67" y="2336"/>
                        <a:pt x="0" y="4671"/>
                        <a:pt x="0" y="6973"/>
                      </a:cubicBezTo>
                      <a:cubicBezTo>
                        <a:pt x="4554" y="8063"/>
                        <a:pt x="9318" y="8748"/>
                        <a:pt x="14051" y="8748"/>
                      </a:cubicBezTo>
                      <a:cubicBezTo>
                        <a:pt x="15837" y="8748"/>
                        <a:pt x="17617" y="8650"/>
                        <a:pt x="19381" y="8440"/>
                      </a:cubicBezTo>
                      <a:cubicBezTo>
                        <a:pt x="19447" y="6039"/>
                        <a:pt x="19547" y="3604"/>
                        <a:pt x="19581" y="1202"/>
                      </a:cubicBezTo>
                      <a:lnTo>
                        <a:pt x="19581" y="1202"/>
                      </a:lnTo>
                      <a:cubicBezTo>
                        <a:pt x="17077" y="1602"/>
                        <a:pt x="14543" y="1822"/>
                        <a:pt x="12016" y="1822"/>
                      </a:cubicBezTo>
                      <a:cubicBezTo>
                        <a:pt x="8012" y="1822"/>
                        <a:pt x="4025" y="1269"/>
                        <a:pt x="20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3" name="Google Shape;7993;p63"/>
                <p:cNvSpPr/>
                <p:nvPr/>
              </p:nvSpPr>
              <p:spPr>
                <a:xfrm flipH="1">
                  <a:off x="1937577" y="2108961"/>
                  <a:ext cx="205598" cy="3053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5" h="8373" extrusionOk="0">
                      <a:moveTo>
                        <a:pt x="5405" y="0"/>
                      </a:moveTo>
                      <a:cubicBezTo>
                        <a:pt x="3703" y="434"/>
                        <a:pt x="1935" y="834"/>
                        <a:pt x="201" y="1101"/>
                      </a:cubicBezTo>
                      <a:cubicBezTo>
                        <a:pt x="167" y="3503"/>
                        <a:pt x="67" y="5938"/>
                        <a:pt x="1" y="8373"/>
                      </a:cubicBezTo>
                      <a:cubicBezTo>
                        <a:pt x="1835" y="8139"/>
                        <a:pt x="3670" y="7806"/>
                        <a:pt x="5505" y="7339"/>
                      </a:cubicBezTo>
                      <a:cubicBezTo>
                        <a:pt x="5438" y="4904"/>
                        <a:pt x="5405" y="2435"/>
                        <a:pt x="54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94" name="Google Shape;7994;p63"/>
              <p:cNvGrpSpPr/>
              <p:nvPr/>
            </p:nvGrpSpPr>
            <p:grpSpPr>
              <a:xfrm>
                <a:off x="1946505" y="1880111"/>
                <a:ext cx="889465" cy="289115"/>
                <a:chOff x="1948899" y="1879648"/>
                <a:chExt cx="889465" cy="289115"/>
              </a:xfrm>
            </p:grpSpPr>
            <p:sp>
              <p:nvSpPr>
                <p:cNvPr id="7995" name="Google Shape;7995;p63"/>
                <p:cNvSpPr/>
                <p:nvPr/>
              </p:nvSpPr>
              <p:spPr>
                <a:xfrm flipH="1">
                  <a:off x="2130347" y="1893070"/>
                  <a:ext cx="708017" cy="27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5" h="7560" extrusionOk="0">
                      <a:moveTo>
                        <a:pt x="501" y="0"/>
                      </a:moveTo>
                      <a:cubicBezTo>
                        <a:pt x="267" y="1935"/>
                        <a:pt x="100" y="3837"/>
                        <a:pt x="0" y="5738"/>
                      </a:cubicBezTo>
                      <a:cubicBezTo>
                        <a:pt x="3845" y="7006"/>
                        <a:pt x="7828" y="7559"/>
                        <a:pt x="11826" y="7559"/>
                      </a:cubicBezTo>
                      <a:cubicBezTo>
                        <a:pt x="14348" y="7559"/>
                        <a:pt x="16877" y="7339"/>
                        <a:pt x="19381" y="6939"/>
                      </a:cubicBezTo>
                      <a:cubicBezTo>
                        <a:pt x="19414" y="4871"/>
                        <a:pt x="19414" y="2769"/>
                        <a:pt x="19381" y="701"/>
                      </a:cubicBezTo>
                      <a:cubicBezTo>
                        <a:pt x="16452" y="1281"/>
                        <a:pt x="13509" y="1623"/>
                        <a:pt x="10603" y="1623"/>
                      </a:cubicBezTo>
                      <a:cubicBezTo>
                        <a:pt x="7155" y="1623"/>
                        <a:pt x="3759" y="1141"/>
                        <a:pt x="5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6" name="Google Shape;7996;p63"/>
                <p:cNvSpPr/>
                <p:nvPr/>
              </p:nvSpPr>
              <p:spPr>
                <a:xfrm flipH="1">
                  <a:off x="1948899" y="1879648"/>
                  <a:ext cx="183906" cy="26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5" h="7539" extrusionOk="0">
                      <a:moveTo>
                        <a:pt x="5171" y="0"/>
                      </a:moveTo>
                      <a:lnTo>
                        <a:pt x="5171" y="0"/>
                      </a:lnTo>
                      <a:cubicBezTo>
                        <a:pt x="3470" y="500"/>
                        <a:pt x="1735" y="934"/>
                        <a:pt x="1" y="1268"/>
                      </a:cubicBezTo>
                      <a:cubicBezTo>
                        <a:pt x="34" y="3336"/>
                        <a:pt x="34" y="5437"/>
                        <a:pt x="1" y="7539"/>
                      </a:cubicBezTo>
                      <a:cubicBezTo>
                        <a:pt x="1735" y="7239"/>
                        <a:pt x="3470" y="6872"/>
                        <a:pt x="5205" y="6438"/>
                      </a:cubicBezTo>
                      <a:cubicBezTo>
                        <a:pt x="5205" y="5938"/>
                        <a:pt x="5205" y="5404"/>
                        <a:pt x="5205" y="4904"/>
                      </a:cubicBezTo>
                      <a:cubicBezTo>
                        <a:pt x="5138" y="3402"/>
                        <a:pt x="5171" y="1735"/>
                        <a:pt x="5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997" name="Google Shape;7997;p63"/>
              <p:cNvGrpSpPr/>
              <p:nvPr/>
            </p:nvGrpSpPr>
            <p:grpSpPr>
              <a:xfrm>
                <a:off x="1947119" y="1880634"/>
                <a:ext cx="890630" cy="289355"/>
                <a:chOff x="1947119" y="1880634"/>
                <a:chExt cx="890630" cy="289355"/>
              </a:xfrm>
            </p:grpSpPr>
            <p:sp>
              <p:nvSpPr>
                <p:cNvPr id="7998" name="Google Shape;7998;p63"/>
                <p:cNvSpPr/>
                <p:nvPr/>
              </p:nvSpPr>
              <p:spPr>
                <a:xfrm flipH="1">
                  <a:off x="2129733" y="1894295"/>
                  <a:ext cx="708017" cy="275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15" h="7560" extrusionOk="0">
                      <a:moveTo>
                        <a:pt x="501" y="0"/>
                      </a:moveTo>
                      <a:cubicBezTo>
                        <a:pt x="267" y="1935"/>
                        <a:pt x="100" y="3837"/>
                        <a:pt x="0" y="5738"/>
                      </a:cubicBezTo>
                      <a:cubicBezTo>
                        <a:pt x="3845" y="7006"/>
                        <a:pt x="7828" y="7559"/>
                        <a:pt x="11826" y="7559"/>
                      </a:cubicBezTo>
                      <a:cubicBezTo>
                        <a:pt x="14348" y="7559"/>
                        <a:pt x="16877" y="7339"/>
                        <a:pt x="19381" y="6939"/>
                      </a:cubicBezTo>
                      <a:cubicBezTo>
                        <a:pt x="19414" y="4871"/>
                        <a:pt x="19414" y="2769"/>
                        <a:pt x="19381" y="701"/>
                      </a:cubicBezTo>
                      <a:cubicBezTo>
                        <a:pt x="16452" y="1281"/>
                        <a:pt x="13509" y="1623"/>
                        <a:pt x="10603" y="1623"/>
                      </a:cubicBezTo>
                      <a:cubicBezTo>
                        <a:pt x="7155" y="1623"/>
                        <a:pt x="3759" y="1141"/>
                        <a:pt x="5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99" name="Google Shape;7999;p63"/>
                <p:cNvSpPr/>
                <p:nvPr/>
              </p:nvSpPr>
              <p:spPr>
                <a:xfrm flipH="1">
                  <a:off x="1947119" y="1880634"/>
                  <a:ext cx="183906" cy="26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05" h="7539" extrusionOk="0">
                      <a:moveTo>
                        <a:pt x="5171" y="0"/>
                      </a:moveTo>
                      <a:lnTo>
                        <a:pt x="5171" y="0"/>
                      </a:lnTo>
                      <a:cubicBezTo>
                        <a:pt x="3470" y="500"/>
                        <a:pt x="1735" y="934"/>
                        <a:pt x="1" y="1268"/>
                      </a:cubicBezTo>
                      <a:cubicBezTo>
                        <a:pt x="34" y="3336"/>
                        <a:pt x="34" y="5437"/>
                        <a:pt x="1" y="7539"/>
                      </a:cubicBezTo>
                      <a:cubicBezTo>
                        <a:pt x="1735" y="7239"/>
                        <a:pt x="3470" y="6872"/>
                        <a:pt x="5205" y="6438"/>
                      </a:cubicBezTo>
                      <a:cubicBezTo>
                        <a:pt x="5205" y="5938"/>
                        <a:pt x="5205" y="5404"/>
                        <a:pt x="5205" y="4904"/>
                      </a:cubicBezTo>
                      <a:cubicBezTo>
                        <a:pt x="5138" y="3402"/>
                        <a:pt x="5171" y="1735"/>
                        <a:pt x="517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000" name="Google Shape;8000;p63"/>
            <p:cNvSpPr/>
            <p:nvPr/>
          </p:nvSpPr>
          <p:spPr>
            <a:xfrm rot="-143225">
              <a:off x="2259096" y="1538196"/>
              <a:ext cx="231063" cy="106464"/>
            </a:xfrm>
            <a:custGeom>
              <a:avLst/>
              <a:gdLst/>
              <a:ahLst/>
              <a:cxnLst/>
              <a:rect l="l" t="t" r="r" b="b"/>
              <a:pathLst>
                <a:path w="7403" h="3411" extrusionOk="0">
                  <a:moveTo>
                    <a:pt x="707" y="0"/>
                  </a:moveTo>
                  <a:cubicBezTo>
                    <a:pt x="351" y="0"/>
                    <a:pt x="1" y="305"/>
                    <a:pt x="79" y="735"/>
                  </a:cubicBezTo>
                  <a:cubicBezTo>
                    <a:pt x="352" y="1556"/>
                    <a:pt x="869" y="2255"/>
                    <a:pt x="1568" y="2772"/>
                  </a:cubicBezTo>
                  <a:cubicBezTo>
                    <a:pt x="2146" y="3197"/>
                    <a:pt x="2845" y="3410"/>
                    <a:pt x="3574" y="3410"/>
                  </a:cubicBezTo>
                  <a:cubicBezTo>
                    <a:pt x="5125" y="3380"/>
                    <a:pt x="6553" y="2498"/>
                    <a:pt x="7222" y="1100"/>
                  </a:cubicBezTo>
                  <a:cubicBezTo>
                    <a:pt x="7402" y="619"/>
                    <a:pt x="7028" y="244"/>
                    <a:pt x="6639" y="244"/>
                  </a:cubicBezTo>
                  <a:cubicBezTo>
                    <a:pt x="6438" y="244"/>
                    <a:pt x="6232" y="345"/>
                    <a:pt x="6097" y="583"/>
                  </a:cubicBezTo>
                  <a:cubicBezTo>
                    <a:pt x="5611" y="1526"/>
                    <a:pt x="4638" y="2164"/>
                    <a:pt x="3574" y="2194"/>
                  </a:cubicBezTo>
                  <a:cubicBezTo>
                    <a:pt x="3118" y="2194"/>
                    <a:pt x="2662" y="2042"/>
                    <a:pt x="2267" y="1769"/>
                  </a:cubicBezTo>
                  <a:cubicBezTo>
                    <a:pt x="1781" y="1404"/>
                    <a:pt x="1447" y="887"/>
                    <a:pt x="1234" y="310"/>
                  </a:cubicBezTo>
                  <a:cubicBezTo>
                    <a:pt x="1104" y="93"/>
                    <a:pt x="905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1" name="Google Shape;8001;p63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002" name="Google Shape;8002;p63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3" name="Google Shape;8003;p63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63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005" name="Google Shape;8005;p63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6" name="Google Shape;8006;p63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7" name="Google Shape;8007;p63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008" name="Google Shape;8008;p63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009" name="Google Shape;8009;p63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63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63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012" name="Google Shape;8012;p63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3" name="Google Shape;8013;p63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4" name="Google Shape;8014;p63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11560;p96"/>
          <p:cNvGrpSpPr/>
          <p:nvPr/>
        </p:nvGrpSpPr>
        <p:grpSpPr>
          <a:xfrm>
            <a:off x="3860531" y="140623"/>
            <a:ext cx="2033547" cy="1745690"/>
            <a:chOff x="926958" y="726745"/>
            <a:chExt cx="2033547" cy="1745690"/>
          </a:xfrm>
        </p:grpSpPr>
        <p:sp>
          <p:nvSpPr>
            <p:cNvPr id="203" name="Google Shape;11561;p96"/>
            <p:cNvSpPr/>
            <p:nvPr/>
          </p:nvSpPr>
          <p:spPr>
            <a:xfrm>
              <a:off x="926958" y="726745"/>
              <a:ext cx="2020179" cy="1745690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atual one"/>
              </a:endParaRPr>
            </a:p>
          </p:txBody>
        </p:sp>
        <p:sp>
          <p:nvSpPr>
            <p:cNvPr id="204" name="Google Shape;11562;p96"/>
            <p:cNvSpPr/>
            <p:nvPr/>
          </p:nvSpPr>
          <p:spPr>
            <a:xfrm>
              <a:off x="940326" y="726745"/>
              <a:ext cx="2020179" cy="242416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atual one"/>
              </a:endParaRPr>
            </a:p>
          </p:txBody>
        </p:sp>
        <p:grpSp>
          <p:nvGrpSpPr>
            <p:cNvPr id="205" name="Google Shape;11563;p96"/>
            <p:cNvGrpSpPr/>
            <p:nvPr/>
          </p:nvGrpSpPr>
          <p:grpSpPr>
            <a:xfrm>
              <a:off x="2763568" y="778593"/>
              <a:ext cx="138753" cy="138753"/>
              <a:chOff x="7016475" y="679000"/>
              <a:chExt cx="198900" cy="198900"/>
            </a:xfrm>
          </p:grpSpPr>
          <p:sp>
            <p:nvSpPr>
              <p:cNvPr id="206" name="Google Shape;11564;p96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patual one"/>
                </a:endParaRPr>
              </a:p>
            </p:txBody>
          </p:sp>
          <p:grpSp>
            <p:nvGrpSpPr>
              <p:cNvPr id="207" name="Google Shape;11565;p96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208" name="Google Shape;11566;p96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9" name="Google Shape;11567;p96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210" name="Google Shape;11569;p96"/>
          <p:cNvSpPr txBox="1">
            <a:spLocks/>
          </p:cNvSpPr>
          <p:nvPr/>
        </p:nvSpPr>
        <p:spPr>
          <a:xfrm>
            <a:off x="3602627" y="433563"/>
            <a:ext cx="2601603" cy="1297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2500" b="1" dirty="0" smtClean="0">
                <a:latin typeface="patual one"/>
              </a:rPr>
              <a:t>04</a:t>
            </a:r>
            <a:endParaRPr lang="en" sz="12500" b="1" dirty="0">
              <a:latin typeface="patual on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60710" y="693110"/>
            <a:ext cx="32278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 dirty="0" smtClean="0"/>
              <a:t>HIỆU ỨNG</a:t>
            </a:r>
            <a:endParaRPr lang="en-AU" sz="4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3" name="Google Shape;8183;p68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184" name="Google Shape;8184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87" name="Google Shape;8187;p68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8" name="Google Shape;8188;p68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9" name="Google Shape;8189;p68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190" name="Google Shape;8190;p68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191" name="Google Shape;8191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94" name="Google Shape;8194;p68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5" name="Google Shape;8195;p68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6" name="Google Shape;8196;p68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17510" y="4002680"/>
            <a:ext cx="7041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/>
              <a:t>K</a:t>
            </a:r>
            <a:r>
              <a:rPr lang="vi-VN" sz="2000" b="1" dirty="0" smtClean="0"/>
              <a:t>hi rắn chết, màn hình sẽ đổi màu liên tục. </a:t>
            </a:r>
            <a:endParaRPr lang="en-AU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38" y="85695"/>
            <a:ext cx="6967360" cy="387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40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3" name="Google Shape;8183;p68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184" name="Google Shape;8184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87" name="Google Shape;8187;p68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8" name="Google Shape;8188;p68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9" name="Google Shape;8189;p68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190" name="Google Shape;8190;p68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191" name="Google Shape;8191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94" name="Google Shape;8194;p68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5" name="Google Shape;8195;p68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6" name="Google Shape;8196;p68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11044" y="3812253"/>
            <a:ext cx="7460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/>
              <a:t>Màn hình chờ sau khi thua cuộc, lúc này xuất hiện bảng lựa chọn chơi lại hoặc chuyển tới menu hoặc thoát game </a:t>
            </a:r>
            <a:endParaRPr lang="en-AU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60" y="126977"/>
            <a:ext cx="6368903" cy="354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4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1" name="Google Shape;5721;p47"/>
          <p:cNvSpPr/>
          <p:nvPr/>
        </p:nvSpPr>
        <p:spPr>
          <a:xfrm>
            <a:off x="1893649" y="997416"/>
            <a:ext cx="5345383" cy="3131682"/>
          </a:xfrm>
          <a:custGeom>
            <a:avLst/>
            <a:gdLst/>
            <a:ahLst/>
            <a:cxnLst/>
            <a:rect l="l" t="t" r="r" b="b"/>
            <a:pathLst>
              <a:path w="24686" h="14979" extrusionOk="0">
                <a:moveTo>
                  <a:pt x="1" y="1"/>
                </a:moveTo>
                <a:lnTo>
                  <a:pt x="1" y="14978"/>
                </a:lnTo>
                <a:lnTo>
                  <a:pt x="24685" y="14978"/>
                </a:lnTo>
                <a:lnTo>
                  <a:pt x="2468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2" name="Google Shape;5722;p47"/>
          <p:cNvSpPr/>
          <p:nvPr/>
        </p:nvSpPr>
        <p:spPr>
          <a:xfrm>
            <a:off x="1893649" y="997425"/>
            <a:ext cx="5345383" cy="829828"/>
          </a:xfrm>
          <a:custGeom>
            <a:avLst/>
            <a:gdLst/>
            <a:ahLst/>
            <a:cxnLst/>
            <a:rect l="l" t="t" r="r" b="b"/>
            <a:pathLst>
              <a:path w="24686" h="2170" extrusionOk="0">
                <a:moveTo>
                  <a:pt x="1" y="1"/>
                </a:moveTo>
                <a:lnTo>
                  <a:pt x="1" y="2169"/>
                </a:lnTo>
                <a:lnTo>
                  <a:pt x="24685" y="2169"/>
                </a:lnTo>
                <a:lnTo>
                  <a:pt x="2468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3" name="Google Shape;5723;p47"/>
          <p:cNvSpPr txBox="1">
            <a:spLocks noGrp="1"/>
          </p:cNvSpPr>
          <p:nvPr>
            <p:ph type="title"/>
          </p:nvPr>
        </p:nvSpPr>
        <p:spPr>
          <a:xfrm>
            <a:off x="2401617" y="1230915"/>
            <a:ext cx="4408339" cy="4461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/>
              <a:t>TEAM 14</a:t>
            </a:r>
            <a:endParaRPr/>
          </a:p>
        </p:txBody>
      </p:sp>
      <p:sp>
        <p:nvSpPr>
          <p:cNvPr id="5724" name="Google Shape;5724;p47"/>
          <p:cNvSpPr txBox="1">
            <a:spLocks noGrp="1"/>
          </p:cNvSpPr>
          <p:nvPr>
            <p:ph type="subTitle" idx="1"/>
          </p:nvPr>
        </p:nvSpPr>
        <p:spPr>
          <a:xfrm>
            <a:off x="2194273" y="1827253"/>
            <a:ext cx="4744133" cy="20522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n-lt"/>
              </a:rPr>
              <a:t>Thành viên </a:t>
            </a:r>
            <a:r>
              <a:rPr lang="vi-VN" dirty="0" smtClean="0">
                <a:latin typeface="+mn-lt"/>
              </a:rPr>
              <a:t>nhóm</a:t>
            </a:r>
            <a:endParaRPr lang="vi-VN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n-lt"/>
              </a:rPr>
              <a:t> Hoàng Thị Khôn – 21120485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n-lt"/>
              </a:rPr>
              <a:t>Nguyễn Huy Hoàng – 21120458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n-lt"/>
              </a:rPr>
              <a:t>Nguyễn Quốc Hưng – 21120464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n-lt"/>
              </a:rPr>
              <a:t>Nguyễn Văn Hậu – 21120449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n-lt"/>
              </a:rPr>
              <a:t>Nguyễn Ngọc Như Huyền – 21120475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vi-VN" dirty="0"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dirty="0">
                <a:latin typeface="+mn-lt"/>
              </a:rPr>
              <a:t>GVHD:Thầy Trương Toàn Thịnh</a:t>
            </a:r>
            <a:endParaRPr dirty="0">
              <a:latin typeface="+mn-lt"/>
            </a:endParaRPr>
          </a:p>
        </p:txBody>
      </p:sp>
      <p:sp>
        <p:nvSpPr>
          <p:cNvPr id="5725" name="Google Shape;5725;p47"/>
          <p:cNvSpPr/>
          <p:nvPr/>
        </p:nvSpPr>
        <p:spPr>
          <a:xfrm rot="10800000">
            <a:off x="1294049" y="3599091"/>
            <a:ext cx="772856" cy="774485"/>
          </a:xfrm>
          <a:custGeom>
            <a:avLst/>
            <a:gdLst/>
            <a:ahLst/>
            <a:cxnLst/>
            <a:rect l="l" t="t" r="r" b="b"/>
            <a:pathLst>
              <a:path w="16046" h="16079" extrusionOk="0">
                <a:moveTo>
                  <a:pt x="8040" y="1"/>
                </a:moveTo>
                <a:cubicBezTo>
                  <a:pt x="3603" y="1"/>
                  <a:pt x="1" y="3603"/>
                  <a:pt x="1" y="8040"/>
                </a:cubicBezTo>
                <a:cubicBezTo>
                  <a:pt x="1" y="12476"/>
                  <a:pt x="3603" y="16079"/>
                  <a:pt x="8040" y="16079"/>
                </a:cubicBezTo>
                <a:cubicBezTo>
                  <a:pt x="12476" y="16079"/>
                  <a:pt x="16045" y="12476"/>
                  <a:pt x="16045" y="8040"/>
                </a:cubicBezTo>
                <a:cubicBezTo>
                  <a:pt x="16045" y="3603"/>
                  <a:pt x="12476" y="1"/>
                  <a:pt x="8040" y="1"/>
                </a:cubicBez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6" name="Google Shape;5726;p47"/>
          <p:cNvSpPr/>
          <p:nvPr/>
        </p:nvSpPr>
        <p:spPr>
          <a:xfrm rot="10800000">
            <a:off x="1002853" y="32769"/>
            <a:ext cx="1781592" cy="1679716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7" name="Google Shape;5727;p47"/>
          <p:cNvSpPr/>
          <p:nvPr/>
        </p:nvSpPr>
        <p:spPr>
          <a:xfrm rot="5400000">
            <a:off x="7303145" y="2271064"/>
            <a:ext cx="799675" cy="1626339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8" name="Google Shape;5728;p47"/>
          <p:cNvGrpSpPr/>
          <p:nvPr/>
        </p:nvGrpSpPr>
        <p:grpSpPr>
          <a:xfrm>
            <a:off x="6949553" y="1072016"/>
            <a:ext cx="199715" cy="199715"/>
            <a:chOff x="7016475" y="679000"/>
            <a:chExt cx="198900" cy="198900"/>
          </a:xfrm>
        </p:grpSpPr>
        <p:sp>
          <p:nvSpPr>
            <p:cNvPr id="5729" name="Google Shape;5729;p47"/>
            <p:cNvSpPr/>
            <p:nvPr/>
          </p:nvSpPr>
          <p:spPr>
            <a:xfrm>
              <a:off x="7016475" y="679000"/>
              <a:ext cx="198900" cy="1989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30" name="Google Shape;5730;p47"/>
            <p:cNvGrpSpPr/>
            <p:nvPr/>
          </p:nvGrpSpPr>
          <p:grpSpPr>
            <a:xfrm>
              <a:off x="7056825" y="719650"/>
              <a:ext cx="118200" cy="117600"/>
              <a:chOff x="6856475" y="706375"/>
              <a:chExt cx="118200" cy="117600"/>
            </a:xfrm>
          </p:grpSpPr>
          <p:cxnSp>
            <p:nvCxnSpPr>
              <p:cNvPr id="5731" name="Google Shape;5731;p47"/>
              <p:cNvCxnSpPr/>
              <p:nvPr/>
            </p:nvCxnSpPr>
            <p:spPr>
              <a:xfrm>
                <a:off x="6857075" y="706375"/>
                <a:ext cx="117600" cy="11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2" name="Google Shape;5732;p47"/>
              <p:cNvCxnSpPr/>
              <p:nvPr/>
            </p:nvCxnSpPr>
            <p:spPr>
              <a:xfrm flipH="1">
                <a:off x="6856475" y="706375"/>
                <a:ext cx="117600" cy="11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733" name="Google Shape;5733;p47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5734" name="Google Shape;5734;p47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47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47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5737" name="Google Shape;5737;p47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8" name="Google Shape;5738;p47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9" name="Google Shape;5739;p47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5740" name="Google Shape;5740;p47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5741" name="Google Shape;5741;p47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47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47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5744" name="Google Shape;5744;p47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5" name="Google Shape;5745;p47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6" name="Google Shape;5746;p47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415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3" name="Google Shape;8183;p68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184" name="Google Shape;8184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87" name="Google Shape;8187;p68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8" name="Google Shape;8188;p68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9" name="Google Shape;8189;p68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190" name="Google Shape;8190;p68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191" name="Google Shape;8191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94" name="Google Shape;8194;p68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5" name="Google Shape;8195;p68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6" name="Google Shape;8196;p68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16513" y="2402030"/>
            <a:ext cx="74601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vi-VN" sz="2000" b="1" dirty="0" smtClean="0"/>
              <a:t>Dòng lệnh #pragma comment(lib, “Winmm.lib”) dùng để thực thi file âm thanh.</a:t>
            </a:r>
            <a:endParaRPr lang="vi-VN" sz="2000" b="1" dirty="0" smtClean="0"/>
          </a:p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vi-VN" sz="2000" b="1" dirty="0" smtClean="0"/>
              <a:t>Hàm âm thanh sẽ được gọi mỗi khi rắn ăn thức ăn, rắn qua màn chơi mới, ...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346" y="1197641"/>
            <a:ext cx="4597636" cy="8509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7346" y="366066"/>
            <a:ext cx="4597636" cy="73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26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4" name="Google Shape;8534;p73"/>
          <p:cNvGrpSpPr/>
          <p:nvPr/>
        </p:nvGrpSpPr>
        <p:grpSpPr>
          <a:xfrm>
            <a:off x="1485525" y="2081489"/>
            <a:ext cx="6106000" cy="1446643"/>
            <a:chOff x="1485525" y="2100538"/>
            <a:chExt cx="6106000" cy="1446643"/>
          </a:xfrm>
        </p:grpSpPr>
        <p:sp>
          <p:nvSpPr>
            <p:cNvPr id="8535" name="Google Shape;8535;p73"/>
            <p:cNvSpPr/>
            <p:nvPr/>
          </p:nvSpPr>
          <p:spPr>
            <a:xfrm>
              <a:off x="6466225" y="2256538"/>
              <a:ext cx="1125300" cy="11253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6" name="Google Shape;8536;p73"/>
            <p:cNvSpPr/>
            <p:nvPr/>
          </p:nvSpPr>
          <p:spPr>
            <a:xfrm>
              <a:off x="4794100" y="2256538"/>
              <a:ext cx="1125300" cy="1125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7" name="Google Shape;8537;p73"/>
            <p:cNvSpPr/>
            <p:nvPr/>
          </p:nvSpPr>
          <p:spPr>
            <a:xfrm>
              <a:off x="3132225" y="2256538"/>
              <a:ext cx="1125300" cy="11253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8" name="Google Shape;8538;p73"/>
            <p:cNvSpPr/>
            <p:nvPr/>
          </p:nvSpPr>
          <p:spPr>
            <a:xfrm>
              <a:off x="1485525" y="2256538"/>
              <a:ext cx="1125300" cy="11253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539" name="Google Shape;8539;p73"/>
            <p:cNvCxnSpPr>
              <a:stCxn id="8538" idx="0"/>
              <a:endCxn id="8540" idx="2"/>
            </p:cNvCxnSpPr>
            <p:nvPr/>
          </p:nvCxnSpPr>
          <p:spPr>
            <a:xfrm rot="10800000">
              <a:off x="2048175" y="2100538"/>
              <a:ext cx="0" cy="15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1" name="Google Shape;8541;p73"/>
            <p:cNvCxnSpPr>
              <a:stCxn id="8538" idx="6"/>
              <a:endCxn id="8537" idx="2"/>
            </p:cNvCxnSpPr>
            <p:nvPr/>
          </p:nvCxnSpPr>
          <p:spPr>
            <a:xfrm>
              <a:off x="2610825" y="2819188"/>
              <a:ext cx="521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2" name="Google Shape;8542;p73"/>
            <p:cNvCxnSpPr>
              <a:stCxn id="8537" idx="6"/>
              <a:endCxn id="8536" idx="2"/>
            </p:cNvCxnSpPr>
            <p:nvPr/>
          </p:nvCxnSpPr>
          <p:spPr>
            <a:xfrm>
              <a:off x="4257525" y="2819188"/>
              <a:ext cx="536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3" name="Google Shape;8543;p73"/>
            <p:cNvCxnSpPr>
              <a:stCxn id="8536" idx="6"/>
              <a:endCxn id="8535" idx="2"/>
            </p:cNvCxnSpPr>
            <p:nvPr/>
          </p:nvCxnSpPr>
          <p:spPr>
            <a:xfrm>
              <a:off x="5919400" y="2819188"/>
              <a:ext cx="546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4" name="Google Shape;8544;p73"/>
            <p:cNvCxnSpPr/>
            <p:nvPr/>
          </p:nvCxnSpPr>
          <p:spPr>
            <a:xfrm rot="10800000">
              <a:off x="5356750" y="2100538"/>
              <a:ext cx="0" cy="15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5" name="Google Shape;8545;p73"/>
            <p:cNvCxnSpPr/>
            <p:nvPr/>
          </p:nvCxnSpPr>
          <p:spPr>
            <a:xfrm rot="10800000">
              <a:off x="7027150" y="3391181"/>
              <a:ext cx="0" cy="15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6" name="Google Shape;8546;p73"/>
            <p:cNvCxnSpPr/>
            <p:nvPr/>
          </p:nvCxnSpPr>
          <p:spPr>
            <a:xfrm rot="10800000">
              <a:off x="3694875" y="3391181"/>
              <a:ext cx="0" cy="156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47" name="Google Shape;8547;p73"/>
          <p:cNvSpPr txBox="1">
            <a:spLocks noGrp="1"/>
          </p:cNvSpPr>
          <p:nvPr>
            <p:ph type="title"/>
          </p:nvPr>
        </p:nvSpPr>
        <p:spPr>
          <a:xfrm>
            <a:off x="711725" y="435639"/>
            <a:ext cx="7720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>
                <a:latin typeface="+mn-lt"/>
              </a:rPr>
              <a:t>05. CÁC MÀN CHƠI</a:t>
            </a:r>
            <a:endParaRPr b="1" dirty="0">
              <a:latin typeface="+mn-lt"/>
            </a:endParaRPr>
          </a:p>
        </p:txBody>
      </p:sp>
      <p:sp>
        <p:nvSpPr>
          <p:cNvPr id="8548" name="Google Shape;8548;p73"/>
          <p:cNvSpPr txBox="1"/>
          <p:nvPr/>
        </p:nvSpPr>
        <p:spPr>
          <a:xfrm>
            <a:off x="812947" y="1044189"/>
            <a:ext cx="2409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smtClean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Level </a:t>
            </a:r>
            <a:r>
              <a:rPr lang="en" sz="2400" dirty="0" smtClean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1</a:t>
            </a:r>
            <a:endParaRPr sz="2400" dirty="0">
              <a:solidFill>
                <a:schemeClr val="dk1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540" name="Google Shape;8540;p73"/>
          <p:cNvSpPr txBox="1"/>
          <p:nvPr/>
        </p:nvSpPr>
        <p:spPr>
          <a:xfrm>
            <a:off x="899175" y="1512938"/>
            <a:ext cx="2298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dirty="0" smtClean="0">
                <a:solidFill>
                  <a:schemeClr val="dk1"/>
                </a:solidFill>
                <a:latin typeface="Anonymous Pro"/>
                <a:ea typeface="Cardo" panose="020B0604020202020204" charset="-79"/>
                <a:cs typeface="Cardo" panose="020B0604020202020204" charset="-79"/>
                <a:sym typeface="Anonymous Pro"/>
              </a:rPr>
              <a:t>Màn chơi đơn giản nhất, không có chướng ngại vật.</a:t>
            </a:r>
            <a:endParaRPr sz="1500" dirty="0">
              <a:solidFill>
                <a:schemeClr val="dk1"/>
              </a:solidFill>
              <a:latin typeface="Cardo" panose="020B0604020202020204" charset="-79"/>
              <a:ea typeface="Cardo" panose="020B0604020202020204" charset="-79"/>
              <a:cs typeface="Cardo" panose="020B0604020202020204" charset="-79"/>
              <a:sym typeface="Anonymous Pro"/>
            </a:endParaRPr>
          </a:p>
        </p:txBody>
      </p:sp>
      <p:sp>
        <p:nvSpPr>
          <p:cNvPr id="8549" name="Google Shape;8549;p73"/>
          <p:cNvSpPr txBox="1"/>
          <p:nvPr/>
        </p:nvSpPr>
        <p:spPr>
          <a:xfrm>
            <a:off x="2490225" y="3391111"/>
            <a:ext cx="2409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400" dirty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Level</a:t>
            </a:r>
            <a:r>
              <a:rPr lang="en" sz="2400" dirty="0" smtClean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2</a:t>
            </a:r>
            <a:endParaRPr sz="2400" dirty="0">
              <a:solidFill>
                <a:schemeClr val="dk1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550" name="Google Shape;8550;p73"/>
          <p:cNvSpPr txBox="1"/>
          <p:nvPr/>
        </p:nvSpPr>
        <p:spPr>
          <a:xfrm>
            <a:off x="2545875" y="3874700"/>
            <a:ext cx="2298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500" dirty="0" smtClean="0">
                <a:solidFill>
                  <a:schemeClr val="tx1"/>
                </a:solidFill>
                <a:latin typeface="Cardo"/>
                <a:ea typeface="Cardo"/>
                <a:cs typeface="Cardo"/>
                <a:sym typeface="Cardo"/>
              </a:rPr>
              <a:t>Xuất hiện chướng ngại vật là 5 cột dọc trên màn hình console  </a:t>
            </a:r>
            <a:endParaRPr sz="1500" dirty="0">
              <a:solidFill>
                <a:schemeClr val="tx1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551" name="Google Shape;8551;p73"/>
          <p:cNvSpPr txBox="1"/>
          <p:nvPr/>
        </p:nvSpPr>
        <p:spPr>
          <a:xfrm>
            <a:off x="4152100" y="1029352"/>
            <a:ext cx="2409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 smtClean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Level</a:t>
            </a:r>
            <a:r>
              <a:rPr lang="en" sz="2400" dirty="0" smtClean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3</a:t>
            </a:r>
            <a:endParaRPr sz="2400" dirty="0">
              <a:solidFill>
                <a:schemeClr val="dk1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552" name="Google Shape;8552;p73"/>
          <p:cNvSpPr txBox="1"/>
          <p:nvPr/>
        </p:nvSpPr>
        <p:spPr>
          <a:xfrm>
            <a:off x="4207750" y="1512950"/>
            <a:ext cx="2298000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500" dirty="0" smtClean="0">
                <a:solidFill>
                  <a:schemeClr val="tx1"/>
                </a:solidFill>
                <a:latin typeface="Cardo"/>
                <a:ea typeface="Cardo"/>
                <a:cs typeface="Cardo"/>
                <a:sym typeface="Cardo"/>
              </a:rPr>
              <a:t>Xuất hiện mê cung hình chữ thập</a:t>
            </a:r>
            <a:endParaRPr sz="1500" dirty="0">
              <a:solidFill>
                <a:schemeClr val="tx1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553" name="Google Shape;8553;p73"/>
          <p:cNvSpPr txBox="1"/>
          <p:nvPr/>
        </p:nvSpPr>
        <p:spPr>
          <a:xfrm>
            <a:off x="5824225" y="3391104"/>
            <a:ext cx="2409300" cy="4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Level</a:t>
            </a:r>
            <a:r>
              <a:rPr lang="en" sz="2400" dirty="0" smtClean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 </a:t>
            </a:r>
            <a:r>
              <a:rPr lang="en" sz="2400" dirty="0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rPr>
              <a:t>4</a:t>
            </a:r>
            <a:endParaRPr sz="2400" dirty="0">
              <a:solidFill>
                <a:schemeClr val="dk1"/>
              </a:solidFill>
              <a:latin typeface="Patua One"/>
              <a:ea typeface="Patua One"/>
              <a:cs typeface="Patua One"/>
              <a:sym typeface="Patua One"/>
            </a:endParaRPr>
          </a:p>
        </p:txBody>
      </p:sp>
      <p:sp>
        <p:nvSpPr>
          <p:cNvPr id="8554" name="Google Shape;8554;p73"/>
          <p:cNvSpPr txBox="1"/>
          <p:nvPr/>
        </p:nvSpPr>
        <p:spPr>
          <a:xfrm>
            <a:off x="5862011" y="4017890"/>
            <a:ext cx="2675728" cy="5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vi-VN" sz="1500" dirty="0" smtClean="0">
                <a:solidFill>
                  <a:schemeClr val="tx1"/>
                </a:solidFill>
                <a:latin typeface="Cardo"/>
                <a:ea typeface="Cardo"/>
                <a:cs typeface="Cardo"/>
                <a:sym typeface="Cardo"/>
              </a:rPr>
              <a:t>Màn chơi khó nhất của game, xuất hiện đồng thời tường chắn và nhện di chuyển</a:t>
            </a:r>
            <a:endParaRPr sz="1500" dirty="0">
              <a:solidFill>
                <a:schemeClr val="tx1"/>
              </a:solidFill>
              <a:latin typeface="Cardo"/>
              <a:ea typeface="Cardo"/>
              <a:cs typeface="Cardo"/>
              <a:sym typeface="Cardo"/>
            </a:endParaRPr>
          </a:p>
        </p:txBody>
      </p:sp>
      <p:sp>
        <p:nvSpPr>
          <p:cNvPr id="8555" name="Google Shape;8555;p73"/>
          <p:cNvSpPr/>
          <p:nvPr/>
        </p:nvSpPr>
        <p:spPr>
          <a:xfrm flipH="1">
            <a:off x="4778818" y="3694967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6" name="Google Shape;8556;p73"/>
          <p:cNvGrpSpPr/>
          <p:nvPr/>
        </p:nvGrpSpPr>
        <p:grpSpPr>
          <a:xfrm>
            <a:off x="1722317" y="2488151"/>
            <a:ext cx="651712" cy="623973"/>
            <a:chOff x="655305" y="550046"/>
            <a:chExt cx="651712" cy="623973"/>
          </a:xfrm>
        </p:grpSpPr>
        <p:grpSp>
          <p:nvGrpSpPr>
            <p:cNvPr id="8557" name="Google Shape;8557;p73"/>
            <p:cNvGrpSpPr/>
            <p:nvPr/>
          </p:nvGrpSpPr>
          <p:grpSpPr>
            <a:xfrm>
              <a:off x="656705" y="550046"/>
              <a:ext cx="650312" cy="622673"/>
              <a:chOff x="655305" y="551346"/>
              <a:chExt cx="650312" cy="622673"/>
            </a:xfrm>
          </p:grpSpPr>
          <p:sp>
            <p:nvSpPr>
              <p:cNvPr id="8558" name="Google Shape;8558;p73"/>
              <p:cNvSpPr/>
              <p:nvPr/>
            </p:nvSpPr>
            <p:spPr>
              <a:xfrm>
                <a:off x="664855" y="560897"/>
                <a:ext cx="455320" cy="331159"/>
              </a:xfrm>
              <a:custGeom>
                <a:avLst/>
                <a:gdLst/>
                <a:ahLst/>
                <a:cxnLst/>
                <a:rect l="l" t="t" r="r" b="b"/>
                <a:pathLst>
                  <a:path w="146170" h="106311" extrusionOk="0">
                    <a:moveTo>
                      <a:pt x="73069" y="1"/>
                    </a:moveTo>
                    <a:cubicBezTo>
                      <a:pt x="32718" y="1"/>
                      <a:pt x="0" y="23324"/>
                      <a:pt x="0" y="52094"/>
                    </a:cubicBezTo>
                    <a:cubicBezTo>
                      <a:pt x="0" y="66023"/>
                      <a:pt x="7666" y="78680"/>
                      <a:pt x="20127" y="88042"/>
                    </a:cubicBezTo>
                    <a:cubicBezTo>
                      <a:pt x="16441" y="94370"/>
                      <a:pt x="9493" y="98447"/>
                      <a:pt x="5187" y="100470"/>
                    </a:cubicBezTo>
                    <a:cubicBezTo>
                      <a:pt x="3849" y="101090"/>
                      <a:pt x="3947" y="103047"/>
                      <a:pt x="5350" y="103536"/>
                    </a:cubicBezTo>
                    <a:cubicBezTo>
                      <a:pt x="11095" y="105540"/>
                      <a:pt x="16248" y="106310"/>
                      <a:pt x="20775" y="106310"/>
                    </a:cubicBezTo>
                    <a:cubicBezTo>
                      <a:pt x="31724" y="106310"/>
                      <a:pt x="39016" y="101807"/>
                      <a:pt x="42178" y="99361"/>
                    </a:cubicBezTo>
                    <a:cubicBezTo>
                      <a:pt x="51572" y="102460"/>
                      <a:pt x="62043" y="104221"/>
                      <a:pt x="73069" y="104221"/>
                    </a:cubicBezTo>
                    <a:cubicBezTo>
                      <a:pt x="113452" y="104221"/>
                      <a:pt x="146170" y="80898"/>
                      <a:pt x="146170" y="52094"/>
                    </a:cubicBezTo>
                    <a:cubicBezTo>
                      <a:pt x="146170" y="23324"/>
                      <a:pt x="113452" y="1"/>
                      <a:pt x="730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9" name="Google Shape;8559;p73"/>
              <p:cNvSpPr/>
              <p:nvPr/>
            </p:nvSpPr>
            <p:spPr>
              <a:xfrm>
                <a:off x="840744" y="833316"/>
                <a:ext cx="455320" cy="331237"/>
              </a:xfrm>
              <a:custGeom>
                <a:avLst/>
                <a:gdLst/>
                <a:ahLst/>
                <a:cxnLst/>
                <a:rect l="l" t="t" r="r" b="b"/>
                <a:pathLst>
                  <a:path w="146170" h="106336" extrusionOk="0">
                    <a:moveTo>
                      <a:pt x="73101" y="0"/>
                    </a:moveTo>
                    <a:cubicBezTo>
                      <a:pt x="32718" y="0"/>
                      <a:pt x="0" y="23324"/>
                      <a:pt x="0" y="52127"/>
                    </a:cubicBezTo>
                    <a:cubicBezTo>
                      <a:pt x="0" y="80898"/>
                      <a:pt x="32718" y="104254"/>
                      <a:pt x="73101" y="104254"/>
                    </a:cubicBezTo>
                    <a:cubicBezTo>
                      <a:pt x="84127" y="104254"/>
                      <a:pt x="94598" y="102492"/>
                      <a:pt x="103992" y="99361"/>
                    </a:cubicBezTo>
                    <a:cubicBezTo>
                      <a:pt x="107157" y="101809"/>
                      <a:pt x="114461" y="106336"/>
                      <a:pt x="125430" y="106336"/>
                    </a:cubicBezTo>
                    <a:cubicBezTo>
                      <a:pt x="129949" y="106336"/>
                      <a:pt x="135090" y="105567"/>
                      <a:pt x="140820" y="103568"/>
                    </a:cubicBezTo>
                    <a:cubicBezTo>
                      <a:pt x="142223" y="103079"/>
                      <a:pt x="142321" y="101122"/>
                      <a:pt x="140983" y="100470"/>
                    </a:cubicBezTo>
                    <a:cubicBezTo>
                      <a:pt x="136677" y="98447"/>
                      <a:pt x="129729" y="94402"/>
                      <a:pt x="126043" y="88041"/>
                    </a:cubicBezTo>
                    <a:cubicBezTo>
                      <a:pt x="138504" y="78712"/>
                      <a:pt x="146170" y="66056"/>
                      <a:pt x="146170" y="52127"/>
                    </a:cubicBezTo>
                    <a:cubicBezTo>
                      <a:pt x="146170" y="23324"/>
                      <a:pt x="113452" y="0"/>
                      <a:pt x="73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0" name="Google Shape;8560;p73"/>
              <p:cNvSpPr/>
              <p:nvPr/>
            </p:nvSpPr>
            <p:spPr>
              <a:xfrm>
                <a:off x="991329" y="976790"/>
                <a:ext cx="1900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0048" extrusionOk="0">
                    <a:moveTo>
                      <a:pt x="3035" y="1"/>
                    </a:moveTo>
                    <a:cubicBezTo>
                      <a:pt x="1371" y="1"/>
                      <a:pt x="1" y="1371"/>
                      <a:pt x="1" y="3034"/>
                    </a:cubicBezTo>
                    <a:lnTo>
                      <a:pt x="1" y="6981"/>
                    </a:lnTo>
                    <a:cubicBezTo>
                      <a:pt x="1" y="8678"/>
                      <a:pt x="1371" y="10048"/>
                      <a:pt x="3035" y="10048"/>
                    </a:cubicBezTo>
                    <a:cubicBezTo>
                      <a:pt x="4731" y="10048"/>
                      <a:pt x="6101" y="8678"/>
                      <a:pt x="6101" y="6981"/>
                    </a:cubicBezTo>
                    <a:lnTo>
                      <a:pt x="6101" y="3034"/>
                    </a:lnTo>
                    <a:cubicBezTo>
                      <a:pt x="6101" y="1371"/>
                      <a:pt x="4731" y="1"/>
                      <a:pt x="30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1" name="Google Shape;8561;p73"/>
              <p:cNvSpPr/>
              <p:nvPr/>
            </p:nvSpPr>
            <p:spPr>
              <a:xfrm>
                <a:off x="1126474" y="976790"/>
                <a:ext cx="19104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10048" extrusionOk="0">
                    <a:moveTo>
                      <a:pt x="3067" y="1"/>
                    </a:moveTo>
                    <a:cubicBezTo>
                      <a:pt x="1370" y="1"/>
                      <a:pt x="0" y="1371"/>
                      <a:pt x="0" y="3034"/>
                    </a:cubicBezTo>
                    <a:lnTo>
                      <a:pt x="0" y="6981"/>
                    </a:lnTo>
                    <a:cubicBezTo>
                      <a:pt x="0" y="8678"/>
                      <a:pt x="1370" y="10048"/>
                      <a:pt x="3067" y="10048"/>
                    </a:cubicBezTo>
                    <a:cubicBezTo>
                      <a:pt x="4763" y="10048"/>
                      <a:pt x="6133" y="8678"/>
                      <a:pt x="6133" y="6981"/>
                    </a:cubicBezTo>
                    <a:lnTo>
                      <a:pt x="6133" y="3034"/>
                    </a:lnTo>
                    <a:cubicBezTo>
                      <a:pt x="6133" y="1371"/>
                      <a:pt x="4763" y="1"/>
                      <a:pt x="30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2" name="Google Shape;8562;p73"/>
              <p:cNvSpPr/>
              <p:nvPr/>
            </p:nvSpPr>
            <p:spPr>
              <a:xfrm>
                <a:off x="1041119" y="988163"/>
                <a:ext cx="54671" cy="26431"/>
              </a:xfrm>
              <a:custGeom>
                <a:avLst/>
                <a:gdLst/>
                <a:ahLst/>
                <a:cxnLst/>
                <a:rect l="l" t="t" r="r" b="b"/>
                <a:pathLst>
                  <a:path w="17551" h="8485" extrusionOk="0">
                    <a:moveTo>
                      <a:pt x="3409" y="0"/>
                    </a:moveTo>
                    <a:cubicBezTo>
                      <a:pt x="2698" y="0"/>
                      <a:pt x="1983" y="248"/>
                      <a:pt x="1403" y="753"/>
                    </a:cubicBezTo>
                    <a:cubicBezTo>
                      <a:pt x="131" y="1862"/>
                      <a:pt x="1" y="3787"/>
                      <a:pt x="1110" y="5059"/>
                    </a:cubicBezTo>
                    <a:cubicBezTo>
                      <a:pt x="3002" y="7245"/>
                      <a:pt x="5807" y="8484"/>
                      <a:pt x="8775" y="8484"/>
                    </a:cubicBezTo>
                    <a:cubicBezTo>
                      <a:pt x="11744" y="8484"/>
                      <a:pt x="14516" y="7245"/>
                      <a:pt x="16441" y="5059"/>
                    </a:cubicBezTo>
                    <a:cubicBezTo>
                      <a:pt x="17550" y="3787"/>
                      <a:pt x="17420" y="1862"/>
                      <a:pt x="16147" y="753"/>
                    </a:cubicBezTo>
                    <a:cubicBezTo>
                      <a:pt x="15568" y="248"/>
                      <a:pt x="14853" y="0"/>
                      <a:pt x="14138" y="0"/>
                    </a:cubicBezTo>
                    <a:cubicBezTo>
                      <a:pt x="13284" y="0"/>
                      <a:pt x="12431" y="354"/>
                      <a:pt x="11809" y="1047"/>
                    </a:cubicBezTo>
                    <a:cubicBezTo>
                      <a:pt x="11091" y="1895"/>
                      <a:pt x="9982" y="2352"/>
                      <a:pt x="8775" y="2352"/>
                    </a:cubicBezTo>
                    <a:cubicBezTo>
                      <a:pt x="7568" y="2352"/>
                      <a:pt x="6459" y="1895"/>
                      <a:pt x="5709" y="1047"/>
                    </a:cubicBezTo>
                    <a:cubicBezTo>
                      <a:pt x="5105" y="354"/>
                      <a:pt x="4260" y="0"/>
                      <a:pt x="3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3" name="Google Shape;8563;p73"/>
              <p:cNvSpPr/>
              <p:nvPr/>
            </p:nvSpPr>
            <p:spPr>
              <a:xfrm>
                <a:off x="950585" y="704271"/>
                <a:ext cx="1900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0048" extrusionOk="0">
                    <a:moveTo>
                      <a:pt x="3067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6981"/>
                    </a:lnTo>
                    <a:cubicBezTo>
                      <a:pt x="0" y="8677"/>
                      <a:pt x="1370" y="10047"/>
                      <a:pt x="3067" y="10047"/>
                    </a:cubicBezTo>
                    <a:cubicBezTo>
                      <a:pt x="4730" y="10047"/>
                      <a:pt x="6100" y="8677"/>
                      <a:pt x="6100" y="6981"/>
                    </a:cubicBezTo>
                    <a:lnTo>
                      <a:pt x="6100" y="3066"/>
                    </a:lnTo>
                    <a:cubicBezTo>
                      <a:pt x="6100" y="1370"/>
                      <a:pt x="4730" y="0"/>
                      <a:pt x="30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4" name="Google Shape;8564;p73"/>
              <p:cNvSpPr/>
              <p:nvPr/>
            </p:nvSpPr>
            <p:spPr>
              <a:xfrm>
                <a:off x="815341" y="704271"/>
                <a:ext cx="19104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10048" extrusionOk="0">
                    <a:moveTo>
                      <a:pt x="3067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6981"/>
                    </a:lnTo>
                    <a:cubicBezTo>
                      <a:pt x="0" y="8677"/>
                      <a:pt x="1370" y="10047"/>
                      <a:pt x="3067" y="10047"/>
                    </a:cubicBezTo>
                    <a:cubicBezTo>
                      <a:pt x="4763" y="10047"/>
                      <a:pt x="6133" y="8677"/>
                      <a:pt x="6133" y="6981"/>
                    </a:cubicBezTo>
                    <a:lnTo>
                      <a:pt x="6133" y="3066"/>
                    </a:lnTo>
                    <a:cubicBezTo>
                      <a:pt x="6133" y="1370"/>
                      <a:pt x="4763" y="0"/>
                      <a:pt x="30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5" name="Google Shape;8565;p73"/>
              <p:cNvSpPr/>
              <p:nvPr/>
            </p:nvSpPr>
            <p:spPr>
              <a:xfrm>
                <a:off x="865131" y="715641"/>
                <a:ext cx="54668" cy="26431"/>
              </a:xfrm>
              <a:custGeom>
                <a:avLst/>
                <a:gdLst/>
                <a:ahLst/>
                <a:cxnLst/>
                <a:rect l="l" t="t" r="r" b="b"/>
                <a:pathLst>
                  <a:path w="17550" h="8485" extrusionOk="0">
                    <a:moveTo>
                      <a:pt x="3412" y="1"/>
                    </a:moveTo>
                    <a:cubicBezTo>
                      <a:pt x="2697" y="1"/>
                      <a:pt x="1982" y="249"/>
                      <a:pt x="1403" y="754"/>
                    </a:cubicBezTo>
                    <a:cubicBezTo>
                      <a:pt x="131" y="1863"/>
                      <a:pt x="0" y="3820"/>
                      <a:pt x="1109" y="5092"/>
                    </a:cubicBezTo>
                    <a:cubicBezTo>
                      <a:pt x="3034" y="7245"/>
                      <a:pt x="5806" y="8485"/>
                      <a:pt x="8775" y="8485"/>
                    </a:cubicBezTo>
                    <a:cubicBezTo>
                      <a:pt x="11743" y="8485"/>
                      <a:pt x="14548" y="7245"/>
                      <a:pt x="16440" y="5092"/>
                    </a:cubicBezTo>
                    <a:cubicBezTo>
                      <a:pt x="17550" y="3820"/>
                      <a:pt x="17419" y="1863"/>
                      <a:pt x="16147" y="754"/>
                    </a:cubicBezTo>
                    <a:cubicBezTo>
                      <a:pt x="15567" y="249"/>
                      <a:pt x="14852" y="1"/>
                      <a:pt x="14141" y="1"/>
                    </a:cubicBezTo>
                    <a:cubicBezTo>
                      <a:pt x="13290" y="1"/>
                      <a:pt x="12445" y="355"/>
                      <a:pt x="11841" y="1047"/>
                    </a:cubicBezTo>
                    <a:cubicBezTo>
                      <a:pt x="11091" y="1896"/>
                      <a:pt x="9982" y="2385"/>
                      <a:pt x="8775" y="2385"/>
                    </a:cubicBezTo>
                    <a:cubicBezTo>
                      <a:pt x="7568" y="2385"/>
                      <a:pt x="6459" y="1896"/>
                      <a:pt x="5741" y="1047"/>
                    </a:cubicBezTo>
                    <a:cubicBezTo>
                      <a:pt x="5120" y="355"/>
                      <a:pt x="4266" y="1"/>
                      <a:pt x="341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6" name="Google Shape;8566;p73"/>
              <p:cNvSpPr/>
              <p:nvPr/>
            </p:nvSpPr>
            <p:spPr>
              <a:xfrm>
                <a:off x="655305" y="551346"/>
                <a:ext cx="650312" cy="622673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99895" extrusionOk="0">
                    <a:moveTo>
                      <a:pt x="76135" y="0"/>
                    </a:moveTo>
                    <a:cubicBezTo>
                      <a:pt x="55976" y="0"/>
                      <a:pt x="36991" y="5611"/>
                      <a:pt x="22703" y="15821"/>
                    </a:cubicBezTo>
                    <a:cubicBezTo>
                      <a:pt x="8057" y="26259"/>
                      <a:pt x="0" y="40221"/>
                      <a:pt x="0" y="55160"/>
                    </a:cubicBezTo>
                    <a:cubicBezTo>
                      <a:pt x="0" y="68763"/>
                      <a:pt x="6752" y="81648"/>
                      <a:pt x="19050" y="91727"/>
                    </a:cubicBezTo>
                    <a:cubicBezTo>
                      <a:pt x="15494" y="96262"/>
                      <a:pt x="10112" y="99263"/>
                      <a:pt x="6948" y="100763"/>
                    </a:cubicBezTo>
                    <a:cubicBezTo>
                      <a:pt x="5219" y="101579"/>
                      <a:pt x="4143" y="103340"/>
                      <a:pt x="4241" y="105265"/>
                    </a:cubicBezTo>
                    <a:cubicBezTo>
                      <a:pt x="4338" y="107189"/>
                      <a:pt x="5578" y="108853"/>
                      <a:pt x="7405" y="109473"/>
                    </a:cubicBezTo>
                    <a:cubicBezTo>
                      <a:pt x="13505" y="111625"/>
                      <a:pt x="19017" y="112441"/>
                      <a:pt x="23845" y="112441"/>
                    </a:cubicBezTo>
                    <a:cubicBezTo>
                      <a:pt x="34349" y="112441"/>
                      <a:pt x="41786" y="108559"/>
                      <a:pt x="45798" y="105787"/>
                    </a:cubicBezTo>
                    <a:cubicBezTo>
                      <a:pt x="53790" y="108331"/>
                      <a:pt x="62239" y="109799"/>
                      <a:pt x="70948" y="110223"/>
                    </a:cubicBezTo>
                    <a:cubicBezTo>
                      <a:pt x="61554" y="119552"/>
                      <a:pt x="56498" y="130806"/>
                      <a:pt x="56498" y="142647"/>
                    </a:cubicBezTo>
                    <a:cubicBezTo>
                      <a:pt x="56498" y="158598"/>
                      <a:pt x="65957" y="173734"/>
                      <a:pt x="82496" y="184205"/>
                    </a:cubicBezTo>
                    <a:cubicBezTo>
                      <a:pt x="83008" y="184531"/>
                      <a:pt x="83574" y="184686"/>
                      <a:pt x="84133" y="184686"/>
                    </a:cubicBezTo>
                    <a:cubicBezTo>
                      <a:pt x="85138" y="184686"/>
                      <a:pt x="86116" y="184182"/>
                      <a:pt x="86704" y="183259"/>
                    </a:cubicBezTo>
                    <a:cubicBezTo>
                      <a:pt x="87617" y="181823"/>
                      <a:pt x="87193" y="179931"/>
                      <a:pt x="85758" y="179051"/>
                    </a:cubicBezTo>
                    <a:cubicBezTo>
                      <a:pt x="71046" y="169721"/>
                      <a:pt x="62598" y="156445"/>
                      <a:pt x="62598" y="142647"/>
                    </a:cubicBezTo>
                    <a:cubicBezTo>
                      <a:pt x="62598" y="130023"/>
                      <a:pt x="69448" y="118508"/>
                      <a:pt x="80636" y="109799"/>
                    </a:cubicBezTo>
                    <a:cubicBezTo>
                      <a:pt x="80702" y="109766"/>
                      <a:pt x="80799" y="109701"/>
                      <a:pt x="80865" y="109668"/>
                    </a:cubicBezTo>
                    <a:cubicBezTo>
                      <a:pt x="95511" y="98382"/>
                      <a:pt x="114333" y="93587"/>
                      <a:pt x="132632" y="93587"/>
                    </a:cubicBezTo>
                    <a:cubicBezTo>
                      <a:pt x="171222" y="93587"/>
                      <a:pt x="202635" y="115572"/>
                      <a:pt x="202635" y="142647"/>
                    </a:cubicBezTo>
                    <a:cubicBezTo>
                      <a:pt x="202635" y="155075"/>
                      <a:pt x="195948" y="166981"/>
                      <a:pt x="183748" y="176115"/>
                    </a:cubicBezTo>
                    <a:cubicBezTo>
                      <a:pt x="182508" y="177061"/>
                      <a:pt x="182149" y="178757"/>
                      <a:pt x="182932" y="180095"/>
                    </a:cubicBezTo>
                    <a:cubicBezTo>
                      <a:pt x="186162" y="185673"/>
                      <a:pt x="191446" y="189587"/>
                      <a:pt x="196143" y="192197"/>
                    </a:cubicBezTo>
                    <a:cubicBezTo>
                      <a:pt x="192037" y="193328"/>
                      <a:pt x="188299" y="193783"/>
                      <a:pt x="184942" y="193783"/>
                    </a:cubicBezTo>
                    <a:cubicBezTo>
                      <a:pt x="174940" y="193783"/>
                      <a:pt x="168322" y="189738"/>
                      <a:pt x="165415" y="187467"/>
                    </a:cubicBezTo>
                    <a:cubicBezTo>
                      <a:pt x="164863" y="187047"/>
                      <a:pt x="164190" y="186821"/>
                      <a:pt x="163509" y="186821"/>
                    </a:cubicBezTo>
                    <a:cubicBezTo>
                      <a:pt x="163186" y="186821"/>
                      <a:pt x="162860" y="186872"/>
                      <a:pt x="162545" y="186977"/>
                    </a:cubicBezTo>
                    <a:cubicBezTo>
                      <a:pt x="153150" y="190109"/>
                      <a:pt x="143071" y="191707"/>
                      <a:pt x="132632" y="191707"/>
                    </a:cubicBezTo>
                    <a:cubicBezTo>
                      <a:pt x="119943" y="191707"/>
                      <a:pt x="107515" y="189293"/>
                      <a:pt x="96685" y="184727"/>
                    </a:cubicBezTo>
                    <a:cubicBezTo>
                      <a:pt x="96302" y="184563"/>
                      <a:pt x="95902" y="184486"/>
                      <a:pt x="95508" y="184486"/>
                    </a:cubicBezTo>
                    <a:cubicBezTo>
                      <a:pt x="94324" y="184486"/>
                      <a:pt x="93187" y="185183"/>
                      <a:pt x="92673" y="186358"/>
                    </a:cubicBezTo>
                    <a:cubicBezTo>
                      <a:pt x="92021" y="187923"/>
                      <a:pt x="92771" y="189685"/>
                      <a:pt x="94304" y="190370"/>
                    </a:cubicBezTo>
                    <a:cubicBezTo>
                      <a:pt x="105884" y="195230"/>
                      <a:pt x="119160" y="197807"/>
                      <a:pt x="132632" y="197807"/>
                    </a:cubicBezTo>
                    <a:cubicBezTo>
                      <a:pt x="143201" y="197807"/>
                      <a:pt x="153379" y="196274"/>
                      <a:pt x="162969" y="193273"/>
                    </a:cubicBezTo>
                    <a:cubicBezTo>
                      <a:pt x="166981" y="196046"/>
                      <a:pt x="174418" y="199895"/>
                      <a:pt x="184922" y="199895"/>
                    </a:cubicBezTo>
                    <a:cubicBezTo>
                      <a:pt x="189750" y="199895"/>
                      <a:pt x="195263" y="199079"/>
                      <a:pt x="201362" y="196959"/>
                    </a:cubicBezTo>
                    <a:cubicBezTo>
                      <a:pt x="203189" y="196307"/>
                      <a:pt x="204429" y="194676"/>
                      <a:pt x="204527" y="192751"/>
                    </a:cubicBezTo>
                    <a:cubicBezTo>
                      <a:pt x="204624" y="190827"/>
                      <a:pt x="203548" y="189032"/>
                      <a:pt x="201819" y="188217"/>
                    </a:cubicBezTo>
                    <a:cubicBezTo>
                      <a:pt x="198655" y="186749"/>
                      <a:pt x="193273" y="183748"/>
                      <a:pt x="189717" y="179214"/>
                    </a:cubicBezTo>
                    <a:cubicBezTo>
                      <a:pt x="202015" y="169134"/>
                      <a:pt x="208767" y="156249"/>
                      <a:pt x="208767" y="142647"/>
                    </a:cubicBezTo>
                    <a:cubicBezTo>
                      <a:pt x="208767" y="127707"/>
                      <a:pt x="200710" y="113713"/>
                      <a:pt x="186064" y="103307"/>
                    </a:cubicBezTo>
                    <a:cubicBezTo>
                      <a:pt x="172983" y="93978"/>
                      <a:pt x="156021" y="88465"/>
                      <a:pt x="137819" y="87585"/>
                    </a:cubicBezTo>
                    <a:cubicBezTo>
                      <a:pt x="147181" y="78223"/>
                      <a:pt x="152270" y="66936"/>
                      <a:pt x="152270" y="55160"/>
                    </a:cubicBezTo>
                    <a:cubicBezTo>
                      <a:pt x="152270" y="42080"/>
                      <a:pt x="145876" y="29391"/>
                      <a:pt x="134263" y="19474"/>
                    </a:cubicBezTo>
                    <a:cubicBezTo>
                      <a:pt x="133678" y="18977"/>
                      <a:pt x="132967" y="18735"/>
                      <a:pt x="132262" y="18735"/>
                    </a:cubicBezTo>
                    <a:cubicBezTo>
                      <a:pt x="131395" y="18735"/>
                      <a:pt x="130536" y="19099"/>
                      <a:pt x="129925" y="19801"/>
                    </a:cubicBezTo>
                    <a:cubicBezTo>
                      <a:pt x="128848" y="21073"/>
                      <a:pt x="128979" y="22997"/>
                      <a:pt x="130284" y="24106"/>
                    </a:cubicBezTo>
                    <a:cubicBezTo>
                      <a:pt x="140526" y="32849"/>
                      <a:pt x="146170" y="43907"/>
                      <a:pt x="146170" y="55160"/>
                    </a:cubicBezTo>
                    <a:cubicBezTo>
                      <a:pt x="146170" y="67099"/>
                      <a:pt x="139972" y="78549"/>
                      <a:pt x="128685" y="87552"/>
                    </a:cubicBezTo>
                    <a:cubicBezTo>
                      <a:pt x="112049" y="88139"/>
                      <a:pt x="95185" y="92641"/>
                      <a:pt x="81223" y="101905"/>
                    </a:cubicBezTo>
                    <a:cubicBezTo>
                      <a:pt x="80636" y="102296"/>
                      <a:pt x="78581" y="104221"/>
                      <a:pt x="77929" y="104221"/>
                    </a:cubicBezTo>
                    <a:lnTo>
                      <a:pt x="76135" y="104221"/>
                    </a:lnTo>
                    <a:cubicBezTo>
                      <a:pt x="65696" y="104221"/>
                      <a:pt x="55617" y="102622"/>
                      <a:pt x="46222" y="99491"/>
                    </a:cubicBezTo>
                    <a:cubicBezTo>
                      <a:pt x="45908" y="99397"/>
                      <a:pt x="45583" y="99349"/>
                      <a:pt x="45260" y="99349"/>
                    </a:cubicBezTo>
                    <a:cubicBezTo>
                      <a:pt x="44579" y="99349"/>
                      <a:pt x="43905" y="99560"/>
                      <a:pt x="43352" y="99980"/>
                    </a:cubicBezTo>
                    <a:cubicBezTo>
                      <a:pt x="40447" y="102250"/>
                      <a:pt x="33834" y="106311"/>
                      <a:pt x="23841" y="106311"/>
                    </a:cubicBezTo>
                    <a:cubicBezTo>
                      <a:pt x="20480" y="106311"/>
                      <a:pt x="16737" y="105851"/>
                      <a:pt x="12624" y="104710"/>
                    </a:cubicBezTo>
                    <a:cubicBezTo>
                      <a:pt x="17321" y="102133"/>
                      <a:pt x="22606" y="98186"/>
                      <a:pt x="25835" y="92641"/>
                    </a:cubicBezTo>
                    <a:cubicBezTo>
                      <a:pt x="26618" y="91303"/>
                      <a:pt x="26259" y="89574"/>
                      <a:pt x="25019" y="88661"/>
                    </a:cubicBezTo>
                    <a:cubicBezTo>
                      <a:pt x="12820" y="79495"/>
                      <a:pt x="6133" y="67621"/>
                      <a:pt x="6133" y="55160"/>
                    </a:cubicBezTo>
                    <a:cubicBezTo>
                      <a:pt x="6133" y="28119"/>
                      <a:pt x="37545" y="6100"/>
                      <a:pt x="76135" y="6100"/>
                    </a:cubicBezTo>
                    <a:cubicBezTo>
                      <a:pt x="92314" y="6100"/>
                      <a:pt x="108102" y="10080"/>
                      <a:pt x="120596" y="17321"/>
                    </a:cubicBezTo>
                    <a:cubicBezTo>
                      <a:pt x="121074" y="17587"/>
                      <a:pt x="121594" y="17714"/>
                      <a:pt x="122106" y="17714"/>
                    </a:cubicBezTo>
                    <a:cubicBezTo>
                      <a:pt x="123168" y="17714"/>
                      <a:pt x="124199" y="17169"/>
                      <a:pt x="124771" y="16180"/>
                    </a:cubicBezTo>
                    <a:cubicBezTo>
                      <a:pt x="125619" y="14712"/>
                      <a:pt x="125097" y="12853"/>
                      <a:pt x="123662" y="12004"/>
                    </a:cubicBezTo>
                    <a:cubicBezTo>
                      <a:pt x="110059" y="4143"/>
                      <a:pt x="93619" y="0"/>
                      <a:pt x="761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67" name="Google Shape;8567;p73"/>
            <p:cNvGrpSpPr/>
            <p:nvPr/>
          </p:nvGrpSpPr>
          <p:grpSpPr>
            <a:xfrm>
              <a:off x="655305" y="551346"/>
              <a:ext cx="650312" cy="622673"/>
              <a:chOff x="655305" y="551346"/>
              <a:chExt cx="650312" cy="622673"/>
            </a:xfrm>
          </p:grpSpPr>
          <p:sp>
            <p:nvSpPr>
              <p:cNvPr id="8568" name="Google Shape;8568;p73"/>
              <p:cNvSpPr/>
              <p:nvPr/>
            </p:nvSpPr>
            <p:spPr>
              <a:xfrm>
                <a:off x="664855" y="560897"/>
                <a:ext cx="455320" cy="331159"/>
              </a:xfrm>
              <a:custGeom>
                <a:avLst/>
                <a:gdLst/>
                <a:ahLst/>
                <a:cxnLst/>
                <a:rect l="l" t="t" r="r" b="b"/>
                <a:pathLst>
                  <a:path w="146170" h="106311" extrusionOk="0">
                    <a:moveTo>
                      <a:pt x="73069" y="1"/>
                    </a:moveTo>
                    <a:cubicBezTo>
                      <a:pt x="32718" y="1"/>
                      <a:pt x="0" y="23324"/>
                      <a:pt x="0" y="52094"/>
                    </a:cubicBezTo>
                    <a:cubicBezTo>
                      <a:pt x="0" y="66023"/>
                      <a:pt x="7666" y="78680"/>
                      <a:pt x="20127" y="88042"/>
                    </a:cubicBezTo>
                    <a:cubicBezTo>
                      <a:pt x="16441" y="94370"/>
                      <a:pt x="9493" y="98447"/>
                      <a:pt x="5187" y="100470"/>
                    </a:cubicBezTo>
                    <a:cubicBezTo>
                      <a:pt x="3849" y="101090"/>
                      <a:pt x="3947" y="103047"/>
                      <a:pt x="5350" y="103536"/>
                    </a:cubicBezTo>
                    <a:cubicBezTo>
                      <a:pt x="11095" y="105540"/>
                      <a:pt x="16248" y="106310"/>
                      <a:pt x="20775" y="106310"/>
                    </a:cubicBezTo>
                    <a:cubicBezTo>
                      <a:pt x="31724" y="106310"/>
                      <a:pt x="39016" y="101807"/>
                      <a:pt x="42178" y="99361"/>
                    </a:cubicBezTo>
                    <a:cubicBezTo>
                      <a:pt x="51572" y="102460"/>
                      <a:pt x="62043" y="104221"/>
                      <a:pt x="73069" y="104221"/>
                    </a:cubicBezTo>
                    <a:cubicBezTo>
                      <a:pt x="113452" y="104221"/>
                      <a:pt x="146170" y="80898"/>
                      <a:pt x="146170" y="52094"/>
                    </a:cubicBezTo>
                    <a:cubicBezTo>
                      <a:pt x="146170" y="23324"/>
                      <a:pt x="113452" y="1"/>
                      <a:pt x="73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9" name="Google Shape;8569;p73"/>
              <p:cNvSpPr/>
              <p:nvPr/>
            </p:nvSpPr>
            <p:spPr>
              <a:xfrm>
                <a:off x="840744" y="833316"/>
                <a:ext cx="455320" cy="331237"/>
              </a:xfrm>
              <a:custGeom>
                <a:avLst/>
                <a:gdLst/>
                <a:ahLst/>
                <a:cxnLst/>
                <a:rect l="l" t="t" r="r" b="b"/>
                <a:pathLst>
                  <a:path w="146170" h="106336" extrusionOk="0">
                    <a:moveTo>
                      <a:pt x="73101" y="0"/>
                    </a:moveTo>
                    <a:cubicBezTo>
                      <a:pt x="32718" y="0"/>
                      <a:pt x="0" y="23324"/>
                      <a:pt x="0" y="52127"/>
                    </a:cubicBezTo>
                    <a:cubicBezTo>
                      <a:pt x="0" y="80898"/>
                      <a:pt x="32718" y="104254"/>
                      <a:pt x="73101" y="104254"/>
                    </a:cubicBezTo>
                    <a:cubicBezTo>
                      <a:pt x="84127" y="104254"/>
                      <a:pt x="94598" y="102492"/>
                      <a:pt x="103992" y="99361"/>
                    </a:cubicBezTo>
                    <a:cubicBezTo>
                      <a:pt x="107157" y="101809"/>
                      <a:pt x="114461" y="106336"/>
                      <a:pt x="125430" y="106336"/>
                    </a:cubicBezTo>
                    <a:cubicBezTo>
                      <a:pt x="129949" y="106336"/>
                      <a:pt x="135090" y="105567"/>
                      <a:pt x="140820" y="103568"/>
                    </a:cubicBezTo>
                    <a:cubicBezTo>
                      <a:pt x="142223" y="103079"/>
                      <a:pt x="142321" y="101122"/>
                      <a:pt x="140983" y="100470"/>
                    </a:cubicBezTo>
                    <a:cubicBezTo>
                      <a:pt x="136677" y="98447"/>
                      <a:pt x="129729" y="94402"/>
                      <a:pt x="126043" y="88041"/>
                    </a:cubicBezTo>
                    <a:cubicBezTo>
                      <a:pt x="138504" y="78712"/>
                      <a:pt x="146170" y="66056"/>
                      <a:pt x="146170" y="52127"/>
                    </a:cubicBezTo>
                    <a:cubicBezTo>
                      <a:pt x="146170" y="23324"/>
                      <a:pt x="113452" y="0"/>
                      <a:pt x="731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0" name="Google Shape;8570;p73"/>
              <p:cNvSpPr/>
              <p:nvPr/>
            </p:nvSpPr>
            <p:spPr>
              <a:xfrm>
                <a:off x="991329" y="976790"/>
                <a:ext cx="1900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0048" extrusionOk="0">
                    <a:moveTo>
                      <a:pt x="3035" y="1"/>
                    </a:moveTo>
                    <a:cubicBezTo>
                      <a:pt x="1371" y="1"/>
                      <a:pt x="1" y="1371"/>
                      <a:pt x="1" y="3034"/>
                    </a:cubicBezTo>
                    <a:lnTo>
                      <a:pt x="1" y="6981"/>
                    </a:lnTo>
                    <a:cubicBezTo>
                      <a:pt x="1" y="8678"/>
                      <a:pt x="1371" y="10048"/>
                      <a:pt x="3035" y="10048"/>
                    </a:cubicBezTo>
                    <a:cubicBezTo>
                      <a:pt x="4731" y="10048"/>
                      <a:pt x="6101" y="8678"/>
                      <a:pt x="6101" y="6981"/>
                    </a:cubicBezTo>
                    <a:lnTo>
                      <a:pt x="6101" y="3034"/>
                    </a:lnTo>
                    <a:cubicBezTo>
                      <a:pt x="6101" y="1371"/>
                      <a:pt x="4731" y="1"/>
                      <a:pt x="30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1" name="Google Shape;8571;p73"/>
              <p:cNvSpPr/>
              <p:nvPr/>
            </p:nvSpPr>
            <p:spPr>
              <a:xfrm>
                <a:off x="1126474" y="976790"/>
                <a:ext cx="19104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10048" extrusionOk="0">
                    <a:moveTo>
                      <a:pt x="3067" y="1"/>
                    </a:moveTo>
                    <a:cubicBezTo>
                      <a:pt x="1370" y="1"/>
                      <a:pt x="0" y="1371"/>
                      <a:pt x="0" y="3034"/>
                    </a:cubicBezTo>
                    <a:lnTo>
                      <a:pt x="0" y="6981"/>
                    </a:lnTo>
                    <a:cubicBezTo>
                      <a:pt x="0" y="8678"/>
                      <a:pt x="1370" y="10048"/>
                      <a:pt x="3067" y="10048"/>
                    </a:cubicBezTo>
                    <a:cubicBezTo>
                      <a:pt x="4763" y="10048"/>
                      <a:pt x="6133" y="8678"/>
                      <a:pt x="6133" y="6981"/>
                    </a:cubicBezTo>
                    <a:lnTo>
                      <a:pt x="6133" y="3034"/>
                    </a:lnTo>
                    <a:cubicBezTo>
                      <a:pt x="6133" y="1371"/>
                      <a:pt x="4763" y="1"/>
                      <a:pt x="3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2" name="Google Shape;8572;p73"/>
              <p:cNvSpPr/>
              <p:nvPr/>
            </p:nvSpPr>
            <p:spPr>
              <a:xfrm>
                <a:off x="1041119" y="1064363"/>
                <a:ext cx="54671" cy="26431"/>
              </a:xfrm>
              <a:custGeom>
                <a:avLst/>
                <a:gdLst/>
                <a:ahLst/>
                <a:cxnLst/>
                <a:rect l="l" t="t" r="r" b="b"/>
                <a:pathLst>
                  <a:path w="17551" h="8485" extrusionOk="0">
                    <a:moveTo>
                      <a:pt x="3409" y="0"/>
                    </a:moveTo>
                    <a:cubicBezTo>
                      <a:pt x="2698" y="0"/>
                      <a:pt x="1983" y="248"/>
                      <a:pt x="1403" y="753"/>
                    </a:cubicBezTo>
                    <a:cubicBezTo>
                      <a:pt x="131" y="1862"/>
                      <a:pt x="1" y="3787"/>
                      <a:pt x="1110" y="5059"/>
                    </a:cubicBezTo>
                    <a:cubicBezTo>
                      <a:pt x="3002" y="7245"/>
                      <a:pt x="5807" y="8484"/>
                      <a:pt x="8775" y="8484"/>
                    </a:cubicBezTo>
                    <a:cubicBezTo>
                      <a:pt x="11744" y="8484"/>
                      <a:pt x="14516" y="7245"/>
                      <a:pt x="16441" y="5059"/>
                    </a:cubicBezTo>
                    <a:cubicBezTo>
                      <a:pt x="17550" y="3787"/>
                      <a:pt x="17420" y="1862"/>
                      <a:pt x="16147" y="753"/>
                    </a:cubicBezTo>
                    <a:cubicBezTo>
                      <a:pt x="15568" y="248"/>
                      <a:pt x="14853" y="0"/>
                      <a:pt x="14138" y="0"/>
                    </a:cubicBezTo>
                    <a:cubicBezTo>
                      <a:pt x="13284" y="0"/>
                      <a:pt x="12431" y="354"/>
                      <a:pt x="11809" y="1047"/>
                    </a:cubicBezTo>
                    <a:cubicBezTo>
                      <a:pt x="11091" y="1895"/>
                      <a:pt x="9982" y="2352"/>
                      <a:pt x="8775" y="2352"/>
                    </a:cubicBezTo>
                    <a:cubicBezTo>
                      <a:pt x="7568" y="2352"/>
                      <a:pt x="6459" y="1895"/>
                      <a:pt x="5709" y="1047"/>
                    </a:cubicBezTo>
                    <a:cubicBezTo>
                      <a:pt x="5105" y="354"/>
                      <a:pt x="4260" y="0"/>
                      <a:pt x="3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3" name="Google Shape;8573;p73"/>
              <p:cNvSpPr/>
              <p:nvPr/>
            </p:nvSpPr>
            <p:spPr>
              <a:xfrm>
                <a:off x="950585" y="704271"/>
                <a:ext cx="19005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0048" extrusionOk="0">
                    <a:moveTo>
                      <a:pt x="3067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6981"/>
                    </a:lnTo>
                    <a:cubicBezTo>
                      <a:pt x="0" y="8677"/>
                      <a:pt x="1370" y="10047"/>
                      <a:pt x="3067" y="10047"/>
                    </a:cubicBezTo>
                    <a:cubicBezTo>
                      <a:pt x="4730" y="10047"/>
                      <a:pt x="6100" y="8677"/>
                      <a:pt x="6100" y="6981"/>
                    </a:cubicBezTo>
                    <a:lnTo>
                      <a:pt x="6100" y="3066"/>
                    </a:lnTo>
                    <a:cubicBezTo>
                      <a:pt x="6100" y="1370"/>
                      <a:pt x="4730" y="0"/>
                      <a:pt x="3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4" name="Google Shape;8574;p73"/>
              <p:cNvSpPr/>
              <p:nvPr/>
            </p:nvSpPr>
            <p:spPr>
              <a:xfrm>
                <a:off x="815341" y="704271"/>
                <a:ext cx="19104" cy="31300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10048" extrusionOk="0">
                    <a:moveTo>
                      <a:pt x="3067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6981"/>
                    </a:lnTo>
                    <a:cubicBezTo>
                      <a:pt x="0" y="8677"/>
                      <a:pt x="1370" y="10047"/>
                      <a:pt x="3067" y="10047"/>
                    </a:cubicBezTo>
                    <a:cubicBezTo>
                      <a:pt x="4763" y="10047"/>
                      <a:pt x="6133" y="8677"/>
                      <a:pt x="6133" y="6981"/>
                    </a:cubicBezTo>
                    <a:lnTo>
                      <a:pt x="6133" y="3066"/>
                    </a:lnTo>
                    <a:cubicBezTo>
                      <a:pt x="6133" y="1370"/>
                      <a:pt x="4763" y="0"/>
                      <a:pt x="3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5" name="Google Shape;8575;p73"/>
              <p:cNvSpPr/>
              <p:nvPr/>
            </p:nvSpPr>
            <p:spPr>
              <a:xfrm>
                <a:off x="865131" y="791841"/>
                <a:ext cx="54668" cy="26431"/>
              </a:xfrm>
              <a:custGeom>
                <a:avLst/>
                <a:gdLst/>
                <a:ahLst/>
                <a:cxnLst/>
                <a:rect l="l" t="t" r="r" b="b"/>
                <a:pathLst>
                  <a:path w="17550" h="8485" extrusionOk="0">
                    <a:moveTo>
                      <a:pt x="3412" y="1"/>
                    </a:moveTo>
                    <a:cubicBezTo>
                      <a:pt x="2697" y="1"/>
                      <a:pt x="1982" y="249"/>
                      <a:pt x="1403" y="754"/>
                    </a:cubicBezTo>
                    <a:cubicBezTo>
                      <a:pt x="131" y="1863"/>
                      <a:pt x="0" y="3820"/>
                      <a:pt x="1109" y="5092"/>
                    </a:cubicBezTo>
                    <a:cubicBezTo>
                      <a:pt x="3034" y="7245"/>
                      <a:pt x="5806" y="8485"/>
                      <a:pt x="8775" y="8485"/>
                    </a:cubicBezTo>
                    <a:cubicBezTo>
                      <a:pt x="11743" y="8485"/>
                      <a:pt x="14548" y="7245"/>
                      <a:pt x="16440" y="5092"/>
                    </a:cubicBezTo>
                    <a:cubicBezTo>
                      <a:pt x="17550" y="3820"/>
                      <a:pt x="17419" y="1863"/>
                      <a:pt x="16147" y="754"/>
                    </a:cubicBezTo>
                    <a:cubicBezTo>
                      <a:pt x="15567" y="249"/>
                      <a:pt x="14852" y="1"/>
                      <a:pt x="14141" y="1"/>
                    </a:cubicBezTo>
                    <a:cubicBezTo>
                      <a:pt x="13290" y="1"/>
                      <a:pt x="12445" y="355"/>
                      <a:pt x="11841" y="1047"/>
                    </a:cubicBezTo>
                    <a:cubicBezTo>
                      <a:pt x="11091" y="1896"/>
                      <a:pt x="9982" y="2385"/>
                      <a:pt x="8775" y="2385"/>
                    </a:cubicBezTo>
                    <a:cubicBezTo>
                      <a:pt x="7568" y="2385"/>
                      <a:pt x="6459" y="1896"/>
                      <a:pt x="5741" y="1047"/>
                    </a:cubicBezTo>
                    <a:cubicBezTo>
                      <a:pt x="5120" y="355"/>
                      <a:pt x="4266" y="1"/>
                      <a:pt x="3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6" name="Google Shape;8576;p73"/>
              <p:cNvSpPr/>
              <p:nvPr/>
            </p:nvSpPr>
            <p:spPr>
              <a:xfrm>
                <a:off x="655305" y="551346"/>
                <a:ext cx="650312" cy="622673"/>
              </a:xfrm>
              <a:custGeom>
                <a:avLst/>
                <a:gdLst/>
                <a:ahLst/>
                <a:cxnLst/>
                <a:rect l="l" t="t" r="r" b="b"/>
                <a:pathLst>
                  <a:path w="208768" h="199895" extrusionOk="0">
                    <a:moveTo>
                      <a:pt x="76135" y="0"/>
                    </a:moveTo>
                    <a:cubicBezTo>
                      <a:pt x="55976" y="0"/>
                      <a:pt x="36991" y="5611"/>
                      <a:pt x="22703" y="15821"/>
                    </a:cubicBezTo>
                    <a:cubicBezTo>
                      <a:pt x="8057" y="26259"/>
                      <a:pt x="0" y="40221"/>
                      <a:pt x="0" y="55160"/>
                    </a:cubicBezTo>
                    <a:cubicBezTo>
                      <a:pt x="0" y="68763"/>
                      <a:pt x="6752" y="81648"/>
                      <a:pt x="19050" y="91727"/>
                    </a:cubicBezTo>
                    <a:cubicBezTo>
                      <a:pt x="15494" y="96262"/>
                      <a:pt x="10112" y="99263"/>
                      <a:pt x="6948" y="100763"/>
                    </a:cubicBezTo>
                    <a:cubicBezTo>
                      <a:pt x="5219" y="101579"/>
                      <a:pt x="4143" y="103340"/>
                      <a:pt x="4241" y="105265"/>
                    </a:cubicBezTo>
                    <a:cubicBezTo>
                      <a:pt x="4338" y="107189"/>
                      <a:pt x="5578" y="108853"/>
                      <a:pt x="7405" y="109473"/>
                    </a:cubicBezTo>
                    <a:cubicBezTo>
                      <a:pt x="13505" y="111625"/>
                      <a:pt x="19017" y="112441"/>
                      <a:pt x="23845" y="112441"/>
                    </a:cubicBezTo>
                    <a:cubicBezTo>
                      <a:pt x="34349" y="112441"/>
                      <a:pt x="41786" y="108559"/>
                      <a:pt x="45798" y="105787"/>
                    </a:cubicBezTo>
                    <a:cubicBezTo>
                      <a:pt x="53790" y="108331"/>
                      <a:pt x="62239" y="109799"/>
                      <a:pt x="70948" y="110223"/>
                    </a:cubicBezTo>
                    <a:cubicBezTo>
                      <a:pt x="61554" y="119552"/>
                      <a:pt x="56498" y="130806"/>
                      <a:pt x="56498" y="142647"/>
                    </a:cubicBezTo>
                    <a:cubicBezTo>
                      <a:pt x="56498" y="158598"/>
                      <a:pt x="65957" y="173734"/>
                      <a:pt x="82496" y="184205"/>
                    </a:cubicBezTo>
                    <a:cubicBezTo>
                      <a:pt x="83008" y="184531"/>
                      <a:pt x="83574" y="184686"/>
                      <a:pt x="84133" y="184686"/>
                    </a:cubicBezTo>
                    <a:cubicBezTo>
                      <a:pt x="85138" y="184686"/>
                      <a:pt x="86116" y="184182"/>
                      <a:pt x="86704" y="183259"/>
                    </a:cubicBezTo>
                    <a:cubicBezTo>
                      <a:pt x="87617" y="181823"/>
                      <a:pt x="87193" y="179931"/>
                      <a:pt x="85758" y="179051"/>
                    </a:cubicBezTo>
                    <a:cubicBezTo>
                      <a:pt x="71046" y="169721"/>
                      <a:pt x="62598" y="156445"/>
                      <a:pt x="62598" y="142647"/>
                    </a:cubicBezTo>
                    <a:cubicBezTo>
                      <a:pt x="62598" y="130023"/>
                      <a:pt x="69448" y="118508"/>
                      <a:pt x="80636" y="109799"/>
                    </a:cubicBezTo>
                    <a:cubicBezTo>
                      <a:pt x="80702" y="109766"/>
                      <a:pt x="80799" y="109701"/>
                      <a:pt x="80865" y="109668"/>
                    </a:cubicBezTo>
                    <a:cubicBezTo>
                      <a:pt x="95511" y="98382"/>
                      <a:pt x="114333" y="93587"/>
                      <a:pt x="132632" y="93587"/>
                    </a:cubicBezTo>
                    <a:cubicBezTo>
                      <a:pt x="171222" y="93587"/>
                      <a:pt x="202635" y="115572"/>
                      <a:pt x="202635" y="142647"/>
                    </a:cubicBezTo>
                    <a:cubicBezTo>
                      <a:pt x="202635" y="155075"/>
                      <a:pt x="195948" y="166981"/>
                      <a:pt x="183748" y="176115"/>
                    </a:cubicBezTo>
                    <a:cubicBezTo>
                      <a:pt x="182508" y="177061"/>
                      <a:pt x="182149" y="178757"/>
                      <a:pt x="182932" y="180095"/>
                    </a:cubicBezTo>
                    <a:cubicBezTo>
                      <a:pt x="186162" y="185673"/>
                      <a:pt x="191446" y="189587"/>
                      <a:pt x="196143" y="192197"/>
                    </a:cubicBezTo>
                    <a:cubicBezTo>
                      <a:pt x="192037" y="193328"/>
                      <a:pt x="188299" y="193783"/>
                      <a:pt x="184942" y="193783"/>
                    </a:cubicBezTo>
                    <a:cubicBezTo>
                      <a:pt x="174940" y="193783"/>
                      <a:pt x="168322" y="189738"/>
                      <a:pt x="165415" y="187467"/>
                    </a:cubicBezTo>
                    <a:cubicBezTo>
                      <a:pt x="164863" y="187047"/>
                      <a:pt x="164190" y="186821"/>
                      <a:pt x="163509" y="186821"/>
                    </a:cubicBezTo>
                    <a:cubicBezTo>
                      <a:pt x="163186" y="186821"/>
                      <a:pt x="162860" y="186872"/>
                      <a:pt x="162545" y="186977"/>
                    </a:cubicBezTo>
                    <a:cubicBezTo>
                      <a:pt x="153150" y="190109"/>
                      <a:pt x="143071" y="191707"/>
                      <a:pt x="132632" y="191707"/>
                    </a:cubicBezTo>
                    <a:cubicBezTo>
                      <a:pt x="119943" y="191707"/>
                      <a:pt x="107515" y="189293"/>
                      <a:pt x="96685" y="184727"/>
                    </a:cubicBezTo>
                    <a:cubicBezTo>
                      <a:pt x="96302" y="184563"/>
                      <a:pt x="95902" y="184486"/>
                      <a:pt x="95508" y="184486"/>
                    </a:cubicBezTo>
                    <a:cubicBezTo>
                      <a:pt x="94324" y="184486"/>
                      <a:pt x="93187" y="185183"/>
                      <a:pt x="92673" y="186358"/>
                    </a:cubicBezTo>
                    <a:cubicBezTo>
                      <a:pt x="92021" y="187923"/>
                      <a:pt x="92771" y="189685"/>
                      <a:pt x="94304" y="190370"/>
                    </a:cubicBezTo>
                    <a:cubicBezTo>
                      <a:pt x="105884" y="195230"/>
                      <a:pt x="119160" y="197807"/>
                      <a:pt x="132632" y="197807"/>
                    </a:cubicBezTo>
                    <a:cubicBezTo>
                      <a:pt x="143201" y="197807"/>
                      <a:pt x="153379" y="196274"/>
                      <a:pt x="162969" y="193273"/>
                    </a:cubicBezTo>
                    <a:cubicBezTo>
                      <a:pt x="166981" y="196046"/>
                      <a:pt x="174418" y="199895"/>
                      <a:pt x="184922" y="199895"/>
                    </a:cubicBezTo>
                    <a:cubicBezTo>
                      <a:pt x="189750" y="199895"/>
                      <a:pt x="195263" y="199079"/>
                      <a:pt x="201362" y="196959"/>
                    </a:cubicBezTo>
                    <a:cubicBezTo>
                      <a:pt x="203189" y="196307"/>
                      <a:pt x="204429" y="194676"/>
                      <a:pt x="204527" y="192751"/>
                    </a:cubicBezTo>
                    <a:cubicBezTo>
                      <a:pt x="204624" y="190827"/>
                      <a:pt x="203548" y="189032"/>
                      <a:pt x="201819" y="188217"/>
                    </a:cubicBezTo>
                    <a:cubicBezTo>
                      <a:pt x="198655" y="186749"/>
                      <a:pt x="193273" y="183748"/>
                      <a:pt x="189717" y="179214"/>
                    </a:cubicBezTo>
                    <a:cubicBezTo>
                      <a:pt x="202015" y="169134"/>
                      <a:pt x="208767" y="156249"/>
                      <a:pt x="208767" y="142647"/>
                    </a:cubicBezTo>
                    <a:cubicBezTo>
                      <a:pt x="208767" y="127707"/>
                      <a:pt x="200710" y="113713"/>
                      <a:pt x="186064" y="103307"/>
                    </a:cubicBezTo>
                    <a:cubicBezTo>
                      <a:pt x="172983" y="93978"/>
                      <a:pt x="156021" y="88465"/>
                      <a:pt x="137819" y="87585"/>
                    </a:cubicBezTo>
                    <a:cubicBezTo>
                      <a:pt x="147181" y="78223"/>
                      <a:pt x="152270" y="66936"/>
                      <a:pt x="152270" y="55160"/>
                    </a:cubicBezTo>
                    <a:cubicBezTo>
                      <a:pt x="152270" y="42080"/>
                      <a:pt x="145876" y="29391"/>
                      <a:pt x="134263" y="19474"/>
                    </a:cubicBezTo>
                    <a:cubicBezTo>
                      <a:pt x="133678" y="18977"/>
                      <a:pt x="132967" y="18735"/>
                      <a:pt x="132262" y="18735"/>
                    </a:cubicBezTo>
                    <a:cubicBezTo>
                      <a:pt x="131395" y="18735"/>
                      <a:pt x="130536" y="19099"/>
                      <a:pt x="129925" y="19801"/>
                    </a:cubicBezTo>
                    <a:cubicBezTo>
                      <a:pt x="128848" y="21073"/>
                      <a:pt x="128979" y="22997"/>
                      <a:pt x="130284" y="24106"/>
                    </a:cubicBezTo>
                    <a:cubicBezTo>
                      <a:pt x="140526" y="32849"/>
                      <a:pt x="146170" y="43907"/>
                      <a:pt x="146170" y="55160"/>
                    </a:cubicBezTo>
                    <a:cubicBezTo>
                      <a:pt x="146170" y="67099"/>
                      <a:pt x="139972" y="78549"/>
                      <a:pt x="128685" y="87552"/>
                    </a:cubicBezTo>
                    <a:cubicBezTo>
                      <a:pt x="112049" y="88139"/>
                      <a:pt x="95185" y="92641"/>
                      <a:pt x="81223" y="101905"/>
                    </a:cubicBezTo>
                    <a:cubicBezTo>
                      <a:pt x="80636" y="102296"/>
                      <a:pt x="78581" y="104221"/>
                      <a:pt x="77929" y="104221"/>
                    </a:cubicBezTo>
                    <a:lnTo>
                      <a:pt x="76135" y="104221"/>
                    </a:lnTo>
                    <a:cubicBezTo>
                      <a:pt x="65696" y="104221"/>
                      <a:pt x="55617" y="102622"/>
                      <a:pt x="46222" y="99491"/>
                    </a:cubicBezTo>
                    <a:cubicBezTo>
                      <a:pt x="45908" y="99397"/>
                      <a:pt x="45583" y="99349"/>
                      <a:pt x="45260" y="99349"/>
                    </a:cubicBezTo>
                    <a:cubicBezTo>
                      <a:pt x="44579" y="99349"/>
                      <a:pt x="43905" y="99560"/>
                      <a:pt x="43352" y="99980"/>
                    </a:cubicBezTo>
                    <a:cubicBezTo>
                      <a:pt x="40447" y="102250"/>
                      <a:pt x="33834" y="106311"/>
                      <a:pt x="23841" y="106311"/>
                    </a:cubicBezTo>
                    <a:cubicBezTo>
                      <a:pt x="20480" y="106311"/>
                      <a:pt x="16737" y="105851"/>
                      <a:pt x="12624" y="104710"/>
                    </a:cubicBezTo>
                    <a:cubicBezTo>
                      <a:pt x="17321" y="102133"/>
                      <a:pt x="22606" y="98186"/>
                      <a:pt x="25835" y="92641"/>
                    </a:cubicBezTo>
                    <a:cubicBezTo>
                      <a:pt x="26618" y="91303"/>
                      <a:pt x="26259" y="89574"/>
                      <a:pt x="25019" y="88661"/>
                    </a:cubicBezTo>
                    <a:cubicBezTo>
                      <a:pt x="12820" y="79495"/>
                      <a:pt x="6133" y="67621"/>
                      <a:pt x="6133" y="55160"/>
                    </a:cubicBezTo>
                    <a:cubicBezTo>
                      <a:pt x="6133" y="28119"/>
                      <a:pt x="37545" y="6100"/>
                      <a:pt x="76135" y="6100"/>
                    </a:cubicBezTo>
                    <a:cubicBezTo>
                      <a:pt x="92314" y="6100"/>
                      <a:pt x="108102" y="10080"/>
                      <a:pt x="120596" y="17321"/>
                    </a:cubicBezTo>
                    <a:cubicBezTo>
                      <a:pt x="121074" y="17587"/>
                      <a:pt x="121594" y="17714"/>
                      <a:pt x="122106" y="17714"/>
                    </a:cubicBezTo>
                    <a:cubicBezTo>
                      <a:pt x="123168" y="17714"/>
                      <a:pt x="124199" y="17169"/>
                      <a:pt x="124771" y="16180"/>
                    </a:cubicBezTo>
                    <a:cubicBezTo>
                      <a:pt x="125619" y="14712"/>
                      <a:pt x="125097" y="12853"/>
                      <a:pt x="123662" y="12004"/>
                    </a:cubicBezTo>
                    <a:cubicBezTo>
                      <a:pt x="110059" y="4143"/>
                      <a:pt x="93619" y="0"/>
                      <a:pt x="76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77" name="Google Shape;8577;p73"/>
          <p:cNvGrpSpPr/>
          <p:nvPr/>
        </p:nvGrpSpPr>
        <p:grpSpPr>
          <a:xfrm>
            <a:off x="5031105" y="2474739"/>
            <a:ext cx="651294" cy="650797"/>
            <a:chOff x="7938367" y="4719594"/>
            <a:chExt cx="651294" cy="650797"/>
          </a:xfrm>
        </p:grpSpPr>
        <p:grpSp>
          <p:nvGrpSpPr>
            <p:cNvPr id="8578" name="Google Shape;8578;p73"/>
            <p:cNvGrpSpPr/>
            <p:nvPr/>
          </p:nvGrpSpPr>
          <p:grpSpPr>
            <a:xfrm>
              <a:off x="7939349" y="4719594"/>
              <a:ext cx="650312" cy="650312"/>
              <a:chOff x="7938367" y="4720078"/>
              <a:chExt cx="650312" cy="650312"/>
            </a:xfrm>
          </p:grpSpPr>
          <p:sp>
            <p:nvSpPr>
              <p:cNvPr id="8579" name="Google Shape;8579;p73"/>
              <p:cNvSpPr/>
              <p:nvPr/>
            </p:nvSpPr>
            <p:spPr>
              <a:xfrm>
                <a:off x="8181621" y="4729629"/>
                <a:ext cx="163802" cy="52130"/>
              </a:xfrm>
              <a:custGeom>
                <a:avLst/>
                <a:gdLst/>
                <a:ahLst/>
                <a:cxnLst/>
                <a:rect l="l" t="t" r="r" b="b"/>
                <a:pathLst>
                  <a:path w="52585" h="16735" extrusionOk="0">
                    <a:moveTo>
                      <a:pt x="1" y="0"/>
                    </a:moveTo>
                    <a:lnTo>
                      <a:pt x="1" y="16734"/>
                    </a:lnTo>
                    <a:lnTo>
                      <a:pt x="52584" y="16734"/>
                    </a:lnTo>
                    <a:lnTo>
                      <a:pt x="52584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0" name="Google Shape;8580;p73"/>
              <p:cNvSpPr/>
              <p:nvPr/>
            </p:nvSpPr>
            <p:spPr>
              <a:xfrm>
                <a:off x="8181621" y="5252821"/>
                <a:ext cx="163902" cy="82005"/>
              </a:xfrm>
              <a:custGeom>
                <a:avLst/>
                <a:gdLst/>
                <a:ahLst/>
                <a:cxnLst/>
                <a:rect l="l" t="t" r="r" b="b"/>
                <a:pathLst>
                  <a:path w="52617" h="26326" extrusionOk="0">
                    <a:moveTo>
                      <a:pt x="26293" y="1"/>
                    </a:moveTo>
                    <a:lnTo>
                      <a:pt x="1" y="5188"/>
                    </a:lnTo>
                    <a:lnTo>
                      <a:pt x="1" y="17942"/>
                    </a:lnTo>
                    <a:lnTo>
                      <a:pt x="26293" y="26325"/>
                    </a:lnTo>
                    <a:lnTo>
                      <a:pt x="52617" y="17942"/>
                    </a:lnTo>
                    <a:lnTo>
                      <a:pt x="52617" y="5188"/>
                    </a:lnTo>
                    <a:lnTo>
                      <a:pt x="2629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1" name="Google Shape;8581;p73"/>
              <p:cNvSpPr/>
              <p:nvPr/>
            </p:nvSpPr>
            <p:spPr>
              <a:xfrm>
                <a:off x="8181621" y="5308707"/>
                <a:ext cx="163902" cy="52130"/>
              </a:xfrm>
              <a:custGeom>
                <a:avLst/>
                <a:gdLst/>
                <a:ahLst/>
                <a:cxnLst/>
                <a:rect l="l" t="t" r="r" b="b"/>
                <a:pathLst>
                  <a:path w="52617" h="16735" extrusionOk="0">
                    <a:moveTo>
                      <a:pt x="1" y="1"/>
                    </a:moveTo>
                    <a:lnTo>
                      <a:pt x="1" y="16735"/>
                    </a:lnTo>
                    <a:lnTo>
                      <a:pt x="52617" y="16735"/>
                    </a:lnTo>
                    <a:lnTo>
                      <a:pt x="52617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2" name="Google Shape;8582;p73"/>
              <p:cNvSpPr/>
              <p:nvPr/>
            </p:nvSpPr>
            <p:spPr>
              <a:xfrm>
                <a:off x="8128582" y="5134650"/>
                <a:ext cx="216941" cy="134331"/>
              </a:xfrm>
              <a:custGeom>
                <a:avLst/>
                <a:gdLst/>
                <a:ahLst/>
                <a:cxnLst/>
                <a:rect l="l" t="t" r="r" b="b"/>
                <a:pathLst>
                  <a:path w="69644" h="43124" extrusionOk="0">
                    <a:moveTo>
                      <a:pt x="23585" y="0"/>
                    </a:moveTo>
                    <a:cubicBezTo>
                      <a:pt x="19964" y="0"/>
                      <a:pt x="17028" y="2936"/>
                      <a:pt x="17028" y="6589"/>
                    </a:cubicBezTo>
                    <a:lnTo>
                      <a:pt x="17028" y="22312"/>
                    </a:lnTo>
                    <a:lnTo>
                      <a:pt x="9297" y="19931"/>
                    </a:lnTo>
                    <a:cubicBezTo>
                      <a:pt x="8640" y="19720"/>
                      <a:pt x="7974" y="19620"/>
                      <a:pt x="7320" y="19620"/>
                    </a:cubicBezTo>
                    <a:cubicBezTo>
                      <a:pt x="4532" y="19620"/>
                      <a:pt x="1949" y="21436"/>
                      <a:pt x="1077" y="24237"/>
                    </a:cubicBezTo>
                    <a:cubicBezTo>
                      <a:pt x="0" y="27694"/>
                      <a:pt x="1925" y="31380"/>
                      <a:pt x="5383" y="32457"/>
                    </a:cubicBezTo>
                    <a:lnTo>
                      <a:pt x="17028" y="36110"/>
                    </a:lnTo>
                    <a:lnTo>
                      <a:pt x="17028" y="43124"/>
                    </a:lnTo>
                    <a:lnTo>
                      <a:pt x="69644" y="43124"/>
                    </a:lnTo>
                    <a:lnTo>
                      <a:pt x="69644" y="6589"/>
                    </a:lnTo>
                    <a:cubicBezTo>
                      <a:pt x="69644" y="2936"/>
                      <a:pt x="66675" y="0"/>
                      <a:pt x="63055" y="0"/>
                    </a:cubicBezTo>
                    <a:cubicBezTo>
                      <a:pt x="59434" y="0"/>
                      <a:pt x="56465" y="2936"/>
                      <a:pt x="56465" y="6589"/>
                    </a:cubicBezTo>
                    <a:cubicBezTo>
                      <a:pt x="56465" y="2936"/>
                      <a:pt x="53530" y="0"/>
                      <a:pt x="49909" y="0"/>
                    </a:cubicBezTo>
                    <a:cubicBezTo>
                      <a:pt x="46255" y="0"/>
                      <a:pt x="43320" y="2936"/>
                      <a:pt x="43320" y="6589"/>
                    </a:cubicBezTo>
                    <a:cubicBezTo>
                      <a:pt x="43320" y="2936"/>
                      <a:pt x="40384" y="0"/>
                      <a:pt x="36763" y="0"/>
                    </a:cubicBezTo>
                    <a:cubicBezTo>
                      <a:pt x="33110" y="0"/>
                      <a:pt x="30174" y="2936"/>
                      <a:pt x="30174" y="6589"/>
                    </a:cubicBezTo>
                    <a:cubicBezTo>
                      <a:pt x="30174" y="2936"/>
                      <a:pt x="27238" y="0"/>
                      <a:pt x="2358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3" name="Google Shape;8583;p73"/>
              <p:cNvSpPr/>
              <p:nvPr/>
            </p:nvSpPr>
            <p:spPr>
              <a:xfrm>
                <a:off x="8305993" y="5134650"/>
                <a:ext cx="39529" cy="134331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43124" extrusionOk="0">
                    <a:moveTo>
                      <a:pt x="6101" y="0"/>
                    </a:moveTo>
                    <a:cubicBezTo>
                      <a:pt x="3328" y="0"/>
                      <a:pt x="947" y="1729"/>
                      <a:pt x="1" y="4175"/>
                    </a:cubicBezTo>
                    <a:cubicBezTo>
                      <a:pt x="294" y="4926"/>
                      <a:pt x="457" y="5709"/>
                      <a:pt x="457" y="6589"/>
                    </a:cubicBezTo>
                    <a:lnTo>
                      <a:pt x="457" y="43124"/>
                    </a:lnTo>
                    <a:lnTo>
                      <a:pt x="12690" y="43124"/>
                    </a:lnTo>
                    <a:lnTo>
                      <a:pt x="12690" y="6589"/>
                    </a:lnTo>
                    <a:cubicBezTo>
                      <a:pt x="12690" y="2936"/>
                      <a:pt x="9721" y="0"/>
                      <a:pt x="6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4" name="Google Shape;8584;p73"/>
              <p:cNvSpPr/>
              <p:nvPr/>
            </p:nvSpPr>
            <p:spPr>
              <a:xfrm>
                <a:off x="7973928" y="4963332"/>
                <a:ext cx="82005" cy="163802"/>
              </a:xfrm>
              <a:custGeom>
                <a:avLst/>
                <a:gdLst/>
                <a:ahLst/>
                <a:cxnLst/>
                <a:rect l="l" t="t" r="r" b="b"/>
                <a:pathLst>
                  <a:path w="26326" h="52585" extrusionOk="0">
                    <a:moveTo>
                      <a:pt x="8384" y="1"/>
                    </a:moveTo>
                    <a:lnTo>
                      <a:pt x="1" y="26293"/>
                    </a:lnTo>
                    <a:lnTo>
                      <a:pt x="8384" y="52584"/>
                    </a:lnTo>
                    <a:lnTo>
                      <a:pt x="21139" y="52584"/>
                    </a:lnTo>
                    <a:lnTo>
                      <a:pt x="26325" y="26293"/>
                    </a:lnTo>
                    <a:lnTo>
                      <a:pt x="21139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5" name="Google Shape;8585;p73"/>
              <p:cNvSpPr/>
              <p:nvPr/>
            </p:nvSpPr>
            <p:spPr>
              <a:xfrm>
                <a:off x="7947918" y="4963332"/>
                <a:ext cx="52130" cy="163802"/>
              </a:xfrm>
              <a:custGeom>
                <a:avLst/>
                <a:gdLst/>
                <a:ahLst/>
                <a:cxnLst/>
                <a:rect l="l" t="t" r="r" b="b"/>
                <a:pathLst>
                  <a:path w="16735" h="52585" extrusionOk="0">
                    <a:moveTo>
                      <a:pt x="0" y="1"/>
                    </a:moveTo>
                    <a:lnTo>
                      <a:pt x="0" y="52584"/>
                    </a:lnTo>
                    <a:lnTo>
                      <a:pt x="16734" y="52584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6" name="Google Shape;8586;p73"/>
              <p:cNvSpPr/>
              <p:nvPr/>
            </p:nvSpPr>
            <p:spPr>
              <a:xfrm>
                <a:off x="8039773" y="4912622"/>
                <a:ext cx="134334" cy="214511"/>
              </a:xfrm>
              <a:custGeom>
                <a:avLst/>
                <a:gdLst/>
                <a:ahLst/>
                <a:cxnLst/>
                <a:rect l="l" t="t" r="r" b="b"/>
                <a:pathLst>
                  <a:path w="43125" h="68864" extrusionOk="0">
                    <a:moveTo>
                      <a:pt x="16951" y="1"/>
                    </a:moveTo>
                    <a:cubicBezTo>
                      <a:pt x="14148" y="1"/>
                      <a:pt x="11543" y="1821"/>
                      <a:pt x="10667" y="4635"/>
                    </a:cubicBezTo>
                    <a:lnTo>
                      <a:pt x="7014" y="16280"/>
                    </a:lnTo>
                    <a:lnTo>
                      <a:pt x="1" y="16280"/>
                    </a:lnTo>
                    <a:lnTo>
                      <a:pt x="1" y="68863"/>
                    </a:lnTo>
                    <a:lnTo>
                      <a:pt x="36567" y="68863"/>
                    </a:lnTo>
                    <a:cubicBezTo>
                      <a:pt x="40188" y="68863"/>
                      <a:pt x="43124" y="65927"/>
                      <a:pt x="43124" y="62307"/>
                    </a:cubicBezTo>
                    <a:cubicBezTo>
                      <a:pt x="43124" y="58653"/>
                      <a:pt x="40188" y="55717"/>
                      <a:pt x="36567" y="55717"/>
                    </a:cubicBezTo>
                    <a:cubicBezTo>
                      <a:pt x="40188" y="55717"/>
                      <a:pt x="43124" y="52782"/>
                      <a:pt x="43124" y="49161"/>
                    </a:cubicBezTo>
                    <a:cubicBezTo>
                      <a:pt x="43124" y="45507"/>
                      <a:pt x="40188" y="42572"/>
                      <a:pt x="36567" y="42572"/>
                    </a:cubicBezTo>
                    <a:cubicBezTo>
                      <a:pt x="40188" y="42572"/>
                      <a:pt x="43124" y="39636"/>
                      <a:pt x="43124" y="35982"/>
                    </a:cubicBezTo>
                    <a:cubicBezTo>
                      <a:pt x="43124" y="32362"/>
                      <a:pt x="40188" y="29426"/>
                      <a:pt x="36567" y="29426"/>
                    </a:cubicBezTo>
                    <a:cubicBezTo>
                      <a:pt x="40188" y="29426"/>
                      <a:pt x="43124" y="26490"/>
                      <a:pt x="43124" y="22837"/>
                    </a:cubicBezTo>
                    <a:cubicBezTo>
                      <a:pt x="43124" y="19216"/>
                      <a:pt x="40188" y="16280"/>
                      <a:pt x="36567" y="16280"/>
                    </a:cubicBezTo>
                    <a:lnTo>
                      <a:pt x="20812" y="16280"/>
                    </a:lnTo>
                    <a:lnTo>
                      <a:pt x="23226" y="8549"/>
                    </a:lnTo>
                    <a:cubicBezTo>
                      <a:pt x="24302" y="5091"/>
                      <a:pt x="22345" y="1405"/>
                      <a:pt x="18888" y="296"/>
                    </a:cubicBezTo>
                    <a:cubicBezTo>
                      <a:pt x="18244" y="96"/>
                      <a:pt x="17592" y="1"/>
                      <a:pt x="169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7" name="Google Shape;8587;p73"/>
              <p:cNvSpPr/>
              <p:nvPr/>
            </p:nvSpPr>
            <p:spPr>
              <a:xfrm>
                <a:off x="8039773" y="5087605"/>
                <a:ext cx="134334" cy="39529"/>
              </a:xfrm>
              <a:custGeom>
                <a:avLst/>
                <a:gdLst/>
                <a:ahLst/>
                <a:cxnLst/>
                <a:rect l="l" t="t" r="r" b="b"/>
                <a:pathLst>
                  <a:path w="43125" h="12690" extrusionOk="0">
                    <a:moveTo>
                      <a:pt x="38949" y="0"/>
                    </a:moveTo>
                    <a:cubicBezTo>
                      <a:pt x="38198" y="294"/>
                      <a:pt x="37416" y="457"/>
                      <a:pt x="36567" y="457"/>
                    </a:cubicBezTo>
                    <a:lnTo>
                      <a:pt x="1" y="457"/>
                    </a:lnTo>
                    <a:lnTo>
                      <a:pt x="1" y="12689"/>
                    </a:lnTo>
                    <a:lnTo>
                      <a:pt x="36535" y="12689"/>
                    </a:lnTo>
                    <a:cubicBezTo>
                      <a:pt x="40188" y="12689"/>
                      <a:pt x="43124" y="9753"/>
                      <a:pt x="43124" y="6133"/>
                    </a:cubicBezTo>
                    <a:cubicBezTo>
                      <a:pt x="43124" y="3360"/>
                      <a:pt x="41395" y="979"/>
                      <a:pt x="389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8" name="Google Shape;8588;p73"/>
              <p:cNvSpPr/>
              <p:nvPr/>
            </p:nvSpPr>
            <p:spPr>
              <a:xfrm>
                <a:off x="8181621" y="4755639"/>
                <a:ext cx="163802" cy="82005"/>
              </a:xfrm>
              <a:custGeom>
                <a:avLst/>
                <a:gdLst/>
                <a:ahLst/>
                <a:cxnLst/>
                <a:rect l="l" t="t" r="r" b="b"/>
                <a:pathLst>
                  <a:path w="52585" h="26326" extrusionOk="0">
                    <a:moveTo>
                      <a:pt x="26293" y="1"/>
                    </a:moveTo>
                    <a:lnTo>
                      <a:pt x="1" y="8384"/>
                    </a:lnTo>
                    <a:lnTo>
                      <a:pt x="1" y="21139"/>
                    </a:lnTo>
                    <a:lnTo>
                      <a:pt x="26293" y="26325"/>
                    </a:lnTo>
                    <a:lnTo>
                      <a:pt x="52584" y="21139"/>
                    </a:lnTo>
                    <a:lnTo>
                      <a:pt x="52584" y="8384"/>
                    </a:lnTo>
                    <a:lnTo>
                      <a:pt x="2629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9" name="Google Shape;8589;p73"/>
              <p:cNvSpPr/>
              <p:nvPr/>
            </p:nvSpPr>
            <p:spPr>
              <a:xfrm>
                <a:off x="8181621" y="4821484"/>
                <a:ext cx="216944" cy="134334"/>
              </a:xfrm>
              <a:custGeom>
                <a:avLst/>
                <a:gdLst/>
                <a:ahLst/>
                <a:cxnLst/>
                <a:rect l="l" t="t" r="r" b="b"/>
                <a:pathLst>
                  <a:path w="69645" h="43125" extrusionOk="0">
                    <a:moveTo>
                      <a:pt x="1" y="1"/>
                    </a:moveTo>
                    <a:lnTo>
                      <a:pt x="1" y="36567"/>
                    </a:lnTo>
                    <a:cubicBezTo>
                      <a:pt x="1" y="40188"/>
                      <a:pt x="2937" y="43124"/>
                      <a:pt x="6558" y="43124"/>
                    </a:cubicBezTo>
                    <a:cubicBezTo>
                      <a:pt x="10211" y="43124"/>
                      <a:pt x="13147" y="40188"/>
                      <a:pt x="13147" y="36567"/>
                    </a:cubicBezTo>
                    <a:cubicBezTo>
                      <a:pt x="13147" y="40188"/>
                      <a:pt x="16083" y="43124"/>
                      <a:pt x="19703" y="43124"/>
                    </a:cubicBezTo>
                    <a:cubicBezTo>
                      <a:pt x="23357" y="43124"/>
                      <a:pt x="26293" y="40188"/>
                      <a:pt x="26293" y="36567"/>
                    </a:cubicBezTo>
                    <a:cubicBezTo>
                      <a:pt x="26293" y="40188"/>
                      <a:pt x="29228" y="43124"/>
                      <a:pt x="32882" y="43124"/>
                    </a:cubicBezTo>
                    <a:cubicBezTo>
                      <a:pt x="36503" y="43124"/>
                      <a:pt x="39438" y="40188"/>
                      <a:pt x="39438" y="36567"/>
                    </a:cubicBezTo>
                    <a:cubicBezTo>
                      <a:pt x="39438" y="40188"/>
                      <a:pt x="42374" y="43124"/>
                      <a:pt x="46028" y="43124"/>
                    </a:cubicBezTo>
                    <a:cubicBezTo>
                      <a:pt x="49648" y="43124"/>
                      <a:pt x="52584" y="40188"/>
                      <a:pt x="52584" y="36567"/>
                    </a:cubicBezTo>
                    <a:lnTo>
                      <a:pt x="52584" y="20812"/>
                    </a:lnTo>
                    <a:lnTo>
                      <a:pt x="60315" y="23226"/>
                    </a:lnTo>
                    <a:cubicBezTo>
                      <a:pt x="60959" y="23426"/>
                      <a:pt x="61610" y="23522"/>
                      <a:pt x="62252" y="23522"/>
                    </a:cubicBezTo>
                    <a:cubicBezTo>
                      <a:pt x="65056" y="23522"/>
                      <a:pt x="67665" y="21701"/>
                      <a:pt x="68568" y="18888"/>
                    </a:cubicBezTo>
                    <a:cubicBezTo>
                      <a:pt x="69644" y="15430"/>
                      <a:pt x="67687" y="11744"/>
                      <a:pt x="64229" y="10667"/>
                    </a:cubicBezTo>
                    <a:lnTo>
                      <a:pt x="52584" y="7014"/>
                    </a:lnTo>
                    <a:lnTo>
                      <a:pt x="5258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0" name="Google Shape;8590;p73"/>
              <p:cNvSpPr/>
              <p:nvPr/>
            </p:nvSpPr>
            <p:spPr>
              <a:xfrm>
                <a:off x="8181621" y="4821484"/>
                <a:ext cx="39532" cy="134334"/>
              </a:xfrm>
              <a:custGeom>
                <a:avLst/>
                <a:gdLst/>
                <a:ahLst/>
                <a:cxnLst/>
                <a:rect l="l" t="t" r="r" b="b"/>
                <a:pathLst>
                  <a:path w="12691" h="43125" extrusionOk="0">
                    <a:moveTo>
                      <a:pt x="1" y="1"/>
                    </a:moveTo>
                    <a:lnTo>
                      <a:pt x="1" y="36567"/>
                    </a:lnTo>
                    <a:cubicBezTo>
                      <a:pt x="1" y="40188"/>
                      <a:pt x="2937" y="43124"/>
                      <a:pt x="6558" y="43124"/>
                    </a:cubicBezTo>
                    <a:cubicBezTo>
                      <a:pt x="9363" y="43124"/>
                      <a:pt x="11711" y="41395"/>
                      <a:pt x="12690" y="38949"/>
                    </a:cubicBezTo>
                    <a:cubicBezTo>
                      <a:pt x="12397" y="38198"/>
                      <a:pt x="12233" y="37416"/>
                      <a:pt x="12233" y="36567"/>
                    </a:cubicBezTo>
                    <a:lnTo>
                      <a:pt x="12233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1" name="Google Shape;8591;p73"/>
              <p:cNvSpPr/>
              <p:nvPr/>
            </p:nvSpPr>
            <p:spPr>
              <a:xfrm>
                <a:off x="8471110" y="4963332"/>
                <a:ext cx="82005" cy="163802"/>
              </a:xfrm>
              <a:custGeom>
                <a:avLst/>
                <a:gdLst/>
                <a:ahLst/>
                <a:cxnLst/>
                <a:rect l="l" t="t" r="r" b="b"/>
                <a:pathLst>
                  <a:path w="26326" h="52585" extrusionOk="0">
                    <a:moveTo>
                      <a:pt x="5188" y="1"/>
                    </a:moveTo>
                    <a:lnTo>
                      <a:pt x="1" y="26293"/>
                    </a:lnTo>
                    <a:lnTo>
                      <a:pt x="5188" y="52584"/>
                    </a:lnTo>
                    <a:lnTo>
                      <a:pt x="17942" y="52584"/>
                    </a:lnTo>
                    <a:lnTo>
                      <a:pt x="26325" y="26293"/>
                    </a:lnTo>
                    <a:lnTo>
                      <a:pt x="17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2" name="Google Shape;8592;p73"/>
              <p:cNvSpPr/>
              <p:nvPr/>
            </p:nvSpPr>
            <p:spPr>
              <a:xfrm>
                <a:off x="8526996" y="4963332"/>
                <a:ext cx="52130" cy="163802"/>
              </a:xfrm>
              <a:custGeom>
                <a:avLst/>
                <a:gdLst/>
                <a:ahLst/>
                <a:cxnLst/>
                <a:rect l="l" t="t" r="r" b="b"/>
                <a:pathLst>
                  <a:path w="16735" h="52585" extrusionOk="0">
                    <a:moveTo>
                      <a:pt x="1" y="1"/>
                    </a:moveTo>
                    <a:lnTo>
                      <a:pt x="1" y="52584"/>
                    </a:lnTo>
                    <a:lnTo>
                      <a:pt x="16735" y="52584"/>
                    </a:lnTo>
                    <a:lnTo>
                      <a:pt x="1673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3" name="Google Shape;8593;p73"/>
              <p:cNvSpPr/>
              <p:nvPr/>
            </p:nvSpPr>
            <p:spPr>
              <a:xfrm>
                <a:off x="8352940" y="4963332"/>
                <a:ext cx="134331" cy="214511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68864" extrusionOk="0">
                    <a:moveTo>
                      <a:pt x="6589" y="1"/>
                    </a:moveTo>
                    <a:cubicBezTo>
                      <a:pt x="2936" y="1"/>
                      <a:pt x="0" y="2937"/>
                      <a:pt x="0" y="6558"/>
                    </a:cubicBezTo>
                    <a:cubicBezTo>
                      <a:pt x="0" y="10211"/>
                      <a:pt x="2936" y="13147"/>
                      <a:pt x="6589" y="13147"/>
                    </a:cubicBezTo>
                    <a:cubicBezTo>
                      <a:pt x="2936" y="13147"/>
                      <a:pt x="0" y="16083"/>
                      <a:pt x="0" y="19703"/>
                    </a:cubicBezTo>
                    <a:cubicBezTo>
                      <a:pt x="0" y="23357"/>
                      <a:pt x="2936" y="26293"/>
                      <a:pt x="6589" y="26293"/>
                    </a:cubicBezTo>
                    <a:cubicBezTo>
                      <a:pt x="2936" y="26293"/>
                      <a:pt x="0" y="29228"/>
                      <a:pt x="0" y="32882"/>
                    </a:cubicBezTo>
                    <a:cubicBezTo>
                      <a:pt x="0" y="36503"/>
                      <a:pt x="2936" y="39438"/>
                      <a:pt x="6589" y="39438"/>
                    </a:cubicBezTo>
                    <a:cubicBezTo>
                      <a:pt x="2936" y="39438"/>
                      <a:pt x="0" y="42374"/>
                      <a:pt x="0" y="46028"/>
                    </a:cubicBezTo>
                    <a:cubicBezTo>
                      <a:pt x="0" y="49648"/>
                      <a:pt x="2936" y="52584"/>
                      <a:pt x="6589" y="52584"/>
                    </a:cubicBezTo>
                    <a:lnTo>
                      <a:pt x="22312" y="52584"/>
                    </a:lnTo>
                    <a:lnTo>
                      <a:pt x="19931" y="60315"/>
                    </a:lnTo>
                    <a:cubicBezTo>
                      <a:pt x="18822" y="63773"/>
                      <a:pt x="20779" y="67459"/>
                      <a:pt x="24237" y="68568"/>
                    </a:cubicBezTo>
                    <a:cubicBezTo>
                      <a:pt x="24880" y="68768"/>
                      <a:pt x="25532" y="68864"/>
                      <a:pt x="26173" y="68864"/>
                    </a:cubicBezTo>
                    <a:cubicBezTo>
                      <a:pt x="28976" y="68864"/>
                      <a:pt x="31581" y="67043"/>
                      <a:pt x="32457" y="64229"/>
                    </a:cubicBezTo>
                    <a:lnTo>
                      <a:pt x="36110" y="52584"/>
                    </a:lnTo>
                    <a:lnTo>
                      <a:pt x="43124" y="52584"/>
                    </a:lnTo>
                    <a:lnTo>
                      <a:pt x="4312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4" name="Google Shape;8594;p73"/>
              <p:cNvSpPr/>
              <p:nvPr/>
            </p:nvSpPr>
            <p:spPr>
              <a:xfrm>
                <a:off x="8352940" y="4963332"/>
                <a:ext cx="134331" cy="39532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12691" extrusionOk="0">
                    <a:moveTo>
                      <a:pt x="6589" y="1"/>
                    </a:moveTo>
                    <a:cubicBezTo>
                      <a:pt x="2936" y="1"/>
                      <a:pt x="0" y="2937"/>
                      <a:pt x="0" y="6558"/>
                    </a:cubicBezTo>
                    <a:cubicBezTo>
                      <a:pt x="0" y="9363"/>
                      <a:pt x="1729" y="11711"/>
                      <a:pt x="4175" y="12690"/>
                    </a:cubicBezTo>
                    <a:cubicBezTo>
                      <a:pt x="4926" y="12397"/>
                      <a:pt x="5709" y="12233"/>
                      <a:pt x="6589" y="12233"/>
                    </a:cubicBezTo>
                    <a:lnTo>
                      <a:pt x="43124" y="12233"/>
                    </a:lnTo>
                    <a:lnTo>
                      <a:pt x="43124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5" name="Google Shape;8595;p73"/>
              <p:cNvSpPr/>
              <p:nvPr/>
            </p:nvSpPr>
            <p:spPr>
              <a:xfrm>
                <a:off x="8117913" y="5125097"/>
                <a:ext cx="237061" cy="245294"/>
              </a:xfrm>
              <a:custGeom>
                <a:avLst/>
                <a:gdLst/>
                <a:ahLst/>
                <a:cxnLst/>
                <a:rect l="l" t="t" r="r" b="b"/>
                <a:pathLst>
                  <a:path w="76103" h="78746" extrusionOk="0">
                    <a:moveTo>
                      <a:pt x="66480" y="6133"/>
                    </a:moveTo>
                    <a:cubicBezTo>
                      <a:pt x="68404" y="6133"/>
                      <a:pt x="70003" y="7699"/>
                      <a:pt x="70003" y="9656"/>
                    </a:cubicBezTo>
                    <a:lnTo>
                      <a:pt x="70003" y="43124"/>
                    </a:lnTo>
                    <a:lnTo>
                      <a:pt x="23487" y="43124"/>
                    </a:lnTo>
                    <a:lnTo>
                      <a:pt x="23487" y="39177"/>
                    </a:lnTo>
                    <a:cubicBezTo>
                      <a:pt x="23487" y="37840"/>
                      <a:pt x="22638" y="36666"/>
                      <a:pt x="21366" y="36241"/>
                    </a:cubicBezTo>
                    <a:cubicBezTo>
                      <a:pt x="21366" y="36241"/>
                      <a:pt x="9721" y="32621"/>
                      <a:pt x="9721" y="32621"/>
                    </a:cubicBezTo>
                    <a:cubicBezTo>
                      <a:pt x="7894" y="32033"/>
                      <a:pt x="6850" y="30044"/>
                      <a:pt x="7405" y="28217"/>
                    </a:cubicBezTo>
                    <a:cubicBezTo>
                      <a:pt x="7859" y="26723"/>
                      <a:pt x="9295" y="25752"/>
                      <a:pt x="10802" y="25752"/>
                    </a:cubicBezTo>
                    <a:cubicBezTo>
                      <a:pt x="11138" y="25752"/>
                      <a:pt x="11476" y="25800"/>
                      <a:pt x="11809" y="25901"/>
                    </a:cubicBezTo>
                    <a:lnTo>
                      <a:pt x="19540" y="28315"/>
                    </a:lnTo>
                    <a:cubicBezTo>
                      <a:pt x="19837" y="28410"/>
                      <a:pt x="20144" y="28457"/>
                      <a:pt x="20451" y="28457"/>
                    </a:cubicBezTo>
                    <a:cubicBezTo>
                      <a:pt x="21087" y="28457"/>
                      <a:pt x="21719" y="28254"/>
                      <a:pt x="22247" y="27858"/>
                    </a:cubicBezTo>
                    <a:cubicBezTo>
                      <a:pt x="23030" y="27271"/>
                      <a:pt x="23487" y="26358"/>
                      <a:pt x="23487" y="25379"/>
                    </a:cubicBezTo>
                    <a:lnTo>
                      <a:pt x="23487" y="9656"/>
                    </a:lnTo>
                    <a:cubicBezTo>
                      <a:pt x="23487" y="7699"/>
                      <a:pt x="25085" y="6133"/>
                      <a:pt x="27010" y="6133"/>
                    </a:cubicBezTo>
                    <a:cubicBezTo>
                      <a:pt x="28967" y="6133"/>
                      <a:pt x="30532" y="7699"/>
                      <a:pt x="30532" y="9656"/>
                    </a:cubicBezTo>
                    <a:lnTo>
                      <a:pt x="30532" y="24629"/>
                    </a:lnTo>
                    <a:cubicBezTo>
                      <a:pt x="30532" y="26325"/>
                      <a:pt x="31903" y="27695"/>
                      <a:pt x="33599" y="27695"/>
                    </a:cubicBezTo>
                    <a:cubicBezTo>
                      <a:pt x="35295" y="27695"/>
                      <a:pt x="36665" y="26325"/>
                      <a:pt x="36665" y="24629"/>
                    </a:cubicBezTo>
                    <a:lnTo>
                      <a:pt x="36665" y="9656"/>
                    </a:lnTo>
                    <a:cubicBezTo>
                      <a:pt x="36665" y="7699"/>
                      <a:pt x="38231" y="6133"/>
                      <a:pt x="40155" y="6133"/>
                    </a:cubicBezTo>
                    <a:cubicBezTo>
                      <a:pt x="42113" y="6133"/>
                      <a:pt x="43678" y="7699"/>
                      <a:pt x="43678" y="9656"/>
                    </a:cubicBezTo>
                    <a:lnTo>
                      <a:pt x="43678" y="24629"/>
                    </a:lnTo>
                    <a:cubicBezTo>
                      <a:pt x="43678" y="26325"/>
                      <a:pt x="45048" y="27695"/>
                      <a:pt x="46745" y="27695"/>
                    </a:cubicBezTo>
                    <a:cubicBezTo>
                      <a:pt x="48441" y="27695"/>
                      <a:pt x="49811" y="26325"/>
                      <a:pt x="49811" y="24629"/>
                    </a:cubicBezTo>
                    <a:lnTo>
                      <a:pt x="49811" y="9656"/>
                    </a:lnTo>
                    <a:cubicBezTo>
                      <a:pt x="49811" y="7699"/>
                      <a:pt x="51377" y="6133"/>
                      <a:pt x="53334" y="6133"/>
                    </a:cubicBezTo>
                    <a:cubicBezTo>
                      <a:pt x="55258" y="6133"/>
                      <a:pt x="56824" y="7699"/>
                      <a:pt x="56824" y="9656"/>
                    </a:cubicBezTo>
                    <a:lnTo>
                      <a:pt x="56824" y="24629"/>
                    </a:lnTo>
                    <a:cubicBezTo>
                      <a:pt x="56824" y="26325"/>
                      <a:pt x="58194" y="27695"/>
                      <a:pt x="59890" y="27695"/>
                    </a:cubicBezTo>
                    <a:cubicBezTo>
                      <a:pt x="61587" y="27695"/>
                      <a:pt x="62957" y="26325"/>
                      <a:pt x="62957" y="24629"/>
                    </a:cubicBezTo>
                    <a:lnTo>
                      <a:pt x="62957" y="9656"/>
                    </a:lnTo>
                    <a:cubicBezTo>
                      <a:pt x="62957" y="7699"/>
                      <a:pt x="64522" y="6133"/>
                      <a:pt x="66480" y="6133"/>
                    </a:cubicBezTo>
                    <a:close/>
                    <a:moveTo>
                      <a:pt x="70003" y="49257"/>
                    </a:moveTo>
                    <a:lnTo>
                      <a:pt x="70003" y="55911"/>
                    </a:lnTo>
                    <a:lnTo>
                      <a:pt x="63674" y="55911"/>
                    </a:lnTo>
                    <a:cubicBezTo>
                      <a:pt x="62011" y="55911"/>
                      <a:pt x="60608" y="57314"/>
                      <a:pt x="60608" y="58945"/>
                    </a:cubicBezTo>
                    <a:cubicBezTo>
                      <a:pt x="60608" y="60641"/>
                      <a:pt x="61978" y="62011"/>
                      <a:pt x="63674" y="62011"/>
                    </a:cubicBezTo>
                    <a:lnTo>
                      <a:pt x="70003" y="62011"/>
                    </a:lnTo>
                    <a:lnTo>
                      <a:pt x="70003" y="72645"/>
                    </a:lnTo>
                    <a:lnTo>
                      <a:pt x="23487" y="72645"/>
                    </a:lnTo>
                    <a:lnTo>
                      <a:pt x="23487" y="62011"/>
                    </a:lnTo>
                    <a:lnTo>
                      <a:pt x="51507" y="62011"/>
                    </a:lnTo>
                    <a:cubicBezTo>
                      <a:pt x="53203" y="62011"/>
                      <a:pt x="54573" y="60641"/>
                      <a:pt x="54573" y="58945"/>
                    </a:cubicBezTo>
                    <a:cubicBezTo>
                      <a:pt x="54573" y="57314"/>
                      <a:pt x="53171" y="55911"/>
                      <a:pt x="51507" y="55911"/>
                    </a:cubicBezTo>
                    <a:lnTo>
                      <a:pt x="23487" y="55911"/>
                    </a:lnTo>
                    <a:lnTo>
                      <a:pt x="23487" y="49257"/>
                    </a:lnTo>
                    <a:close/>
                    <a:moveTo>
                      <a:pt x="27010" y="1"/>
                    </a:moveTo>
                    <a:cubicBezTo>
                      <a:pt x="21693" y="1"/>
                      <a:pt x="17387" y="4339"/>
                      <a:pt x="17387" y="9656"/>
                    </a:cubicBezTo>
                    <a:lnTo>
                      <a:pt x="17387" y="21236"/>
                    </a:lnTo>
                    <a:cubicBezTo>
                      <a:pt x="17387" y="21236"/>
                      <a:pt x="13635" y="20062"/>
                      <a:pt x="13635" y="20062"/>
                    </a:cubicBezTo>
                    <a:cubicBezTo>
                      <a:pt x="12710" y="19774"/>
                      <a:pt x="11769" y="19637"/>
                      <a:pt x="10840" y="19637"/>
                    </a:cubicBezTo>
                    <a:cubicBezTo>
                      <a:pt x="6726" y="19637"/>
                      <a:pt x="2843" y="22319"/>
                      <a:pt x="1566" y="26390"/>
                    </a:cubicBezTo>
                    <a:cubicBezTo>
                      <a:pt x="0" y="31381"/>
                      <a:pt x="2903" y="36894"/>
                      <a:pt x="7894" y="38460"/>
                    </a:cubicBezTo>
                    <a:lnTo>
                      <a:pt x="17387" y="41428"/>
                    </a:lnTo>
                    <a:lnTo>
                      <a:pt x="17387" y="75679"/>
                    </a:lnTo>
                    <a:cubicBezTo>
                      <a:pt x="17387" y="77375"/>
                      <a:pt x="18757" y="78745"/>
                      <a:pt x="20453" y="78745"/>
                    </a:cubicBezTo>
                    <a:lnTo>
                      <a:pt x="73036" y="78745"/>
                    </a:lnTo>
                    <a:cubicBezTo>
                      <a:pt x="74732" y="78745"/>
                      <a:pt x="76102" y="77375"/>
                      <a:pt x="76102" y="75679"/>
                    </a:cubicBezTo>
                    <a:lnTo>
                      <a:pt x="76102" y="9656"/>
                    </a:lnTo>
                    <a:cubicBezTo>
                      <a:pt x="76102" y="4339"/>
                      <a:pt x="71797" y="1"/>
                      <a:pt x="66480" y="1"/>
                    </a:cubicBezTo>
                    <a:cubicBezTo>
                      <a:pt x="63935" y="1"/>
                      <a:pt x="61619" y="1012"/>
                      <a:pt x="59890" y="2610"/>
                    </a:cubicBezTo>
                    <a:cubicBezTo>
                      <a:pt x="58162" y="1012"/>
                      <a:pt x="55846" y="1"/>
                      <a:pt x="53334" y="1"/>
                    </a:cubicBezTo>
                    <a:cubicBezTo>
                      <a:pt x="50789" y="1"/>
                      <a:pt x="48473" y="1012"/>
                      <a:pt x="46745" y="2610"/>
                    </a:cubicBezTo>
                    <a:cubicBezTo>
                      <a:pt x="45016" y="1012"/>
                      <a:pt x="42700" y="1"/>
                      <a:pt x="40155" y="1"/>
                    </a:cubicBezTo>
                    <a:cubicBezTo>
                      <a:pt x="37644" y="1"/>
                      <a:pt x="35328" y="1012"/>
                      <a:pt x="33599" y="2610"/>
                    </a:cubicBezTo>
                    <a:cubicBezTo>
                      <a:pt x="31870" y="1012"/>
                      <a:pt x="29554" y="1"/>
                      <a:pt x="270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6" name="Google Shape;8596;p73"/>
              <p:cNvSpPr/>
              <p:nvPr/>
            </p:nvSpPr>
            <p:spPr>
              <a:xfrm>
                <a:off x="7938367" y="4903175"/>
                <a:ext cx="245291" cy="233510"/>
              </a:xfrm>
              <a:custGeom>
                <a:avLst/>
                <a:gdLst/>
                <a:ahLst/>
                <a:cxnLst/>
                <a:rect l="l" t="t" r="r" b="b"/>
                <a:pathLst>
                  <a:path w="78745" h="74963" extrusionOk="0">
                    <a:moveTo>
                      <a:pt x="29488" y="22347"/>
                    </a:moveTo>
                    <a:lnTo>
                      <a:pt x="29488" y="68863"/>
                    </a:lnTo>
                    <a:lnTo>
                      <a:pt x="22834" y="68863"/>
                    </a:lnTo>
                    <a:lnTo>
                      <a:pt x="22834" y="43810"/>
                    </a:lnTo>
                    <a:cubicBezTo>
                      <a:pt x="22834" y="42147"/>
                      <a:pt x="21464" y="40777"/>
                      <a:pt x="19800" y="40777"/>
                    </a:cubicBezTo>
                    <a:cubicBezTo>
                      <a:pt x="18104" y="40777"/>
                      <a:pt x="16734" y="42147"/>
                      <a:pt x="16734" y="43810"/>
                    </a:cubicBezTo>
                    <a:lnTo>
                      <a:pt x="16734" y="68863"/>
                    </a:lnTo>
                    <a:lnTo>
                      <a:pt x="6133" y="68863"/>
                    </a:lnTo>
                    <a:lnTo>
                      <a:pt x="6133" y="22347"/>
                    </a:lnTo>
                    <a:lnTo>
                      <a:pt x="16734" y="22347"/>
                    </a:lnTo>
                    <a:lnTo>
                      <a:pt x="16734" y="31676"/>
                    </a:lnTo>
                    <a:cubicBezTo>
                      <a:pt x="16734" y="33372"/>
                      <a:pt x="18104" y="34742"/>
                      <a:pt x="19800" y="34742"/>
                    </a:cubicBezTo>
                    <a:cubicBezTo>
                      <a:pt x="21464" y="34742"/>
                      <a:pt x="22834" y="33372"/>
                      <a:pt x="22834" y="31676"/>
                    </a:cubicBezTo>
                    <a:lnTo>
                      <a:pt x="22834" y="22347"/>
                    </a:lnTo>
                    <a:close/>
                    <a:moveTo>
                      <a:pt x="49525" y="6116"/>
                    </a:moveTo>
                    <a:cubicBezTo>
                      <a:pt x="49858" y="6116"/>
                      <a:pt x="50196" y="6164"/>
                      <a:pt x="50528" y="6265"/>
                    </a:cubicBezTo>
                    <a:cubicBezTo>
                      <a:pt x="52355" y="6852"/>
                      <a:pt x="53431" y="8842"/>
                      <a:pt x="52844" y="10669"/>
                    </a:cubicBezTo>
                    <a:lnTo>
                      <a:pt x="50430" y="18400"/>
                    </a:lnTo>
                    <a:cubicBezTo>
                      <a:pt x="50137" y="19313"/>
                      <a:pt x="50300" y="20324"/>
                      <a:pt x="50887" y="21107"/>
                    </a:cubicBezTo>
                    <a:cubicBezTo>
                      <a:pt x="51474" y="21890"/>
                      <a:pt x="52388" y="22347"/>
                      <a:pt x="53366" y="22347"/>
                    </a:cubicBezTo>
                    <a:lnTo>
                      <a:pt x="69089" y="22347"/>
                    </a:lnTo>
                    <a:cubicBezTo>
                      <a:pt x="71046" y="22347"/>
                      <a:pt x="72612" y="23945"/>
                      <a:pt x="72612" y="25870"/>
                    </a:cubicBezTo>
                    <a:cubicBezTo>
                      <a:pt x="72612" y="27827"/>
                      <a:pt x="71046" y="29392"/>
                      <a:pt x="69089" y="29392"/>
                    </a:cubicBezTo>
                    <a:lnTo>
                      <a:pt x="54116" y="29392"/>
                    </a:lnTo>
                    <a:cubicBezTo>
                      <a:pt x="52420" y="29392"/>
                      <a:pt x="51050" y="30763"/>
                      <a:pt x="51050" y="32459"/>
                    </a:cubicBezTo>
                    <a:cubicBezTo>
                      <a:pt x="51050" y="34155"/>
                      <a:pt x="52420" y="35525"/>
                      <a:pt x="54116" y="35525"/>
                    </a:cubicBezTo>
                    <a:lnTo>
                      <a:pt x="69089" y="35525"/>
                    </a:lnTo>
                    <a:cubicBezTo>
                      <a:pt x="71046" y="35525"/>
                      <a:pt x="72612" y="37091"/>
                      <a:pt x="72612" y="39015"/>
                    </a:cubicBezTo>
                    <a:cubicBezTo>
                      <a:pt x="72612" y="40973"/>
                      <a:pt x="71046" y="42538"/>
                      <a:pt x="69089" y="42538"/>
                    </a:cubicBezTo>
                    <a:lnTo>
                      <a:pt x="54116" y="42538"/>
                    </a:lnTo>
                    <a:cubicBezTo>
                      <a:pt x="52420" y="42538"/>
                      <a:pt x="51050" y="43908"/>
                      <a:pt x="51050" y="45605"/>
                    </a:cubicBezTo>
                    <a:cubicBezTo>
                      <a:pt x="51050" y="47236"/>
                      <a:pt x="52485" y="48671"/>
                      <a:pt x="54116" y="48671"/>
                    </a:cubicBezTo>
                    <a:lnTo>
                      <a:pt x="69089" y="48671"/>
                    </a:lnTo>
                    <a:cubicBezTo>
                      <a:pt x="71046" y="48671"/>
                      <a:pt x="72612" y="50237"/>
                      <a:pt x="72612" y="52194"/>
                    </a:cubicBezTo>
                    <a:cubicBezTo>
                      <a:pt x="72612" y="54118"/>
                      <a:pt x="71046" y="55684"/>
                      <a:pt x="69089" y="55684"/>
                    </a:cubicBezTo>
                    <a:lnTo>
                      <a:pt x="54116" y="55684"/>
                    </a:lnTo>
                    <a:cubicBezTo>
                      <a:pt x="52420" y="55684"/>
                      <a:pt x="51050" y="57054"/>
                      <a:pt x="51050" y="58750"/>
                    </a:cubicBezTo>
                    <a:cubicBezTo>
                      <a:pt x="51050" y="60414"/>
                      <a:pt x="52485" y="61817"/>
                      <a:pt x="54116" y="61817"/>
                    </a:cubicBezTo>
                    <a:lnTo>
                      <a:pt x="69089" y="61817"/>
                    </a:lnTo>
                    <a:cubicBezTo>
                      <a:pt x="71046" y="61817"/>
                      <a:pt x="72612" y="63382"/>
                      <a:pt x="72612" y="65340"/>
                    </a:cubicBezTo>
                    <a:cubicBezTo>
                      <a:pt x="72612" y="67264"/>
                      <a:pt x="71046" y="68863"/>
                      <a:pt x="69089" y="68863"/>
                    </a:cubicBezTo>
                    <a:lnTo>
                      <a:pt x="35621" y="68863"/>
                    </a:lnTo>
                    <a:lnTo>
                      <a:pt x="35621" y="22347"/>
                    </a:lnTo>
                    <a:lnTo>
                      <a:pt x="39568" y="22347"/>
                    </a:lnTo>
                    <a:cubicBezTo>
                      <a:pt x="40905" y="22347"/>
                      <a:pt x="42080" y="21498"/>
                      <a:pt x="42504" y="20226"/>
                    </a:cubicBezTo>
                    <a:cubicBezTo>
                      <a:pt x="42504" y="20226"/>
                      <a:pt x="46124" y="8614"/>
                      <a:pt x="46124" y="8581"/>
                    </a:cubicBezTo>
                    <a:cubicBezTo>
                      <a:pt x="46605" y="7087"/>
                      <a:pt x="48024" y="6116"/>
                      <a:pt x="49525" y="6116"/>
                    </a:cubicBezTo>
                    <a:close/>
                    <a:moveTo>
                      <a:pt x="49571" y="1"/>
                    </a:moveTo>
                    <a:cubicBezTo>
                      <a:pt x="45467" y="1"/>
                      <a:pt x="41563" y="2683"/>
                      <a:pt x="40286" y="6754"/>
                    </a:cubicBezTo>
                    <a:lnTo>
                      <a:pt x="37317" y="16247"/>
                    </a:lnTo>
                    <a:lnTo>
                      <a:pt x="3066" y="16247"/>
                    </a:lnTo>
                    <a:cubicBezTo>
                      <a:pt x="1370" y="16247"/>
                      <a:pt x="0" y="17617"/>
                      <a:pt x="0" y="19313"/>
                    </a:cubicBezTo>
                    <a:lnTo>
                      <a:pt x="0" y="71896"/>
                    </a:lnTo>
                    <a:cubicBezTo>
                      <a:pt x="0" y="73592"/>
                      <a:pt x="1370" y="74962"/>
                      <a:pt x="3066" y="74962"/>
                    </a:cubicBezTo>
                    <a:lnTo>
                      <a:pt x="69121" y="74962"/>
                    </a:lnTo>
                    <a:cubicBezTo>
                      <a:pt x="74406" y="74962"/>
                      <a:pt x="78744" y="70657"/>
                      <a:pt x="78744" y="65340"/>
                    </a:cubicBezTo>
                    <a:cubicBezTo>
                      <a:pt x="78744" y="62795"/>
                      <a:pt x="77733" y="60479"/>
                      <a:pt x="76135" y="58750"/>
                    </a:cubicBezTo>
                    <a:cubicBezTo>
                      <a:pt x="77733" y="57022"/>
                      <a:pt x="78744" y="54738"/>
                      <a:pt x="78744" y="52194"/>
                    </a:cubicBezTo>
                    <a:cubicBezTo>
                      <a:pt x="78744" y="49649"/>
                      <a:pt x="77733" y="47333"/>
                      <a:pt x="76135" y="45605"/>
                    </a:cubicBezTo>
                    <a:cubicBezTo>
                      <a:pt x="77733" y="43876"/>
                      <a:pt x="78744" y="41560"/>
                      <a:pt x="78744" y="39015"/>
                    </a:cubicBezTo>
                    <a:cubicBezTo>
                      <a:pt x="78744" y="36504"/>
                      <a:pt x="77733" y="34188"/>
                      <a:pt x="76135" y="32459"/>
                    </a:cubicBezTo>
                    <a:cubicBezTo>
                      <a:pt x="77733" y="30730"/>
                      <a:pt x="78744" y="28414"/>
                      <a:pt x="78744" y="25870"/>
                    </a:cubicBezTo>
                    <a:cubicBezTo>
                      <a:pt x="78744" y="20553"/>
                      <a:pt x="74406" y="16247"/>
                      <a:pt x="69121" y="16247"/>
                    </a:cubicBezTo>
                    <a:lnTo>
                      <a:pt x="57509" y="16247"/>
                    </a:lnTo>
                    <a:cubicBezTo>
                      <a:pt x="57509" y="16247"/>
                      <a:pt x="58683" y="12495"/>
                      <a:pt x="58683" y="12495"/>
                    </a:cubicBezTo>
                    <a:cubicBezTo>
                      <a:pt x="60249" y="7472"/>
                      <a:pt x="57346" y="1992"/>
                      <a:pt x="52355" y="426"/>
                    </a:cubicBezTo>
                    <a:cubicBezTo>
                      <a:pt x="51435" y="138"/>
                      <a:pt x="50498" y="1"/>
                      <a:pt x="495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7" name="Google Shape;8597;p73"/>
              <p:cNvSpPr/>
              <p:nvPr/>
            </p:nvSpPr>
            <p:spPr>
              <a:xfrm>
                <a:off x="8172070" y="4720078"/>
                <a:ext cx="237061" cy="245291"/>
              </a:xfrm>
              <a:custGeom>
                <a:avLst/>
                <a:gdLst/>
                <a:ahLst/>
                <a:cxnLst/>
                <a:rect l="l" t="t" r="r" b="b"/>
                <a:pathLst>
                  <a:path w="76103" h="78745" extrusionOk="0">
                    <a:moveTo>
                      <a:pt x="52617" y="6133"/>
                    </a:moveTo>
                    <a:lnTo>
                      <a:pt x="52617" y="16734"/>
                    </a:lnTo>
                    <a:lnTo>
                      <a:pt x="23944" y="16734"/>
                    </a:lnTo>
                    <a:cubicBezTo>
                      <a:pt x="22247" y="16734"/>
                      <a:pt x="20877" y="18104"/>
                      <a:pt x="20877" y="19800"/>
                    </a:cubicBezTo>
                    <a:cubicBezTo>
                      <a:pt x="20877" y="21431"/>
                      <a:pt x="22313" y="22834"/>
                      <a:pt x="23944" y="22834"/>
                    </a:cubicBezTo>
                    <a:lnTo>
                      <a:pt x="52617" y="22834"/>
                    </a:lnTo>
                    <a:lnTo>
                      <a:pt x="52617" y="29488"/>
                    </a:lnTo>
                    <a:lnTo>
                      <a:pt x="6101" y="29488"/>
                    </a:lnTo>
                    <a:lnTo>
                      <a:pt x="6101" y="22834"/>
                    </a:lnTo>
                    <a:lnTo>
                      <a:pt x="11776" y="22834"/>
                    </a:lnTo>
                    <a:cubicBezTo>
                      <a:pt x="13407" y="22834"/>
                      <a:pt x="14810" y="21431"/>
                      <a:pt x="14810" y="19800"/>
                    </a:cubicBezTo>
                    <a:cubicBezTo>
                      <a:pt x="14810" y="18104"/>
                      <a:pt x="13440" y="16734"/>
                      <a:pt x="11776" y="16734"/>
                    </a:cubicBezTo>
                    <a:lnTo>
                      <a:pt x="6101" y="16734"/>
                    </a:lnTo>
                    <a:lnTo>
                      <a:pt x="6101" y="6133"/>
                    </a:lnTo>
                    <a:close/>
                    <a:moveTo>
                      <a:pt x="52617" y="35621"/>
                    </a:moveTo>
                    <a:lnTo>
                      <a:pt x="52617" y="39568"/>
                    </a:lnTo>
                    <a:cubicBezTo>
                      <a:pt x="52617" y="40905"/>
                      <a:pt x="53465" y="42080"/>
                      <a:pt x="54737" y="42504"/>
                    </a:cubicBezTo>
                    <a:cubicBezTo>
                      <a:pt x="54737" y="42504"/>
                      <a:pt x="66382" y="46124"/>
                      <a:pt x="66382" y="46124"/>
                    </a:cubicBezTo>
                    <a:cubicBezTo>
                      <a:pt x="68209" y="46712"/>
                      <a:pt x="69285" y="48701"/>
                      <a:pt x="68698" y="50528"/>
                    </a:cubicBezTo>
                    <a:cubicBezTo>
                      <a:pt x="68222" y="52036"/>
                      <a:pt x="66844" y="53008"/>
                      <a:pt x="65349" y="53008"/>
                    </a:cubicBezTo>
                    <a:cubicBezTo>
                      <a:pt x="65000" y="53008"/>
                      <a:pt x="64646" y="52955"/>
                      <a:pt x="64294" y="52844"/>
                    </a:cubicBezTo>
                    <a:lnTo>
                      <a:pt x="56564" y="50430"/>
                    </a:lnTo>
                    <a:cubicBezTo>
                      <a:pt x="56267" y="50335"/>
                      <a:pt x="55959" y="50288"/>
                      <a:pt x="55653" y="50288"/>
                    </a:cubicBezTo>
                    <a:cubicBezTo>
                      <a:pt x="55017" y="50288"/>
                      <a:pt x="54384" y="50491"/>
                      <a:pt x="53856" y="50887"/>
                    </a:cubicBezTo>
                    <a:cubicBezTo>
                      <a:pt x="53073" y="51474"/>
                      <a:pt x="52617" y="52388"/>
                      <a:pt x="52617" y="53366"/>
                    </a:cubicBezTo>
                    <a:lnTo>
                      <a:pt x="52617" y="69121"/>
                    </a:lnTo>
                    <a:cubicBezTo>
                      <a:pt x="52617" y="71046"/>
                      <a:pt x="51018" y="72612"/>
                      <a:pt x="49094" y="72612"/>
                    </a:cubicBezTo>
                    <a:cubicBezTo>
                      <a:pt x="47136" y="72612"/>
                      <a:pt x="45571" y="71046"/>
                      <a:pt x="45571" y="69089"/>
                    </a:cubicBezTo>
                    <a:lnTo>
                      <a:pt x="45571" y="54116"/>
                    </a:lnTo>
                    <a:cubicBezTo>
                      <a:pt x="45571" y="52420"/>
                      <a:pt x="44201" y="51050"/>
                      <a:pt x="42504" y="51050"/>
                    </a:cubicBezTo>
                    <a:cubicBezTo>
                      <a:pt x="40808" y="51050"/>
                      <a:pt x="39438" y="52420"/>
                      <a:pt x="39438" y="54116"/>
                    </a:cubicBezTo>
                    <a:lnTo>
                      <a:pt x="39438" y="69089"/>
                    </a:lnTo>
                    <a:cubicBezTo>
                      <a:pt x="39438" y="71046"/>
                      <a:pt x="37872" y="72612"/>
                      <a:pt x="35948" y="72612"/>
                    </a:cubicBezTo>
                    <a:cubicBezTo>
                      <a:pt x="33991" y="72612"/>
                      <a:pt x="32425" y="71046"/>
                      <a:pt x="32425" y="69089"/>
                    </a:cubicBezTo>
                    <a:lnTo>
                      <a:pt x="32425" y="54116"/>
                    </a:lnTo>
                    <a:cubicBezTo>
                      <a:pt x="32425" y="52420"/>
                      <a:pt x="31055" y="51050"/>
                      <a:pt x="29359" y="51050"/>
                    </a:cubicBezTo>
                    <a:cubicBezTo>
                      <a:pt x="27662" y="51050"/>
                      <a:pt x="26292" y="52420"/>
                      <a:pt x="26292" y="54116"/>
                    </a:cubicBezTo>
                    <a:lnTo>
                      <a:pt x="26292" y="69089"/>
                    </a:lnTo>
                    <a:cubicBezTo>
                      <a:pt x="26292" y="71046"/>
                      <a:pt x="24727" y="72612"/>
                      <a:pt x="22769" y="72612"/>
                    </a:cubicBezTo>
                    <a:cubicBezTo>
                      <a:pt x="20845" y="72612"/>
                      <a:pt x="19279" y="71046"/>
                      <a:pt x="19279" y="69089"/>
                    </a:cubicBezTo>
                    <a:lnTo>
                      <a:pt x="19279" y="54116"/>
                    </a:lnTo>
                    <a:cubicBezTo>
                      <a:pt x="19279" y="52420"/>
                      <a:pt x="17909" y="51050"/>
                      <a:pt x="16213" y="51050"/>
                    </a:cubicBezTo>
                    <a:cubicBezTo>
                      <a:pt x="14517" y="51050"/>
                      <a:pt x="13146" y="52420"/>
                      <a:pt x="13146" y="54116"/>
                    </a:cubicBezTo>
                    <a:lnTo>
                      <a:pt x="13146" y="69089"/>
                    </a:lnTo>
                    <a:cubicBezTo>
                      <a:pt x="13146" y="71046"/>
                      <a:pt x="11581" y="72612"/>
                      <a:pt x="9624" y="72612"/>
                    </a:cubicBezTo>
                    <a:cubicBezTo>
                      <a:pt x="7699" y="72612"/>
                      <a:pt x="6101" y="71046"/>
                      <a:pt x="6101" y="69089"/>
                    </a:cubicBezTo>
                    <a:lnTo>
                      <a:pt x="6101" y="35621"/>
                    </a:lnTo>
                    <a:close/>
                    <a:moveTo>
                      <a:pt x="3067" y="0"/>
                    </a:moveTo>
                    <a:cubicBezTo>
                      <a:pt x="1371" y="0"/>
                      <a:pt x="1" y="1370"/>
                      <a:pt x="1" y="3066"/>
                    </a:cubicBezTo>
                    <a:lnTo>
                      <a:pt x="1" y="69089"/>
                    </a:lnTo>
                    <a:cubicBezTo>
                      <a:pt x="1" y="74406"/>
                      <a:pt x="4307" y="78744"/>
                      <a:pt x="9624" y="78744"/>
                    </a:cubicBezTo>
                    <a:cubicBezTo>
                      <a:pt x="12168" y="78744"/>
                      <a:pt x="14484" y="77733"/>
                      <a:pt x="16213" y="76135"/>
                    </a:cubicBezTo>
                    <a:cubicBezTo>
                      <a:pt x="17942" y="77733"/>
                      <a:pt x="20258" y="78744"/>
                      <a:pt x="22769" y="78744"/>
                    </a:cubicBezTo>
                    <a:cubicBezTo>
                      <a:pt x="25314" y="78744"/>
                      <a:pt x="27630" y="77733"/>
                      <a:pt x="29359" y="76135"/>
                    </a:cubicBezTo>
                    <a:cubicBezTo>
                      <a:pt x="31087" y="77733"/>
                      <a:pt x="33403" y="78744"/>
                      <a:pt x="35948" y="78744"/>
                    </a:cubicBezTo>
                    <a:cubicBezTo>
                      <a:pt x="38460" y="78744"/>
                      <a:pt x="40776" y="77733"/>
                      <a:pt x="42504" y="76135"/>
                    </a:cubicBezTo>
                    <a:cubicBezTo>
                      <a:pt x="44233" y="77733"/>
                      <a:pt x="46549" y="78744"/>
                      <a:pt x="49094" y="78744"/>
                    </a:cubicBezTo>
                    <a:cubicBezTo>
                      <a:pt x="54411" y="78744"/>
                      <a:pt x="58716" y="74406"/>
                      <a:pt x="58716" y="69089"/>
                    </a:cubicBezTo>
                    <a:lnTo>
                      <a:pt x="58716" y="57509"/>
                    </a:lnTo>
                    <a:cubicBezTo>
                      <a:pt x="58716" y="57509"/>
                      <a:pt x="62468" y="58683"/>
                      <a:pt x="62468" y="58683"/>
                    </a:cubicBezTo>
                    <a:cubicBezTo>
                      <a:pt x="63399" y="58973"/>
                      <a:pt x="64345" y="59111"/>
                      <a:pt x="65280" y="59111"/>
                    </a:cubicBezTo>
                    <a:cubicBezTo>
                      <a:pt x="69388" y="59111"/>
                      <a:pt x="73261" y="56447"/>
                      <a:pt x="74537" y="52355"/>
                    </a:cubicBezTo>
                    <a:cubicBezTo>
                      <a:pt x="76103" y="47364"/>
                      <a:pt x="73200" y="41851"/>
                      <a:pt x="68209" y="40286"/>
                    </a:cubicBezTo>
                    <a:lnTo>
                      <a:pt x="58716" y="37317"/>
                    </a:lnTo>
                    <a:lnTo>
                      <a:pt x="58716" y="3066"/>
                    </a:lnTo>
                    <a:cubicBezTo>
                      <a:pt x="58716" y="1370"/>
                      <a:pt x="57346" y="0"/>
                      <a:pt x="5565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8" name="Google Shape;8598;p73"/>
              <p:cNvSpPr/>
              <p:nvPr/>
            </p:nvSpPr>
            <p:spPr>
              <a:xfrm>
                <a:off x="8343386" y="4953781"/>
                <a:ext cx="245294" cy="233510"/>
              </a:xfrm>
              <a:custGeom>
                <a:avLst/>
                <a:gdLst/>
                <a:ahLst/>
                <a:cxnLst/>
                <a:rect l="l" t="t" r="r" b="b"/>
                <a:pathLst>
                  <a:path w="78746" h="74963" extrusionOk="0">
                    <a:moveTo>
                      <a:pt x="72645" y="6101"/>
                    </a:moveTo>
                    <a:lnTo>
                      <a:pt x="72645" y="52617"/>
                    </a:lnTo>
                    <a:lnTo>
                      <a:pt x="62011" y="52617"/>
                    </a:lnTo>
                    <a:lnTo>
                      <a:pt x="62011" y="43744"/>
                    </a:lnTo>
                    <a:cubicBezTo>
                      <a:pt x="62011" y="42048"/>
                      <a:pt x="60641" y="40678"/>
                      <a:pt x="58945" y="40678"/>
                    </a:cubicBezTo>
                    <a:cubicBezTo>
                      <a:pt x="57281" y="40678"/>
                      <a:pt x="55911" y="42048"/>
                      <a:pt x="55911" y="43744"/>
                    </a:cubicBezTo>
                    <a:lnTo>
                      <a:pt x="55911" y="52617"/>
                    </a:lnTo>
                    <a:lnTo>
                      <a:pt x="49257" y="52617"/>
                    </a:lnTo>
                    <a:lnTo>
                      <a:pt x="49257" y="6101"/>
                    </a:lnTo>
                    <a:lnTo>
                      <a:pt x="55911" y="6101"/>
                    </a:lnTo>
                    <a:lnTo>
                      <a:pt x="55911" y="31544"/>
                    </a:lnTo>
                    <a:cubicBezTo>
                      <a:pt x="55911" y="33208"/>
                      <a:pt x="57281" y="34578"/>
                      <a:pt x="58945" y="34578"/>
                    </a:cubicBezTo>
                    <a:cubicBezTo>
                      <a:pt x="60641" y="34578"/>
                      <a:pt x="62011" y="33208"/>
                      <a:pt x="62011" y="31544"/>
                    </a:cubicBezTo>
                    <a:lnTo>
                      <a:pt x="62011" y="6101"/>
                    </a:lnTo>
                    <a:close/>
                    <a:moveTo>
                      <a:pt x="43124" y="6101"/>
                    </a:moveTo>
                    <a:lnTo>
                      <a:pt x="43124" y="52617"/>
                    </a:lnTo>
                    <a:lnTo>
                      <a:pt x="39177" y="52617"/>
                    </a:lnTo>
                    <a:cubicBezTo>
                      <a:pt x="37840" y="52617"/>
                      <a:pt x="36666" y="53465"/>
                      <a:pt x="36241" y="54737"/>
                    </a:cubicBezTo>
                    <a:cubicBezTo>
                      <a:pt x="36241" y="54737"/>
                      <a:pt x="32621" y="66382"/>
                      <a:pt x="32621" y="66382"/>
                    </a:cubicBezTo>
                    <a:cubicBezTo>
                      <a:pt x="32143" y="67869"/>
                      <a:pt x="30735" y="68859"/>
                      <a:pt x="29243" y="68859"/>
                    </a:cubicBezTo>
                    <a:cubicBezTo>
                      <a:pt x="28902" y="68859"/>
                      <a:pt x="28557" y="68807"/>
                      <a:pt x="28217" y="68698"/>
                    </a:cubicBezTo>
                    <a:cubicBezTo>
                      <a:pt x="26390" y="68144"/>
                      <a:pt x="25314" y="66121"/>
                      <a:pt x="25901" y="64294"/>
                    </a:cubicBezTo>
                    <a:lnTo>
                      <a:pt x="28315" y="56564"/>
                    </a:lnTo>
                    <a:cubicBezTo>
                      <a:pt x="28608" y="55650"/>
                      <a:pt x="28445" y="54639"/>
                      <a:pt x="27858" y="53856"/>
                    </a:cubicBezTo>
                    <a:cubicBezTo>
                      <a:pt x="27271" y="53073"/>
                      <a:pt x="26358" y="52617"/>
                      <a:pt x="25379" y="52617"/>
                    </a:cubicBezTo>
                    <a:lnTo>
                      <a:pt x="9656" y="52617"/>
                    </a:lnTo>
                    <a:cubicBezTo>
                      <a:pt x="7699" y="52617"/>
                      <a:pt x="6133" y="51018"/>
                      <a:pt x="6133" y="49094"/>
                    </a:cubicBezTo>
                    <a:cubicBezTo>
                      <a:pt x="6133" y="47136"/>
                      <a:pt x="7699" y="45571"/>
                      <a:pt x="9656" y="45571"/>
                    </a:cubicBezTo>
                    <a:lnTo>
                      <a:pt x="24629" y="45571"/>
                    </a:lnTo>
                    <a:cubicBezTo>
                      <a:pt x="26325" y="45571"/>
                      <a:pt x="27695" y="44201"/>
                      <a:pt x="27695" y="42504"/>
                    </a:cubicBezTo>
                    <a:cubicBezTo>
                      <a:pt x="27695" y="40808"/>
                      <a:pt x="26325" y="39438"/>
                      <a:pt x="24629" y="39438"/>
                    </a:cubicBezTo>
                    <a:lnTo>
                      <a:pt x="9656" y="39438"/>
                    </a:lnTo>
                    <a:cubicBezTo>
                      <a:pt x="7699" y="39438"/>
                      <a:pt x="6133" y="37872"/>
                      <a:pt x="6133" y="35948"/>
                    </a:cubicBezTo>
                    <a:cubicBezTo>
                      <a:pt x="6133" y="33991"/>
                      <a:pt x="7699" y="32425"/>
                      <a:pt x="9656" y="32425"/>
                    </a:cubicBezTo>
                    <a:lnTo>
                      <a:pt x="24629" y="32425"/>
                    </a:lnTo>
                    <a:cubicBezTo>
                      <a:pt x="26260" y="32425"/>
                      <a:pt x="27695" y="30990"/>
                      <a:pt x="27695" y="29359"/>
                    </a:cubicBezTo>
                    <a:cubicBezTo>
                      <a:pt x="27695" y="27662"/>
                      <a:pt x="26325" y="26292"/>
                      <a:pt x="24629" y="26292"/>
                    </a:cubicBezTo>
                    <a:lnTo>
                      <a:pt x="9656" y="26292"/>
                    </a:lnTo>
                    <a:cubicBezTo>
                      <a:pt x="7699" y="26292"/>
                      <a:pt x="6133" y="24727"/>
                      <a:pt x="6133" y="22769"/>
                    </a:cubicBezTo>
                    <a:cubicBezTo>
                      <a:pt x="6133" y="20845"/>
                      <a:pt x="7699" y="19279"/>
                      <a:pt x="9656" y="19279"/>
                    </a:cubicBezTo>
                    <a:lnTo>
                      <a:pt x="24629" y="19279"/>
                    </a:lnTo>
                    <a:cubicBezTo>
                      <a:pt x="26325" y="19279"/>
                      <a:pt x="27695" y="17909"/>
                      <a:pt x="27695" y="16213"/>
                    </a:cubicBezTo>
                    <a:cubicBezTo>
                      <a:pt x="27695" y="14549"/>
                      <a:pt x="26292" y="13146"/>
                      <a:pt x="24629" y="13146"/>
                    </a:cubicBezTo>
                    <a:lnTo>
                      <a:pt x="9656" y="13146"/>
                    </a:lnTo>
                    <a:cubicBezTo>
                      <a:pt x="7699" y="13146"/>
                      <a:pt x="6133" y="11581"/>
                      <a:pt x="6133" y="9624"/>
                    </a:cubicBezTo>
                    <a:cubicBezTo>
                      <a:pt x="6133" y="7699"/>
                      <a:pt x="7699" y="6101"/>
                      <a:pt x="9656" y="6101"/>
                    </a:cubicBezTo>
                    <a:close/>
                    <a:moveTo>
                      <a:pt x="9656" y="1"/>
                    </a:moveTo>
                    <a:cubicBezTo>
                      <a:pt x="4339" y="1"/>
                      <a:pt x="1" y="4307"/>
                      <a:pt x="1" y="9624"/>
                    </a:cubicBezTo>
                    <a:cubicBezTo>
                      <a:pt x="1" y="12168"/>
                      <a:pt x="1012" y="14484"/>
                      <a:pt x="2610" y="16213"/>
                    </a:cubicBezTo>
                    <a:cubicBezTo>
                      <a:pt x="1012" y="17942"/>
                      <a:pt x="1" y="20258"/>
                      <a:pt x="1" y="22769"/>
                    </a:cubicBezTo>
                    <a:cubicBezTo>
                      <a:pt x="1" y="25314"/>
                      <a:pt x="1012" y="27630"/>
                      <a:pt x="2610" y="29359"/>
                    </a:cubicBezTo>
                    <a:cubicBezTo>
                      <a:pt x="1012" y="31087"/>
                      <a:pt x="1" y="33403"/>
                      <a:pt x="1" y="35948"/>
                    </a:cubicBezTo>
                    <a:cubicBezTo>
                      <a:pt x="1" y="38460"/>
                      <a:pt x="1012" y="40776"/>
                      <a:pt x="2610" y="42504"/>
                    </a:cubicBezTo>
                    <a:cubicBezTo>
                      <a:pt x="1012" y="44233"/>
                      <a:pt x="1" y="46549"/>
                      <a:pt x="1" y="49094"/>
                    </a:cubicBezTo>
                    <a:cubicBezTo>
                      <a:pt x="1" y="54411"/>
                      <a:pt x="4339" y="58716"/>
                      <a:pt x="9656" y="58716"/>
                    </a:cubicBezTo>
                    <a:lnTo>
                      <a:pt x="21236" y="58716"/>
                    </a:lnTo>
                    <a:cubicBezTo>
                      <a:pt x="21236" y="58716"/>
                      <a:pt x="20062" y="62468"/>
                      <a:pt x="20062" y="62468"/>
                    </a:cubicBezTo>
                    <a:cubicBezTo>
                      <a:pt x="18496" y="67491"/>
                      <a:pt x="21367" y="72971"/>
                      <a:pt x="26390" y="74537"/>
                    </a:cubicBezTo>
                    <a:cubicBezTo>
                      <a:pt x="27310" y="74826"/>
                      <a:pt x="28247" y="74962"/>
                      <a:pt x="29174" y="74962"/>
                    </a:cubicBezTo>
                    <a:cubicBezTo>
                      <a:pt x="33278" y="74962"/>
                      <a:pt x="37182" y="72280"/>
                      <a:pt x="38460" y="68209"/>
                    </a:cubicBezTo>
                    <a:lnTo>
                      <a:pt x="41428" y="58716"/>
                    </a:lnTo>
                    <a:lnTo>
                      <a:pt x="75679" y="58716"/>
                    </a:lnTo>
                    <a:cubicBezTo>
                      <a:pt x="77375" y="58716"/>
                      <a:pt x="78745" y="57346"/>
                      <a:pt x="78745" y="55650"/>
                    </a:cubicBezTo>
                    <a:lnTo>
                      <a:pt x="78745" y="3067"/>
                    </a:lnTo>
                    <a:cubicBezTo>
                      <a:pt x="78745" y="1371"/>
                      <a:pt x="77375" y="1"/>
                      <a:pt x="7567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9" name="Google Shape;8599;p73"/>
            <p:cNvGrpSpPr/>
            <p:nvPr/>
          </p:nvGrpSpPr>
          <p:grpSpPr>
            <a:xfrm>
              <a:off x="7938367" y="4720078"/>
              <a:ext cx="650312" cy="650312"/>
              <a:chOff x="7938367" y="4720078"/>
              <a:chExt cx="650312" cy="650312"/>
            </a:xfrm>
          </p:grpSpPr>
          <p:sp>
            <p:nvSpPr>
              <p:cNvPr id="8600" name="Google Shape;8600;p73"/>
              <p:cNvSpPr/>
              <p:nvPr/>
            </p:nvSpPr>
            <p:spPr>
              <a:xfrm>
                <a:off x="8181621" y="4729629"/>
                <a:ext cx="163802" cy="52130"/>
              </a:xfrm>
              <a:custGeom>
                <a:avLst/>
                <a:gdLst/>
                <a:ahLst/>
                <a:cxnLst/>
                <a:rect l="l" t="t" r="r" b="b"/>
                <a:pathLst>
                  <a:path w="52585" h="16735" extrusionOk="0">
                    <a:moveTo>
                      <a:pt x="1" y="0"/>
                    </a:moveTo>
                    <a:lnTo>
                      <a:pt x="1" y="16734"/>
                    </a:lnTo>
                    <a:lnTo>
                      <a:pt x="52584" y="16734"/>
                    </a:lnTo>
                    <a:lnTo>
                      <a:pt x="52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1" name="Google Shape;8601;p73"/>
              <p:cNvSpPr/>
              <p:nvPr/>
            </p:nvSpPr>
            <p:spPr>
              <a:xfrm>
                <a:off x="8181621" y="5252821"/>
                <a:ext cx="163902" cy="82005"/>
              </a:xfrm>
              <a:custGeom>
                <a:avLst/>
                <a:gdLst/>
                <a:ahLst/>
                <a:cxnLst/>
                <a:rect l="l" t="t" r="r" b="b"/>
                <a:pathLst>
                  <a:path w="52617" h="26326" extrusionOk="0">
                    <a:moveTo>
                      <a:pt x="26293" y="1"/>
                    </a:moveTo>
                    <a:lnTo>
                      <a:pt x="1" y="5188"/>
                    </a:lnTo>
                    <a:lnTo>
                      <a:pt x="1" y="17942"/>
                    </a:lnTo>
                    <a:lnTo>
                      <a:pt x="26293" y="26325"/>
                    </a:lnTo>
                    <a:lnTo>
                      <a:pt x="52617" y="17942"/>
                    </a:lnTo>
                    <a:lnTo>
                      <a:pt x="52617" y="5188"/>
                    </a:lnTo>
                    <a:lnTo>
                      <a:pt x="262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2" name="Google Shape;8602;p73"/>
              <p:cNvSpPr/>
              <p:nvPr/>
            </p:nvSpPr>
            <p:spPr>
              <a:xfrm>
                <a:off x="8181621" y="5308707"/>
                <a:ext cx="163902" cy="52130"/>
              </a:xfrm>
              <a:custGeom>
                <a:avLst/>
                <a:gdLst/>
                <a:ahLst/>
                <a:cxnLst/>
                <a:rect l="l" t="t" r="r" b="b"/>
                <a:pathLst>
                  <a:path w="52617" h="16735" extrusionOk="0">
                    <a:moveTo>
                      <a:pt x="1" y="1"/>
                    </a:moveTo>
                    <a:lnTo>
                      <a:pt x="1" y="16735"/>
                    </a:lnTo>
                    <a:lnTo>
                      <a:pt x="52617" y="16735"/>
                    </a:lnTo>
                    <a:lnTo>
                      <a:pt x="526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3" name="Google Shape;8603;p73"/>
              <p:cNvSpPr/>
              <p:nvPr/>
            </p:nvSpPr>
            <p:spPr>
              <a:xfrm>
                <a:off x="8128582" y="5134650"/>
                <a:ext cx="216941" cy="134331"/>
              </a:xfrm>
              <a:custGeom>
                <a:avLst/>
                <a:gdLst/>
                <a:ahLst/>
                <a:cxnLst/>
                <a:rect l="l" t="t" r="r" b="b"/>
                <a:pathLst>
                  <a:path w="69644" h="43124" extrusionOk="0">
                    <a:moveTo>
                      <a:pt x="23585" y="0"/>
                    </a:moveTo>
                    <a:cubicBezTo>
                      <a:pt x="19964" y="0"/>
                      <a:pt x="17028" y="2936"/>
                      <a:pt x="17028" y="6589"/>
                    </a:cubicBezTo>
                    <a:lnTo>
                      <a:pt x="17028" y="22312"/>
                    </a:lnTo>
                    <a:lnTo>
                      <a:pt x="9297" y="19931"/>
                    </a:lnTo>
                    <a:cubicBezTo>
                      <a:pt x="8640" y="19720"/>
                      <a:pt x="7974" y="19620"/>
                      <a:pt x="7320" y="19620"/>
                    </a:cubicBezTo>
                    <a:cubicBezTo>
                      <a:pt x="4532" y="19620"/>
                      <a:pt x="1949" y="21436"/>
                      <a:pt x="1077" y="24237"/>
                    </a:cubicBezTo>
                    <a:cubicBezTo>
                      <a:pt x="0" y="27694"/>
                      <a:pt x="1925" y="31380"/>
                      <a:pt x="5383" y="32457"/>
                    </a:cubicBezTo>
                    <a:lnTo>
                      <a:pt x="17028" y="36110"/>
                    </a:lnTo>
                    <a:lnTo>
                      <a:pt x="17028" y="43124"/>
                    </a:lnTo>
                    <a:lnTo>
                      <a:pt x="69644" y="43124"/>
                    </a:lnTo>
                    <a:lnTo>
                      <a:pt x="69644" y="6589"/>
                    </a:lnTo>
                    <a:cubicBezTo>
                      <a:pt x="69644" y="2936"/>
                      <a:pt x="66675" y="0"/>
                      <a:pt x="63055" y="0"/>
                    </a:cubicBezTo>
                    <a:cubicBezTo>
                      <a:pt x="59434" y="0"/>
                      <a:pt x="56465" y="2936"/>
                      <a:pt x="56465" y="6589"/>
                    </a:cubicBezTo>
                    <a:cubicBezTo>
                      <a:pt x="56465" y="2936"/>
                      <a:pt x="53530" y="0"/>
                      <a:pt x="49909" y="0"/>
                    </a:cubicBezTo>
                    <a:cubicBezTo>
                      <a:pt x="46255" y="0"/>
                      <a:pt x="43320" y="2936"/>
                      <a:pt x="43320" y="6589"/>
                    </a:cubicBezTo>
                    <a:cubicBezTo>
                      <a:pt x="43320" y="2936"/>
                      <a:pt x="40384" y="0"/>
                      <a:pt x="36763" y="0"/>
                    </a:cubicBezTo>
                    <a:cubicBezTo>
                      <a:pt x="33110" y="0"/>
                      <a:pt x="30174" y="2936"/>
                      <a:pt x="30174" y="6589"/>
                    </a:cubicBezTo>
                    <a:cubicBezTo>
                      <a:pt x="30174" y="2936"/>
                      <a:pt x="27238" y="0"/>
                      <a:pt x="23585" y="0"/>
                    </a:cubicBezTo>
                    <a:close/>
                  </a:path>
                </a:pathLst>
              </a:custGeom>
              <a:solidFill>
                <a:srgbClr val="FFC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4" name="Google Shape;8604;p73"/>
              <p:cNvSpPr/>
              <p:nvPr/>
            </p:nvSpPr>
            <p:spPr>
              <a:xfrm>
                <a:off x="8305993" y="5134650"/>
                <a:ext cx="39529" cy="134331"/>
              </a:xfrm>
              <a:custGeom>
                <a:avLst/>
                <a:gdLst/>
                <a:ahLst/>
                <a:cxnLst/>
                <a:rect l="l" t="t" r="r" b="b"/>
                <a:pathLst>
                  <a:path w="12690" h="43124" extrusionOk="0">
                    <a:moveTo>
                      <a:pt x="6101" y="0"/>
                    </a:moveTo>
                    <a:cubicBezTo>
                      <a:pt x="3328" y="0"/>
                      <a:pt x="947" y="1729"/>
                      <a:pt x="1" y="4175"/>
                    </a:cubicBezTo>
                    <a:cubicBezTo>
                      <a:pt x="294" y="4926"/>
                      <a:pt x="457" y="5709"/>
                      <a:pt x="457" y="6589"/>
                    </a:cubicBezTo>
                    <a:lnTo>
                      <a:pt x="457" y="43124"/>
                    </a:lnTo>
                    <a:lnTo>
                      <a:pt x="12690" y="43124"/>
                    </a:lnTo>
                    <a:lnTo>
                      <a:pt x="12690" y="6589"/>
                    </a:lnTo>
                    <a:cubicBezTo>
                      <a:pt x="12690" y="2936"/>
                      <a:pt x="9721" y="0"/>
                      <a:pt x="6101" y="0"/>
                    </a:cubicBezTo>
                    <a:close/>
                  </a:path>
                </a:pathLst>
              </a:custGeom>
              <a:solidFill>
                <a:srgbClr val="E6B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5" name="Google Shape;8605;p73"/>
              <p:cNvSpPr/>
              <p:nvPr/>
            </p:nvSpPr>
            <p:spPr>
              <a:xfrm>
                <a:off x="7973928" y="4963332"/>
                <a:ext cx="82005" cy="163802"/>
              </a:xfrm>
              <a:custGeom>
                <a:avLst/>
                <a:gdLst/>
                <a:ahLst/>
                <a:cxnLst/>
                <a:rect l="l" t="t" r="r" b="b"/>
                <a:pathLst>
                  <a:path w="26326" h="52585" extrusionOk="0">
                    <a:moveTo>
                      <a:pt x="8384" y="1"/>
                    </a:moveTo>
                    <a:lnTo>
                      <a:pt x="1" y="26293"/>
                    </a:lnTo>
                    <a:lnTo>
                      <a:pt x="8384" y="52584"/>
                    </a:lnTo>
                    <a:lnTo>
                      <a:pt x="21139" y="52584"/>
                    </a:lnTo>
                    <a:lnTo>
                      <a:pt x="26325" y="26293"/>
                    </a:lnTo>
                    <a:lnTo>
                      <a:pt x="211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6" name="Google Shape;8606;p73"/>
              <p:cNvSpPr/>
              <p:nvPr/>
            </p:nvSpPr>
            <p:spPr>
              <a:xfrm>
                <a:off x="7947918" y="4963332"/>
                <a:ext cx="52130" cy="163802"/>
              </a:xfrm>
              <a:custGeom>
                <a:avLst/>
                <a:gdLst/>
                <a:ahLst/>
                <a:cxnLst/>
                <a:rect l="l" t="t" r="r" b="b"/>
                <a:pathLst>
                  <a:path w="16735" h="52585" extrusionOk="0">
                    <a:moveTo>
                      <a:pt x="0" y="1"/>
                    </a:moveTo>
                    <a:lnTo>
                      <a:pt x="0" y="52584"/>
                    </a:lnTo>
                    <a:lnTo>
                      <a:pt x="16734" y="52584"/>
                    </a:lnTo>
                    <a:lnTo>
                      <a:pt x="1673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7" name="Google Shape;8607;p73"/>
              <p:cNvSpPr/>
              <p:nvPr/>
            </p:nvSpPr>
            <p:spPr>
              <a:xfrm>
                <a:off x="8039773" y="4912622"/>
                <a:ext cx="134334" cy="214511"/>
              </a:xfrm>
              <a:custGeom>
                <a:avLst/>
                <a:gdLst/>
                <a:ahLst/>
                <a:cxnLst/>
                <a:rect l="l" t="t" r="r" b="b"/>
                <a:pathLst>
                  <a:path w="43125" h="68864" extrusionOk="0">
                    <a:moveTo>
                      <a:pt x="16951" y="1"/>
                    </a:moveTo>
                    <a:cubicBezTo>
                      <a:pt x="14148" y="1"/>
                      <a:pt x="11543" y="1821"/>
                      <a:pt x="10667" y="4635"/>
                    </a:cubicBezTo>
                    <a:lnTo>
                      <a:pt x="7014" y="16280"/>
                    </a:lnTo>
                    <a:lnTo>
                      <a:pt x="1" y="16280"/>
                    </a:lnTo>
                    <a:lnTo>
                      <a:pt x="1" y="68863"/>
                    </a:lnTo>
                    <a:lnTo>
                      <a:pt x="36567" y="68863"/>
                    </a:lnTo>
                    <a:cubicBezTo>
                      <a:pt x="40188" y="68863"/>
                      <a:pt x="43124" y="65927"/>
                      <a:pt x="43124" y="62307"/>
                    </a:cubicBezTo>
                    <a:cubicBezTo>
                      <a:pt x="43124" y="58653"/>
                      <a:pt x="40188" y="55717"/>
                      <a:pt x="36567" y="55717"/>
                    </a:cubicBezTo>
                    <a:cubicBezTo>
                      <a:pt x="40188" y="55717"/>
                      <a:pt x="43124" y="52782"/>
                      <a:pt x="43124" y="49161"/>
                    </a:cubicBezTo>
                    <a:cubicBezTo>
                      <a:pt x="43124" y="45507"/>
                      <a:pt x="40188" y="42572"/>
                      <a:pt x="36567" y="42572"/>
                    </a:cubicBezTo>
                    <a:cubicBezTo>
                      <a:pt x="40188" y="42572"/>
                      <a:pt x="43124" y="39636"/>
                      <a:pt x="43124" y="35982"/>
                    </a:cubicBezTo>
                    <a:cubicBezTo>
                      <a:pt x="43124" y="32362"/>
                      <a:pt x="40188" y="29426"/>
                      <a:pt x="36567" y="29426"/>
                    </a:cubicBezTo>
                    <a:cubicBezTo>
                      <a:pt x="40188" y="29426"/>
                      <a:pt x="43124" y="26490"/>
                      <a:pt x="43124" y="22837"/>
                    </a:cubicBezTo>
                    <a:cubicBezTo>
                      <a:pt x="43124" y="19216"/>
                      <a:pt x="40188" y="16280"/>
                      <a:pt x="36567" y="16280"/>
                    </a:cubicBezTo>
                    <a:lnTo>
                      <a:pt x="20812" y="16280"/>
                    </a:lnTo>
                    <a:lnTo>
                      <a:pt x="23226" y="8549"/>
                    </a:lnTo>
                    <a:cubicBezTo>
                      <a:pt x="24302" y="5091"/>
                      <a:pt x="22345" y="1405"/>
                      <a:pt x="18888" y="296"/>
                    </a:cubicBezTo>
                    <a:cubicBezTo>
                      <a:pt x="18244" y="96"/>
                      <a:pt x="17592" y="1"/>
                      <a:pt x="16951" y="1"/>
                    </a:cubicBezTo>
                    <a:close/>
                  </a:path>
                </a:pathLst>
              </a:custGeom>
              <a:solidFill>
                <a:srgbClr val="FFC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8" name="Google Shape;8608;p73"/>
              <p:cNvSpPr/>
              <p:nvPr/>
            </p:nvSpPr>
            <p:spPr>
              <a:xfrm>
                <a:off x="8039773" y="5087605"/>
                <a:ext cx="134334" cy="39529"/>
              </a:xfrm>
              <a:custGeom>
                <a:avLst/>
                <a:gdLst/>
                <a:ahLst/>
                <a:cxnLst/>
                <a:rect l="l" t="t" r="r" b="b"/>
                <a:pathLst>
                  <a:path w="43125" h="12690" extrusionOk="0">
                    <a:moveTo>
                      <a:pt x="38949" y="0"/>
                    </a:moveTo>
                    <a:cubicBezTo>
                      <a:pt x="38198" y="294"/>
                      <a:pt x="37416" y="457"/>
                      <a:pt x="36567" y="457"/>
                    </a:cubicBezTo>
                    <a:lnTo>
                      <a:pt x="1" y="457"/>
                    </a:lnTo>
                    <a:lnTo>
                      <a:pt x="1" y="12689"/>
                    </a:lnTo>
                    <a:lnTo>
                      <a:pt x="36535" y="12689"/>
                    </a:lnTo>
                    <a:cubicBezTo>
                      <a:pt x="40188" y="12689"/>
                      <a:pt x="43124" y="9753"/>
                      <a:pt x="43124" y="6133"/>
                    </a:cubicBezTo>
                    <a:cubicBezTo>
                      <a:pt x="43124" y="3360"/>
                      <a:pt x="41395" y="979"/>
                      <a:pt x="38949" y="0"/>
                    </a:cubicBezTo>
                    <a:close/>
                  </a:path>
                </a:pathLst>
              </a:custGeom>
              <a:solidFill>
                <a:srgbClr val="E6B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9" name="Google Shape;8609;p73"/>
              <p:cNvSpPr/>
              <p:nvPr/>
            </p:nvSpPr>
            <p:spPr>
              <a:xfrm>
                <a:off x="8181621" y="4755639"/>
                <a:ext cx="163802" cy="82005"/>
              </a:xfrm>
              <a:custGeom>
                <a:avLst/>
                <a:gdLst/>
                <a:ahLst/>
                <a:cxnLst/>
                <a:rect l="l" t="t" r="r" b="b"/>
                <a:pathLst>
                  <a:path w="52585" h="26326" extrusionOk="0">
                    <a:moveTo>
                      <a:pt x="26293" y="1"/>
                    </a:moveTo>
                    <a:lnTo>
                      <a:pt x="1" y="8384"/>
                    </a:lnTo>
                    <a:lnTo>
                      <a:pt x="1" y="21139"/>
                    </a:lnTo>
                    <a:lnTo>
                      <a:pt x="26293" y="26325"/>
                    </a:lnTo>
                    <a:lnTo>
                      <a:pt x="52584" y="21139"/>
                    </a:lnTo>
                    <a:lnTo>
                      <a:pt x="52584" y="8384"/>
                    </a:lnTo>
                    <a:lnTo>
                      <a:pt x="2629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0" name="Google Shape;8610;p73"/>
              <p:cNvSpPr/>
              <p:nvPr/>
            </p:nvSpPr>
            <p:spPr>
              <a:xfrm>
                <a:off x="8181621" y="4821484"/>
                <a:ext cx="216944" cy="134334"/>
              </a:xfrm>
              <a:custGeom>
                <a:avLst/>
                <a:gdLst/>
                <a:ahLst/>
                <a:cxnLst/>
                <a:rect l="l" t="t" r="r" b="b"/>
                <a:pathLst>
                  <a:path w="69645" h="43125" extrusionOk="0">
                    <a:moveTo>
                      <a:pt x="1" y="1"/>
                    </a:moveTo>
                    <a:lnTo>
                      <a:pt x="1" y="36567"/>
                    </a:lnTo>
                    <a:cubicBezTo>
                      <a:pt x="1" y="40188"/>
                      <a:pt x="2937" y="43124"/>
                      <a:pt x="6558" y="43124"/>
                    </a:cubicBezTo>
                    <a:cubicBezTo>
                      <a:pt x="10211" y="43124"/>
                      <a:pt x="13147" y="40188"/>
                      <a:pt x="13147" y="36567"/>
                    </a:cubicBezTo>
                    <a:cubicBezTo>
                      <a:pt x="13147" y="40188"/>
                      <a:pt x="16083" y="43124"/>
                      <a:pt x="19703" y="43124"/>
                    </a:cubicBezTo>
                    <a:cubicBezTo>
                      <a:pt x="23357" y="43124"/>
                      <a:pt x="26293" y="40188"/>
                      <a:pt x="26293" y="36567"/>
                    </a:cubicBezTo>
                    <a:cubicBezTo>
                      <a:pt x="26293" y="40188"/>
                      <a:pt x="29228" y="43124"/>
                      <a:pt x="32882" y="43124"/>
                    </a:cubicBezTo>
                    <a:cubicBezTo>
                      <a:pt x="36503" y="43124"/>
                      <a:pt x="39438" y="40188"/>
                      <a:pt x="39438" y="36567"/>
                    </a:cubicBezTo>
                    <a:cubicBezTo>
                      <a:pt x="39438" y="40188"/>
                      <a:pt x="42374" y="43124"/>
                      <a:pt x="46028" y="43124"/>
                    </a:cubicBezTo>
                    <a:cubicBezTo>
                      <a:pt x="49648" y="43124"/>
                      <a:pt x="52584" y="40188"/>
                      <a:pt x="52584" y="36567"/>
                    </a:cubicBezTo>
                    <a:lnTo>
                      <a:pt x="52584" y="20812"/>
                    </a:lnTo>
                    <a:lnTo>
                      <a:pt x="60315" y="23226"/>
                    </a:lnTo>
                    <a:cubicBezTo>
                      <a:pt x="60959" y="23426"/>
                      <a:pt x="61610" y="23522"/>
                      <a:pt x="62252" y="23522"/>
                    </a:cubicBezTo>
                    <a:cubicBezTo>
                      <a:pt x="65056" y="23522"/>
                      <a:pt x="67665" y="21701"/>
                      <a:pt x="68568" y="18888"/>
                    </a:cubicBezTo>
                    <a:cubicBezTo>
                      <a:pt x="69644" y="15430"/>
                      <a:pt x="67687" y="11744"/>
                      <a:pt x="64229" y="10667"/>
                    </a:cubicBezTo>
                    <a:lnTo>
                      <a:pt x="52584" y="7014"/>
                    </a:lnTo>
                    <a:lnTo>
                      <a:pt x="52584" y="1"/>
                    </a:lnTo>
                    <a:close/>
                  </a:path>
                </a:pathLst>
              </a:custGeom>
              <a:solidFill>
                <a:srgbClr val="FFC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1" name="Google Shape;8611;p73"/>
              <p:cNvSpPr/>
              <p:nvPr/>
            </p:nvSpPr>
            <p:spPr>
              <a:xfrm>
                <a:off x="8181621" y="4821484"/>
                <a:ext cx="39532" cy="134334"/>
              </a:xfrm>
              <a:custGeom>
                <a:avLst/>
                <a:gdLst/>
                <a:ahLst/>
                <a:cxnLst/>
                <a:rect l="l" t="t" r="r" b="b"/>
                <a:pathLst>
                  <a:path w="12691" h="43125" extrusionOk="0">
                    <a:moveTo>
                      <a:pt x="1" y="1"/>
                    </a:moveTo>
                    <a:lnTo>
                      <a:pt x="1" y="36567"/>
                    </a:lnTo>
                    <a:cubicBezTo>
                      <a:pt x="1" y="40188"/>
                      <a:pt x="2937" y="43124"/>
                      <a:pt x="6558" y="43124"/>
                    </a:cubicBezTo>
                    <a:cubicBezTo>
                      <a:pt x="9363" y="43124"/>
                      <a:pt x="11711" y="41395"/>
                      <a:pt x="12690" y="38949"/>
                    </a:cubicBezTo>
                    <a:cubicBezTo>
                      <a:pt x="12397" y="38198"/>
                      <a:pt x="12233" y="37416"/>
                      <a:pt x="12233" y="36567"/>
                    </a:cubicBezTo>
                    <a:lnTo>
                      <a:pt x="12233" y="1"/>
                    </a:lnTo>
                    <a:close/>
                  </a:path>
                </a:pathLst>
              </a:custGeom>
              <a:solidFill>
                <a:srgbClr val="E6B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2" name="Google Shape;8612;p73"/>
              <p:cNvSpPr/>
              <p:nvPr/>
            </p:nvSpPr>
            <p:spPr>
              <a:xfrm>
                <a:off x="8471110" y="4963332"/>
                <a:ext cx="82005" cy="163802"/>
              </a:xfrm>
              <a:custGeom>
                <a:avLst/>
                <a:gdLst/>
                <a:ahLst/>
                <a:cxnLst/>
                <a:rect l="l" t="t" r="r" b="b"/>
                <a:pathLst>
                  <a:path w="26326" h="52585" extrusionOk="0">
                    <a:moveTo>
                      <a:pt x="5188" y="1"/>
                    </a:moveTo>
                    <a:lnTo>
                      <a:pt x="1" y="26293"/>
                    </a:lnTo>
                    <a:lnTo>
                      <a:pt x="5188" y="52584"/>
                    </a:lnTo>
                    <a:lnTo>
                      <a:pt x="17942" y="52584"/>
                    </a:lnTo>
                    <a:lnTo>
                      <a:pt x="26325" y="26293"/>
                    </a:lnTo>
                    <a:lnTo>
                      <a:pt x="17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3" name="Google Shape;8613;p73"/>
              <p:cNvSpPr/>
              <p:nvPr/>
            </p:nvSpPr>
            <p:spPr>
              <a:xfrm>
                <a:off x="8526996" y="4963332"/>
                <a:ext cx="52130" cy="163802"/>
              </a:xfrm>
              <a:custGeom>
                <a:avLst/>
                <a:gdLst/>
                <a:ahLst/>
                <a:cxnLst/>
                <a:rect l="l" t="t" r="r" b="b"/>
                <a:pathLst>
                  <a:path w="16735" h="52585" extrusionOk="0">
                    <a:moveTo>
                      <a:pt x="1" y="1"/>
                    </a:moveTo>
                    <a:lnTo>
                      <a:pt x="1" y="52584"/>
                    </a:lnTo>
                    <a:lnTo>
                      <a:pt x="16735" y="52584"/>
                    </a:lnTo>
                    <a:lnTo>
                      <a:pt x="16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4" name="Google Shape;8614;p73"/>
              <p:cNvSpPr/>
              <p:nvPr/>
            </p:nvSpPr>
            <p:spPr>
              <a:xfrm>
                <a:off x="8352940" y="4963332"/>
                <a:ext cx="134331" cy="214511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68864" extrusionOk="0">
                    <a:moveTo>
                      <a:pt x="6589" y="1"/>
                    </a:moveTo>
                    <a:cubicBezTo>
                      <a:pt x="2936" y="1"/>
                      <a:pt x="0" y="2937"/>
                      <a:pt x="0" y="6558"/>
                    </a:cubicBezTo>
                    <a:cubicBezTo>
                      <a:pt x="0" y="10211"/>
                      <a:pt x="2936" y="13147"/>
                      <a:pt x="6589" y="13147"/>
                    </a:cubicBezTo>
                    <a:cubicBezTo>
                      <a:pt x="2936" y="13147"/>
                      <a:pt x="0" y="16083"/>
                      <a:pt x="0" y="19703"/>
                    </a:cubicBezTo>
                    <a:cubicBezTo>
                      <a:pt x="0" y="23357"/>
                      <a:pt x="2936" y="26293"/>
                      <a:pt x="6589" y="26293"/>
                    </a:cubicBezTo>
                    <a:cubicBezTo>
                      <a:pt x="2936" y="26293"/>
                      <a:pt x="0" y="29228"/>
                      <a:pt x="0" y="32882"/>
                    </a:cubicBezTo>
                    <a:cubicBezTo>
                      <a:pt x="0" y="36503"/>
                      <a:pt x="2936" y="39438"/>
                      <a:pt x="6589" y="39438"/>
                    </a:cubicBezTo>
                    <a:cubicBezTo>
                      <a:pt x="2936" y="39438"/>
                      <a:pt x="0" y="42374"/>
                      <a:pt x="0" y="46028"/>
                    </a:cubicBezTo>
                    <a:cubicBezTo>
                      <a:pt x="0" y="49648"/>
                      <a:pt x="2936" y="52584"/>
                      <a:pt x="6589" y="52584"/>
                    </a:cubicBezTo>
                    <a:lnTo>
                      <a:pt x="22312" y="52584"/>
                    </a:lnTo>
                    <a:lnTo>
                      <a:pt x="19931" y="60315"/>
                    </a:lnTo>
                    <a:cubicBezTo>
                      <a:pt x="18822" y="63773"/>
                      <a:pt x="20779" y="67459"/>
                      <a:pt x="24237" y="68568"/>
                    </a:cubicBezTo>
                    <a:cubicBezTo>
                      <a:pt x="24880" y="68768"/>
                      <a:pt x="25532" y="68864"/>
                      <a:pt x="26173" y="68864"/>
                    </a:cubicBezTo>
                    <a:cubicBezTo>
                      <a:pt x="28976" y="68864"/>
                      <a:pt x="31581" y="67043"/>
                      <a:pt x="32457" y="64229"/>
                    </a:cubicBezTo>
                    <a:lnTo>
                      <a:pt x="36110" y="52584"/>
                    </a:lnTo>
                    <a:lnTo>
                      <a:pt x="43124" y="52584"/>
                    </a:lnTo>
                    <a:lnTo>
                      <a:pt x="43124" y="1"/>
                    </a:lnTo>
                    <a:close/>
                  </a:path>
                </a:pathLst>
              </a:custGeom>
              <a:solidFill>
                <a:srgbClr val="FFC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5" name="Google Shape;8615;p73"/>
              <p:cNvSpPr/>
              <p:nvPr/>
            </p:nvSpPr>
            <p:spPr>
              <a:xfrm>
                <a:off x="8352940" y="4963332"/>
                <a:ext cx="134331" cy="39532"/>
              </a:xfrm>
              <a:custGeom>
                <a:avLst/>
                <a:gdLst/>
                <a:ahLst/>
                <a:cxnLst/>
                <a:rect l="l" t="t" r="r" b="b"/>
                <a:pathLst>
                  <a:path w="43124" h="12691" extrusionOk="0">
                    <a:moveTo>
                      <a:pt x="6589" y="1"/>
                    </a:moveTo>
                    <a:cubicBezTo>
                      <a:pt x="2936" y="1"/>
                      <a:pt x="0" y="2937"/>
                      <a:pt x="0" y="6558"/>
                    </a:cubicBezTo>
                    <a:cubicBezTo>
                      <a:pt x="0" y="9363"/>
                      <a:pt x="1729" y="11711"/>
                      <a:pt x="4175" y="12690"/>
                    </a:cubicBezTo>
                    <a:cubicBezTo>
                      <a:pt x="4926" y="12397"/>
                      <a:pt x="5709" y="12233"/>
                      <a:pt x="6589" y="12233"/>
                    </a:cubicBezTo>
                    <a:lnTo>
                      <a:pt x="43124" y="12233"/>
                    </a:lnTo>
                    <a:lnTo>
                      <a:pt x="43124" y="1"/>
                    </a:lnTo>
                    <a:close/>
                  </a:path>
                </a:pathLst>
              </a:custGeom>
              <a:solidFill>
                <a:srgbClr val="E6B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6" name="Google Shape;8616;p73"/>
              <p:cNvSpPr/>
              <p:nvPr/>
            </p:nvSpPr>
            <p:spPr>
              <a:xfrm>
                <a:off x="8117913" y="5125097"/>
                <a:ext cx="237061" cy="245294"/>
              </a:xfrm>
              <a:custGeom>
                <a:avLst/>
                <a:gdLst/>
                <a:ahLst/>
                <a:cxnLst/>
                <a:rect l="l" t="t" r="r" b="b"/>
                <a:pathLst>
                  <a:path w="76103" h="78746" extrusionOk="0">
                    <a:moveTo>
                      <a:pt x="66480" y="6133"/>
                    </a:moveTo>
                    <a:cubicBezTo>
                      <a:pt x="68404" y="6133"/>
                      <a:pt x="70003" y="7699"/>
                      <a:pt x="70003" y="9656"/>
                    </a:cubicBezTo>
                    <a:lnTo>
                      <a:pt x="70003" y="43124"/>
                    </a:lnTo>
                    <a:lnTo>
                      <a:pt x="23487" y="43124"/>
                    </a:lnTo>
                    <a:lnTo>
                      <a:pt x="23487" y="39177"/>
                    </a:lnTo>
                    <a:cubicBezTo>
                      <a:pt x="23487" y="37840"/>
                      <a:pt x="22638" y="36666"/>
                      <a:pt x="21366" y="36241"/>
                    </a:cubicBezTo>
                    <a:cubicBezTo>
                      <a:pt x="21366" y="36241"/>
                      <a:pt x="9721" y="32621"/>
                      <a:pt x="9721" y="32621"/>
                    </a:cubicBezTo>
                    <a:cubicBezTo>
                      <a:pt x="7894" y="32033"/>
                      <a:pt x="6850" y="30044"/>
                      <a:pt x="7405" y="28217"/>
                    </a:cubicBezTo>
                    <a:cubicBezTo>
                      <a:pt x="7859" y="26723"/>
                      <a:pt x="9295" y="25752"/>
                      <a:pt x="10802" y="25752"/>
                    </a:cubicBezTo>
                    <a:cubicBezTo>
                      <a:pt x="11138" y="25752"/>
                      <a:pt x="11476" y="25800"/>
                      <a:pt x="11809" y="25901"/>
                    </a:cubicBezTo>
                    <a:lnTo>
                      <a:pt x="19540" y="28315"/>
                    </a:lnTo>
                    <a:cubicBezTo>
                      <a:pt x="19837" y="28410"/>
                      <a:pt x="20144" y="28457"/>
                      <a:pt x="20451" y="28457"/>
                    </a:cubicBezTo>
                    <a:cubicBezTo>
                      <a:pt x="21087" y="28457"/>
                      <a:pt x="21719" y="28254"/>
                      <a:pt x="22247" y="27858"/>
                    </a:cubicBezTo>
                    <a:cubicBezTo>
                      <a:pt x="23030" y="27271"/>
                      <a:pt x="23487" y="26358"/>
                      <a:pt x="23487" y="25379"/>
                    </a:cubicBezTo>
                    <a:lnTo>
                      <a:pt x="23487" y="9656"/>
                    </a:lnTo>
                    <a:cubicBezTo>
                      <a:pt x="23487" y="7699"/>
                      <a:pt x="25085" y="6133"/>
                      <a:pt x="27010" y="6133"/>
                    </a:cubicBezTo>
                    <a:cubicBezTo>
                      <a:pt x="28967" y="6133"/>
                      <a:pt x="30532" y="7699"/>
                      <a:pt x="30532" y="9656"/>
                    </a:cubicBezTo>
                    <a:lnTo>
                      <a:pt x="30532" y="24629"/>
                    </a:lnTo>
                    <a:cubicBezTo>
                      <a:pt x="30532" y="26325"/>
                      <a:pt x="31903" y="27695"/>
                      <a:pt x="33599" y="27695"/>
                    </a:cubicBezTo>
                    <a:cubicBezTo>
                      <a:pt x="35295" y="27695"/>
                      <a:pt x="36665" y="26325"/>
                      <a:pt x="36665" y="24629"/>
                    </a:cubicBezTo>
                    <a:lnTo>
                      <a:pt x="36665" y="9656"/>
                    </a:lnTo>
                    <a:cubicBezTo>
                      <a:pt x="36665" y="7699"/>
                      <a:pt x="38231" y="6133"/>
                      <a:pt x="40155" y="6133"/>
                    </a:cubicBezTo>
                    <a:cubicBezTo>
                      <a:pt x="42113" y="6133"/>
                      <a:pt x="43678" y="7699"/>
                      <a:pt x="43678" y="9656"/>
                    </a:cubicBezTo>
                    <a:lnTo>
                      <a:pt x="43678" y="24629"/>
                    </a:lnTo>
                    <a:cubicBezTo>
                      <a:pt x="43678" y="26325"/>
                      <a:pt x="45048" y="27695"/>
                      <a:pt x="46745" y="27695"/>
                    </a:cubicBezTo>
                    <a:cubicBezTo>
                      <a:pt x="48441" y="27695"/>
                      <a:pt x="49811" y="26325"/>
                      <a:pt x="49811" y="24629"/>
                    </a:cubicBezTo>
                    <a:lnTo>
                      <a:pt x="49811" y="9656"/>
                    </a:lnTo>
                    <a:cubicBezTo>
                      <a:pt x="49811" y="7699"/>
                      <a:pt x="51377" y="6133"/>
                      <a:pt x="53334" y="6133"/>
                    </a:cubicBezTo>
                    <a:cubicBezTo>
                      <a:pt x="55258" y="6133"/>
                      <a:pt x="56824" y="7699"/>
                      <a:pt x="56824" y="9656"/>
                    </a:cubicBezTo>
                    <a:lnTo>
                      <a:pt x="56824" y="24629"/>
                    </a:lnTo>
                    <a:cubicBezTo>
                      <a:pt x="56824" y="26325"/>
                      <a:pt x="58194" y="27695"/>
                      <a:pt x="59890" y="27695"/>
                    </a:cubicBezTo>
                    <a:cubicBezTo>
                      <a:pt x="61587" y="27695"/>
                      <a:pt x="62957" y="26325"/>
                      <a:pt x="62957" y="24629"/>
                    </a:cubicBezTo>
                    <a:lnTo>
                      <a:pt x="62957" y="9656"/>
                    </a:lnTo>
                    <a:cubicBezTo>
                      <a:pt x="62957" y="7699"/>
                      <a:pt x="64522" y="6133"/>
                      <a:pt x="66480" y="6133"/>
                    </a:cubicBezTo>
                    <a:close/>
                    <a:moveTo>
                      <a:pt x="70003" y="49257"/>
                    </a:moveTo>
                    <a:lnTo>
                      <a:pt x="70003" y="55911"/>
                    </a:lnTo>
                    <a:lnTo>
                      <a:pt x="63674" y="55911"/>
                    </a:lnTo>
                    <a:cubicBezTo>
                      <a:pt x="62011" y="55911"/>
                      <a:pt x="60608" y="57314"/>
                      <a:pt x="60608" y="58945"/>
                    </a:cubicBezTo>
                    <a:cubicBezTo>
                      <a:pt x="60608" y="60641"/>
                      <a:pt x="61978" y="62011"/>
                      <a:pt x="63674" y="62011"/>
                    </a:cubicBezTo>
                    <a:lnTo>
                      <a:pt x="70003" y="62011"/>
                    </a:lnTo>
                    <a:lnTo>
                      <a:pt x="70003" y="72645"/>
                    </a:lnTo>
                    <a:lnTo>
                      <a:pt x="23487" y="72645"/>
                    </a:lnTo>
                    <a:lnTo>
                      <a:pt x="23487" y="62011"/>
                    </a:lnTo>
                    <a:lnTo>
                      <a:pt x="51507" y="62011"/>
                    </a:lnTo>
                    <a:cubicBezTo>
                      <a:pt x="53203" y="62011"/>
                      <a:pt x="54573" y="60641"/>
                      <a:pt x="54573" y="58945"/>
                    </a:cubicBezTo>
                    <a:cubicBezTo>
                      <a:pt x="54573" y="57314"/>
                      <a:pt x="53171" y="55911"/>
                      <a:pt x="51507" y="55911"/>
                    </a:cubicBezTo>
                    <a:lnTo>
                      <a:pt x="23487" y="55911"/>
                    </a:lnTo>
                    <a:lnTo>
                      <a:pt x="23487" y="49257"/>
                    </a:lnTo>
                    <a:close/>
                    <a:moveTo>
                      <a:pt x="27010" y="1"/>
                    </a:moveTo>
                    <a:cubicBezTo>
                      <a:pt x="21693" y="1"/>
                      <a:pt x="17387" y="4339"/>
                      <a:pt x="17387" y="9656"/>
                    </a:cubicBezTo>
                    <a:lnTo>
                      <a:pt x="17387" y="21236"/>
                    </a:lnTo>
                    <a:cubicBezTo>
                      <a:pt x="17387" y="21236"/>
                      <a:pt x="13635" y="20062"/>
                      <a:pt x="13635" y="20062"/>
                    </a:cubicBezTo>
                    <a:cubicBezTo>
                      <a:pt x="12710" y="19774"/>
                      <a:pt x="11769" y="19637"/>
                      <a:pt x="10840" y="19637"/>
                    </a:cubicBezTo>
                    <a:cubicBezTo>
                      <a:pt x="6726" y="19637"/>
                      <a:pt x="2843" y="22319"/>
                      <a:pt x="1566" y="26390"/>
                    </a:cubicBezTo>
                    <a:cubicBezTo>
                      <a:pt x="0" y="31381"/>
                      <a:pt x="2903" y="36894"/>
                      <a:pt x="7894" y="38460"/>
                    </a:cubicBezTo>
                    <a:lnTo>
                      <a:pt x="17387" y="41428"/>
                    </a:lnTo>
                    <a:lnTo>
                      <a:pt x="17387" y="75679"/>
                    </a:lnTo>
                    <a:cubicBezTo>
                      <a:pt x="17387" y="77375"/>
                      <a:pt x="18757" y="78745"/>
                      <a:pt x="20453" y="78745"/>
                    </a:cubicBezTo>
                    <a:lnTo>
                      <a:pt x="73036" y="78745"/>
                    </a:lnTo>
                    <a:cubicBezTo>
                      <a:pt x="74732" y="78745"/>
                      <a:pt x="76102" y="77375"/>
                      <a:pt x="76102" y="75679"/>
                    </a:cubicBezTo>
                    <a:lnTo>
                      <a:pt x="76102" y="9656"/>
                    </a:lnTo>
                    <a:cubicBezTo>
                      <a:pt x="76102" y="4339"/>
                      <a:pt x="71797" y="1"/>
                      <a:pt x="66480" y="1"/>
                    </a:cubicBezTo>
                    <a:cubicBezTo>
                      <a:pt x="63935" y="1"/>
                      <a:pt x="61619" y="1012"/>
                      <a:pt x="59890" y="2610"/>
                    </a:cubicBezTo>
                    <a:cubicBezTo>
                      <a:pt x="58162" y="1012"/>
                      <a:pt x="55846" y="1"/>
                      <a:pt x="53334" y="1"/>
                    </a:cubicBezTo>
                    <a:cubicBezTo>
                      <a:pt x="50789" y="1"/>
                      <a:pt x="48473" y="1012"/>
                      <a:pt x="46745" y="2610"/>
                    </a:cubicBezTo>
                    <a:cubicBezTo>
                      <a:pt x="45016" y="1012"/>
                      <a:pt x="42700" y="1"/>
                      <a:pt x="40155" y="1"/>
                    </a:cubicBezTo>
                    <a:cubicBezTo>
                      <a:pt x="37644" y="1"/>
                      <a:pt x="35328" y="1012"/>
                      <a:pt x="33599" y="2610"/>
                    </a:cubicBezTo>
                    <a:cubicBezTo>
                      <a:pt x="31870" y="1012"/>
                      <a:pt x="29554" y="1"/>
                      <a:pt x="270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7" name="Google Shape;8617;p73"/>
              <p:cNvSpPr/>
              <p:nvPr/>
            </p:nvSpPr>
            <p:spPr>
              <a:xfrm>
                <a:off x="7938367" y="4903175"/>
                <a:ext cx="245291" cy="233510"/>
              </a:xfrm>
              <a:custGeom>
                <a:avLst/>
                <a:gdLst/>
                <a:ahLst/>
                <a:cxnLst/>
                <a:rect l="l" t="t" r="r" b="b"/>
                <a:pathLst>
                  <a:path w="78745" h="74963" extrusionOk="0">
                    <a:moveTo>
                      <a:pt x="29488" y="22347"/>
                    </a:moveTo>
                    <a:lnTo>
                      <a:pt x="29488" y="68863"/>
                    </a:lnTo>
                    <a:lnTo>
                      <a:pt x="22834" y="68863"/>
                    </a:lnTo>
                    <a:lnTo>
                      <a:pt x="22834" y="43810"/>
                    </a:lnTo>
                    <a:cubicBezTo>
                      <a:pt x="22834" y="42147"/>
                      <a:pt x="21464" y="40777"/>
                      <a:pt x="19800" y="40777"/>
                    </a:cubicBezTo>
                    <a:cubicBezTo>
                      <a:pt x="18104" y="40777"/>
                      <a:pt x="16734" y="42147"/>
                      <a:pt x="16734" y="43810"/>
                    </a:cubicBezTo>
                    <a:lnTo>
                      <a:pt x="16734" y="68863"/>
                    </a:lnTo>
                    <a:lnTo>
                      <a:pt x="6133" y="68863"/>
                    </a:lnTo>
                    <a:lnTo>
                      <a:pt x="6133" y="22347"/>
                    </a:lnTo>
                    <a:lnTo>
                      <a:pt x="16734" y="22347"/>
                    </a:lnTo>
                    <a:lnTo>
                      <a:pt x="16734" y="31676"/>
                    </a:lnTo>
                    <a:cubicBezTo>
                      <a:pt x="16734" y="33372"/>
                      <a:pt x="18104" y="34742"/>
                      <a:pt x="19800" y="34742"/>
                    </a:cubicBezTo>
                    <a:cubicBezTo>
                      <a:pt x="21464" y="34742"/>
                      <a:pt x="22834" y="33372"/>
                      <a:pt x="22834" y="31676"/>
                    </a:cubicBezTo>
                    <a:lnTo>
                      <a:pt x="22834" y="22347"/>
                    </a:lnTo>
                    <a:close/>
                    <a:moveTo>
                      <a:pt x="49525" y="6116"/>
                    </a:moveTo>
                    <a:cubicBezTo>
                      <a:pt x="49858" y="6116"/>
                      <a:pt x="50196" y="6164"/>
                      <a:pt x="50528" y="6265"/>
                    </a:cubicBezTo>
                    <a:cubicBezTo>
                      <a:pt x="52355" y="6852"/>
                      <a:pt x="53431" y="8842"/>
                      <a:pt x="52844" y="10669"/>
                    </a:cubicBezTo>
                    <a:lnTo>
                      <a:pt x="50430" y="18400"/>
                    </a:lnTo>
                    <a:cubicBezTo>
                      <a:pt x="50137" y="19313"/>
                      <a:pt x="50300" y="20324"/>
                      <a:pt x="50887" y="21107"/>
                    </a:cubicBezTo>
                    <a:cubicBezTo>
                      <a:pt x="51474" y="21890"/>
                      <a:pt x="52388" y="22347"/>
                      <a:pt x="53366" y="22347"/>
                    </a:cubicBezTo>
                    <a:lnTo>
                      <a:pt x="69089" y="22347"/>
                    </a:lnTo>
                    <a:cubicBezTo>
                      <a:pt x="71046" y="22347"/>
                      <a:pt x="72612" y="23945"/>
                      <a:pt x="72612" y="25870"/>
                    </a:cubicBezTo>
                    <a:cubicBezTo>
                      <a:pt x="72612" y="27827"/>
                      <a:pt x="71046" y="29392"/>
                      <a:pt x="69089" y="29392"/>
                    </a:cubicBezTo>
                    <a:lnTo>
                      <a:pt x="54116" y="29392"/>
                    </a:lnTo>
                    <a:cubicBezTo>
                      <a:pt x="52420" y="29392"/>
                      <a:pt x="51050" y="30763"/>
                      <a:pt x="51050" y="32459"/>
                    </a:cubicBezTo>
                    <a:cubicBezTo>
                      <a:pt x="51050" y="34155"/>
                      <a:pt x="52420" y="35525"/>
                      <a:pt x="54116" y="35525"/>
                    </a:cubicBezTo>
                    <a:lnTo>
                      <a:pt x="69089" y="35525"/>
                    </a:lnTo>
                    <a:cubicBezTo>
                      <a:pt x="71046" y="35525"/>
                      <a:pt x="72612" y="37091"/>
                      <a:pt x="72612" y="39015"/>
                    </a:cubicBezTo>
                    <a:cubicBezTo>
                      <a:pt x="72612" y="40973"/>
                      <a:pt x="71046" y="42538"/>
                      <a:pt x="69089" y="42538"/>
                    </a:cubicBezTo>
                    <a:lnTo>
                      <a:pt x="54116" y="42538"/>
                    </a:lnTo>
                    <a:cubicBezTo>
                      <a:pt x="52420" y="42538"/>
                      <a:pt x="51050" y="43908"/>
                      <a:pt x="51050" y="45605"/>
                    </a:cubicBezTo>
                    <a:cubicBezTo>
                      <a:pt x="51050" y="47236"/>
                      <a:pt x="52485" y="48671"/>
                      <a:pt x="54116" y="48671"/>
                    </a:cubicBezTo>
                    <a:lnTo>
                      <a:pt x="69089" y="48671"/>
                    </a:lnTo>
                    <a:cubicBezTo>
                      <a:pt x="71046" y="48671"/>
                      <a:pt x="72612" y="50237"/>
                      <a:pt x="72612" y="52194"/>
                    </a:cubicBezTo>
                    <a:cubicBezTo>
                      <a:pt x="72612" y="54118"/>
                      <a:pt x="71046" y="55684"/>
                      <a:pt x="69089" y="55684"/>
                    </a:cubicBezTo>
                    <a:lnTo>
                      <a:pt x="54116" y="55684"/>
                    </a:lnTo>
                    <a:cubicBezTo>
                      <a:pt x="52420" y="55684"/>
                      <a:pt x="51050" y="57054"/>
                      <a:pt x="51050" y="58750"/>
                    </a:cubicBezTo>
                    <a:cubicBezTo>
                      <a:pt x="51050" y="60414"/>
                      <a:pt x="52485" y="61817"/>
                      <a:pt x="54116" y="61817"/>
                    </a:cubicBezTo>
                    <a:lnTo>
                      <a:pt x="69089" y="61817"/>
                    </a:lnTo>
                    <a:cubicBezTo>
                      <a:pt x="71046" y="61817"/>
                      <a:pt x="72612" y="63382"/>
                      <a:pt x="72612" y="65340"/>
                    </a:cubicBezTo>
                    <a:cubicBezTo>
                      <a:pt x="72612" y="67264"/>
                      <a:pt x="71046" y="68863"/>
                      <a:pt x="69089" y="68863"/>
                    </a:cubicBezTo>
                    <a:lnTo>
                      <a:pt x="35621" y="68863"/>
                    </a:lnTo>
                    <a:lnTo>
                      <a:pt x="35621" y="22347"/>
                    </a:lnTo>
                    <a:lnTo>
                      <a:pt x="39568" y="22347"/>
                    </a:lnTo>
                    <a:cubicBezTo>
                      <a:pt x="40905" y="22347"/>
                      <a:pt x="42080" y="21498"/>
                      <a:pt x="42504" y="20226"/>
                    </a:cubicBezTo>
                    <a:cubicBezTo>
                      <a:pt x="42504" y="20226"/>
                      <a:pt x="46124" y="8614"/>
                      <a:pt x="46124" y="8581"/>
                    </a:cubicBezTo>
                    <a:cubicBezTo>
                      <a:pt x="46605" y="7087"/>
                      <a:pt x="48024" y="6116"/>
                      <a:pt x="49525" y="6116"/>
                    </a:cubicBezTo>
                    <a:close/>
                    <a:moveTo>
                      <a:pt x="49571" y="1"/>
                    </a:moveTo>
                    <a:cubicBezTo>
                      <a:pt x="45467" y="1"/>
                      <a:pt x="41563" y="2683"/>
                      <a:pt x="40286" y="6754"/>
                    </a:cubicBezTo>
                    <a:lnTo>
                      <a:pt x="37317" y="16247"/>
                    </a:lnTo>
                    <a:lnTo>
                      <a:pt x="3066" y="16247"/>
                    </a:lnTo>
                    <a:cubicBezTo>
                      <a:pt x="1370" y="16247"/>
                      <a:pt x="0" y="17617"/>
                      <a:pt x="0" y="19313"/>
                    </a:cubicBezTo>
                    <a:lnTo>
                      <a:pt x="0" y="71896"/>
                    </a:lnTo>
                    <a:cubicBezTo>
                      <a:pt x="0" y="73592"/>
                      <a:pt x="1370" y="74962"/>
                      <a:pt x="3066" y="74962"/>
                    </a:cubicBezTo>
                    <a:lnTo>
                      <a:pt x="69121" y="74962"/>
                    </a:lnTo>
                    <a:cubicBezTo>
                      <a:pt x="74406" y="74962"/>
                      <a:pt x="78744" y="70657"/>
                      <a:pt x="78744" y="65340"/>
                    </a:cubicBezTo>
                    <a:cubicBezTo>
                      <a:pt x="78744" y="62795"/>
                      <a:pt x="77733" y="60479"/>
                      <a:pt x="76135" y="58750"/>
                    </a:cubicBezTo>
                    <a:cubicBezTo>
                      <a:pt x="77733" y="57022"/>
                      <a:pt x="78744" y="54738"/>
                      <a:pt x="78744" y="52194"/>
                    </a:cubicBezTo>
                    <a:cubicBezTo>
                      <a:pt x="78744" y="49649"/>
                      <a:pt x="77733" y="47333"/>
                      <a:pt x="76135" y="45605"/>
                    </a:cubicBezTo>
                    <a:cubicBezTo>
                      <a:pt x="77733" y="43876"/>
                      <a:pt x="78744" y="41560"/>
                      <a:pt x="78744" y="39015"/>
                    </a:cubicBezTo>
                    <a:cubicBezTo>
                      <a:pt x="78744" y="36504"/>
                      <a:pt x="77733" y="34188"/>
                      <a:pt x="76135" y="32459"/>
                    </a:cubicBezTo>
                    <a:cubicBezTo>
                      <a:pt x="77733" y="30730"/>
                      <a:pt x="78744" y="28414"/>
                      <a:pt x="78744" y="25870"/>
                    </a:cubicBezTo>
                    <a:cubicBezTo>
                      <a:pt x="78744" y="20553"/>
                      <a:pt x="74406" y="16247"/>
                      <a:pt x="69121" y="16247"/>
                    </a:cubicBezTo>
                    <a:lnTo>
                      <a:pt x="57509" y="16247"/>
                    </a:lnTo>
                    <a:cubicBezTo>
                      <a:pt x="57509" y="16247"/>
                      <a:pt x="58683" y="12495"/>
                      <a:pt x="58683" y="12495"/>
                    </a:cubicBezTo>
                    <a:cubicBezTo>
                      <a:pt x="60249" y="7472"/>
                      <a:pt x="57346" y="1992"/>
                      <a:pt x="52355" y="426"/>
                    </a:cubicBezTo>
                    <a:cubicBezTo>
                      <a:pt x="51435" y="138"/>
                      <a:pt x="50498" y="1"/>
                      <a:pt x="495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8" name="Google Shape;8618;p73"/>
              <p:cNvSpPr/>
              <p:nvPr/>
            </p:nvSpPr>
            <p:spPr>
              <a:xfrm>
                <a:off x="8172070" y="4720078"/>
                <a:ext cx="237061" cy="245291"/>
              </a:xfrm>
              <a:custGeom>
                <a:avLst/>
                <a:gdLst/>
                <a:ahLst/>
                <a:cxnLst/>
                <a:rect l="l" t="t" r="r" b="b"/>
                <a:pathLst>
                  <a:path w="76103" h="78745" extrusionOk="0">
                    <a:moveTo>
                      <a:pt x="52617" y="6133"/>
                    </a:moveTo>
                    <a:lnTo>
                      <a:pt x="52617" y="16734"/>
                    </a:lnTo>
                    <a:lnTo>
                      <a:pt x="23944" y="16734"/>
                    </a:lnTo>
                    <a:cubicBezTo>
                      <a:pt x="22247" y="16734"/>
                      <a:pt x="20877" y="18104"/>
                      <a:pt x="20877" y="19800"/>
                    </a:cubicBezTo>
                    <a:cubicBezTo>
                      <a:pt x="20877" y="21431"/>
                      <a:pt x="22313" y="22834"/>
                      <a:pt x="23944" y="22834"/>
                    </a:cubicBezTo>
                    <a:lnTo>
                      <a:pt x="52617" y="22834"/>
                    </a:lnTo>
                    <a:lnTo>
                      <a:pt x="52617" y="29488"/>
                    </a:lnTo>
                    <a:lnTo>
                      <a:pt x="6101" y="29488"/>
                    </a:lnTo>
                    <a:lnTo>
                      <a:pt x="6101" y="22834"/>
                    </a:lnTo>
                    <a:lnTo>
                      <a:pt x="11776" y="22834"/>
                    </a:lnTo>
                    <a:cubicBezTo>
                      <a:pt x="13407" y="22834"/>
                      <a:pt x="14810" y="21431"/>
                      <a:pt x="14810" y="19800"/>
                    </a:cubicBezTo>
                    <a:cubicBezTo>
                      <a:pt x="14810" y="18104"/>
                      <a:pt x="13440" y="16734"/>
                      <a:pt x="11776" y="16734"/>
                    </a:cubicBezTo>
                    <a:lnTo>
                      <a:pt x="6101" y="16734"/>
                    </a:lnTo>
                    <a:lnTo>
                      <a:pt x="6101" y="6133"/>
                    </a:lnTo>
                    <a:close/>
                    <a:moveTo>
                      <a:pt x="52617" y="35621"/>
                    </a:moveTo>
                    <a:lnTo>
                      <a:pt x="52617" y="39568"/>
                    </a:lnTo>
                    <a:cubicBezTo>
                      <a:pt x="52617" y="40905"/>
                      <a:pt x="53465" y="42080"/>
                      <a:pt x="54737" y="42504"/>
                    </a:cubicBezTo>
                    <a:cubicBezTo>
                      <a:pt x="54737" y="42504"/>
                      <a:pt x="66382" y="46124"/>
                      <a:pt x="66382" y="46124"/>
                    </a:cubicBezTo>
                    <a:cubicBezTo>
                      <a:pt x="68209" y="46712"/>
                      <a:pt x="69285" y="48701"/>
                      <a:pt x="68698" y="50528"/>
                    </a:cubicBezTo>
                    <a:cubicBezTo>
                      <a:pt x="68222" y="52036"/>
                      <a:pt x="66844" y="53008"/>
                      <a:pt x="65349" y="53008"/>
                    </a:cubicBezTo>
                    <a:cubicBezTo>
                      <a:pt x="65000" y="53008"/>
                      <a:pt x="64646" y="52955"/>
                      <a:pt x="64294" y="52844"/>
                    </a:cubicBezTo>
                    <a:lnTo>
                      <a:pt x="56564" y="50430"/>
                    </a:lnTo>
                    <a:cubicBezTo>
                      <a:pt x="56267" y="50335"/>
                      <a:pt x="55959" y="50288"/>
                      <a:pt x="55653" y="50288"/>
                    </a:cubicBezTo>
                    <a:cubicBezTo>
                      <a:pt x="55017" y="50288"/>
                      <a:pt x="54384" y="50491"/>
                      <a:pt x="53856" y="50887"/>
                    </a:cubicBezTo>
                    <a:cubicBezTo>
                      <a:pt x="53073" y="51474"/>
                      <a:pt x="52617" y="52388"/>
                      <a:pt x="52617" y="53366"/>
                    </a:cubicBezTo>
                    <a:lnTo>
                      <a:pt x="52617" y="69121"/>
                    </a:lnTo>
                    <a:cubicBezTo>
                      <a:pt x="52617" y="71046"/>
                      <a:pt x="51018" y="72612"/>
                      <a:pt x="49094" y="72612"/>
                    </a:cubicBezTo>
                    <a:cubicBezTo>
                      <a:pt x="47136" y="72612"/>
                      <a:pt x="45571" y="71046"/>
                      <a:pt x="45571" y="69089"/>
                    </a:cubicBezTo>
                    <a:lnTo>
                      <a:pt x="45571" y="54116"/>
                    </a:lnTo>
                    <a:cubicBezTo>
                      <a:pt x="45571" y="52420"/>
                      <a:pt x="44201" y="51050"/>
                      <a:pt x="42504" y="51050"/>
                    </a:cubicBezTo>
                    <a:cubicBezTo>
                      <a:pt x="40808" y="51050"/>
                      <a:pt x="39438" y="52420"/>
                      <a:pt x="39438" y="54116"/>
                    </a:cubicBezTo>
                    <a:lnTo>
                      <a:pt x="39438" y="69089"/>
                    </a:lnTo>
                    <a:cubicBezTo>
                      <a:pt x="39438" y="71046"/>
                      <a:pt x="37872" y="72612"/>
                      <a:pt x="35948" y="72612"/>
                    </a:cubicBezTo>
                    <a:cubicBezTo>
                      <a:pt x="33991" y="72612"/>
                      <a:pt x="32425" y="71046"/>
                      <a:pt x="32425" y="69089"/>
                    </a:cubicBezTo>
                    <a:lnTo>
                      <a:pt x="32425" y="54116"/>
                    </a:lnTo>
                    <a:cubicBezTo>
                      <a:pt x="32425" y="52420"/>
                      <a:pt x="31055" y="51050"/>
                      <a:pt x="29359" y="51050"/>
                    </a:cubicBezTo>
                    <a:cubicBezTo>
                      <a:pt x="27662" y="51050"/>
                      <a:pt x="26292" y="52420"/>
                      <a:pt x="26292" y="54116"/>
                    </a:cubicBezTo>
                    <a:lnTo>
                      <a:pt x="26292" y="69089"/>
                    </a:lnTo>
                    <a:cubicBezTo>
                      <a:pt x="26292" y="71046"/>
                      <a:pt x="24727" y="72612"/>
                      <a:pt x="22769" y="72612"/>
                    </a:cubicBezTo>
                    <a:cubicBezTo>
                      <a:pt x="20845" y="72612"/>
                      <a:pt x="19279" y="71046"/>
                      <a:pt x="19279" y="69089"/>
                    </a:cubicBezTo>
                    <a:lnTo>
                      <a:pt x="19279" y="54116"/>
                    </a:lnTo>
                    <a:cubicBezTo>
                      <a:pt x="19279" y="52420"/>
                      <a:pt x="17909" y="51050"/>
                      <a:pt x="16213" y="51050"/>
                    </a:cubicBezTo>
                    <a:cubicBezTo>
                      <a:pt x="14517" y="51050"/>
                      <a:pt x="13146" y="52420"/>
                      <a:pt x="13146" y="54116"/>
                    </a:cubicBezTo>
                    <a:lnTo>
                      <a:pt x="13146" y="69089"/>
                    </a:lnTo>
                    <a:cubicBezTo>
                      <a:pt x="13146" y="71046"/>
                      <a:pt x="11581" y="72612"/>
                      <a:pt x="9624" y="72612"/>
                    </a:cubicBezTo>
                    <a:cubicBezTo>
                      <a:pt x="7699" y="72612"/>
                      <a:pt x="6101" y="71046"/>
                      <a:pt x="6101" y="69089"/>
                    </a:cubicBezTo>
                    <a:lnTo>
                      <a:pt x="6101" y="35621"/>
                    </a:lnTo>
                    <a:close/>
                    <a:moveTo>
                      <a:pt x="3067" y="0"/>
                    </a:moveTo>
                    <a:cubicBezTo>
                      <a:pt x="1371" y="0"/>
                      <a:pt x="1" y="1370"/>
                      <a:pt x="1" y="3066"/>
                    </a:cubicBezTo>
                    <a:lnTo>
                      <a:pt x="1" y="69089"/>
                    </a:lnTo>
                    <a:cubicBezTo>
                      <a:pt x="1" y="74406"/>
                      <a:pt x="4307" y="78744"/>
                      <a:pt x="9624" y="78744"/>
                    </a:cubicBezTo>
                    <a:cubicBezTo>
                      <a:pt x="12168" y="78744"/>
                      <a:pt x="14484" y="77733"/>
                      <a:pt x="16213" y="76135"/>
                    </a:cubicBezTo>
                    <a:cubicBezTo>
                      <a:pt x="17942" y="77733"/>
                      <a:pt x="20258" y="78744"/>
                      <a:pt x="22769" y="78744"/>
                    </a:cubicBezTo>
                    <a:cubicBezTo>
                      <a:pt x="25314" y="78744"/>
                      <a:pt x="27630" y="77733"/>
                      <a:pt x="29359" y="76135"/>
                    </a:cubicBezTo>
                    <a:cubicBezTo>
                      <a:pt x="31087" y="77733"/>
                      <a:pt x="33403" y="78744"/>
                      <a:pt x="35948" y="78744"/>
                    </a:cubicBezTo>
                    <a:cubicBezTo>
                      <a:pt x="38460" y="78744"/>
                      <a:pt x="40776" y="77733"/>
                      <a:pt x="42504" y="76135"/>
                    </a:cubicBezTo>
                    <a:cubicBezTo>
                      <a:pt x="44233" y="77733"/>
                      <a:pt x="46549" y="78744"/>
                      <a:pt x="49094" y="78744"/>
                    </a:cubicBezTo>
                    <a:cubicBezTo>
                      <a:pt x="54411" y="78744"/>
                      <a:pt x="58716" y="74406"/>
                      <a:pt x="58716" y="69089"/>
                    </a:cubicBezTo>
                    <a:lnTo>
                      <a:pt x="58716" y="57509"/>
                    </a:lnTo>
                    <a:cubicBezTo>
                      <a:pt x="58716" y="57509"/>
                      <a:pt x="62468" y="58683"/>
                      <a:pt x="62468" y="58683"/>
                    </a:cubicBezTo>
                    <a:cubicBezTo>
                      <a:pt x="63399" y="58973"/>
                      <a:pt x="64345" y="59111"/>
                      <a:pt x="65280" y="59111"/>
                    </a:cubicBezTo>
                    <a:cubicBezTo>
                      <a:pt x="69388" y="59111"/>
                      <a:pt x="73261" y="56447"/>
                      <a:pt x="74537" y="52355"/>
                    </a:cubicBezTo>
                    <a:cubicBezTo>
                      <a:pt x="76103" y="47364"/>
                      <a:pt x="73200" y="41851"/>
                      <a:pt x="68209" y="40286"/>
                    </a:cubicBezTo>
                    <a:lnTo>
                      <a:pt x="58716" y="37317"/>
                    </a:lnTo>
                    <a:lnTo>
                      <a:pt x="58716" y="3066"/>
                    </a:lnTo>
                    <a:cubicBezTo>
                      <a:pt x="58716" y="1370"/>
                      <a:pt x="57346" y="0"/>
                      <a:pt x="556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9" name="Google Shape;8619;p73"/>
              <p:cNvSpPr/>
              <p:nvPr/>
            </p:nvSpPr>
            <p:spPr>
              <a:xfrm>
                <a:off x="8343386" y="4953781"/>
                <a:ext cx="245294" cy="233510"/>
              </a:xfrm>
              <a:custGeom>
                <a:avLst/>
                <a:gdLst/>
                <a:ahLst/>
                <a:cxnLst/>
                <a:rect l="l" t="t" r="r" b="b"/>
                <a:pathLst>
                  <a:path w="78746" h="74963" extrusionOk="0">
                    <a:moveTo>
                      <a:pt x="72645" y="6101"/>
                    </a:moveTo>
                    <a:lnTo>
                      <a:pt x="72645" y="52617"/>
                    </a:lnTo>
                    <a:lnTo>
                      <a:pt x="62011" y="52617"/>
                    </a:lnTo>
                    <a:lnTo>
                      <a:pt x="62011" y="43744"/>
                    </a:lnTo>
                    <a:cubicBezTo>
                      <a:pt x="62011" y="42048"/>
                      <a:pt x="60641" y="40678"/>
                      <a:pt x="58945" y="40678"/>
                    </a:cubicBezTo>
                    <a:cubicBezTo>
                      <a:pt x="57281" y="40678"/>
                      <a:pt x="55911" y="42048"/>
                      <a:pt x="55911" y="43744"/>
                    </a:cubicBezTo>
                    <a:lnTo>
                      <a:pt x="55911" y="52617"/>
                    </a:lnTo>
                    <a:lnTo>
                      <a:pt x="49257" y="52617"/>
                    </a:lnTo>
                    <a:lnTo>
                      <a:pt x="49257" y="6101"/>
                    </a:lnTo>
                    <a:lnTo>
                      <a:pt x="55911" y="6101"/>
                    </a:lnTo>
                    <a:lnTo>
                      <a:pt x="55911" y="31544"/>
                    </a:lnTo>
                    <a:cubicBezTo>
                      <a:pt x="55911" y="33208"/>
                      <a:pt x="57281" y="34578"/>
                      <a:pt x="58945" y="34578"/>
                    </a:cubicBezTo>
                    <a:cubicBezTo>
                      <a:pt x="60641" y="34578"/>
                      <a:pt x="62011" y="33208"/>
                      <a:pt x="62011" y="31544"/>
                    </a:cubicBezTo>
                    <a:lnTo>
                      <a:pt x="62011" y="6101"/>
                    </a:lnTo>
                    <a:close/>
                    <a:moveTo>
                      <a:pt x="43124" y="6101"/>
                    </a:moveTo>
                    <a:lnTo>
                      <a:pt x="43124" y="52617"/>
                    </a:lnTo>
                    <a:lnTo>
                      <a:pt x="39177" y="52617"/>
                    </a:lnTo>
                    <a:cubicBezTo>
                      <a:pt x="37840" y="52617"/>
                      <a:pt x="36666" y="53465"/>
                      <a:pt x="36241" y="54737"/>
                    </a:cubicBezTo>
                    <a:cubicBezTo>
                      <a:pt x="36241" y="54737"/>
                      <a:pt x="32621" y="66382"/>
                      <a:pt x="32621" y="66382"/>
                    </a:cubicBezTo>
                    <a:cubicBezTo>
                      <a:pt x="32143" y="67869"/>
                      <a:pt x="30735" y="68859"/>
                      <a:pt x="29243" y="68859"/>
                    </a:cubicBezTo>
                    <a:cubicBezTo>
                      <a:pt x="28902" y="68859"/>
                      <a:pt x="28557" y="68807"/>
                      <a:pt x="28217" y="68698"/>
                    </a:cubicBezTo>
                    <a:cubicBezTo>
                      <a:pt x="26390" y="68144"/>
                      <a:pt x="25314" y="66121"/>
                      <a:pt x="25901" y="64294"/>
                    </a:cubicBezTo>
                    <a:lnTo>
                      <a:pt x="28315" y="56564"/>
                    </a:lnTo>
                    <a:cubicBezTo>
                      <a:pt x="28608" y="55650"/>
                      <a:pt x="28445" y="54639"/>
                      <a:pt x="27858" y="53856"/>
                    </a:cubicBezTo>
                    <a:cubicBezTo>
                      <a:pt x="27271" y="53073"/>
                      <a:pt x="26358" y="52617"/>
                      <a:pt x="25379" y="52617"/>
                    </a:cubicBezTo>
                    <a:lnTo>
                      <a:pt x="9656" y="52617"/>
                    </a:lnTo>
                    <a:cubicBezTo>
                      <a:pt x="7699" y="52617"/>
                      <a:pt x="6133" y="51018"/>
                      <a:pt x="6133" y="49094"/>
                    </a:cubicBezTo>
                    <a:cubicBezTo>
                      <a:pt x="6133" y="47136"/>
                      <a:pt x="7699" y="45571"/>
                      <a:pt x="9656" y="45571"/>
                    </a:cubicBezTo>
                    <a:lnTo>
                      <a:pt x="24629" y="45571"/>
                    </a:lnTo>
                    <a:cubicBezTo>
                      <a:pt x="26325" y="45571"/>
                      <a:pt x="27695" y="44201"/>
                      <a:pt x="27695" y="42504"/>
                    </a:cubicBezTo>
                    <a:cubicBezTo>
                      <a:pt x="27695" y="40808"/>
                      <a:pt x="26325" y="39438"/>
                      <a:pt x="24629" y="39438"/>
                    </a:cubicBezTo>
                    <a:lnTo>
                      <a:pt x="9656" y="39438"/>
                    </a:lnTo>
                    <a:cubicBezTo>
                      <a:pt x="7699" y="39438"/>
                      <a:pt x="6133" y="37872"/>
                      <a:pt x="6133" y="35948"/>
                    </a:cubicBezTo>
                    <a:cubicBezTo>
                      <a:pt x="6133" y="33991"/>
                      <a:pt x="7699" y="32425"/>
                      <a:pt x="9656" y="32425"/>
                    </a:cubicBezTo>
                    <a:lnTo>
                      <a:pt x="24629" y="32425"/>
                    </a:lnTo>
                    <a:cubicBezTo>
                      <a:pt x="26260" y="32425"/>
                      <a:pt x="27695" y="30990"/>
                      <a:pt x="27695" y="29359"/>
                    </a:cubicBezTo>
                    <a:cubicBezTo>
                      <a:pt x="27695" y="27662"/>
                      <a:pt x="26325" y="26292"/>
                      <a:pt x="24629" y="26292"/>
                    </a:cubicBezTo>
                    <a:lnTo>
                      <a:pt x="9656" y="26292"/>
                    </a:lnTo>
                    <a:cubicBezTo>
                      <a:pt x="7699" y="26292"/>
                      <a:pt x="6133" y="24727"/>
                      <a:pt x="6133" y="22769"/>
                    </a:cubicBezTo>
                    <a:cubicBezTo>
                      <a:pt x="6133" y="20845"/>
                      <a:pt x="7699" y="19279"/>
                      <a:pt x="9656" y="19279"/>
                    </a:cubicBezTo>
                    <a:lnTo>
                      <a:pt x="24629" y="19279"/>
                    </a:lnTo>
                    <a:cubicBezTo>
                      <a:pt x="26325" y="19279"/>
                      <a:pt x="27695" y="17909"/>
                      <a:pt x="27695" y="16213"/>
                    </a:cubicBezTo>
                    <a:cubicBezTo>
                      <a:pt x="27695" y="14549"/>
                      <a:pt x="26292" y="13146"/>
                      <a:pt x="24629" y="13146"/>
                    </a:cubicBezTo>
                    <a:lnTo>
                      <a:pt x="9656" y="13146"/>
                    </a:lnTo>
                    <a:cubicBezTo>
                      <a:pt x="7699" y="13146"/>
                      <a:pt x="6133" y="11581"/>
                      <a:pt x="6133" y="9624"/>
                    </a:cubicBezTo>
                    <a:cubicBezTo>
                      <a:pt x="6133" y="7699"/>
                      <a:pt x="7699" y="6101"/>
                      <a:pt x="9656" y="6101"/>
                    </a:cubicBezTo>
                    <a:close/>
                    <a:moveTo>
                      <a:pt x="9656" y="1"/>
                    </a:moveTo>
                    <a:cubicBezTo>
                      <a:pt x="4339" y="1"/>
                      <a:pt x="1" y="4307"/>
                      <a:pt x="1" y="9624"/>
                    </a:cubicBezTo>
                    <a:cubicBezTo>
                      <a:pt x="1" y="12168"/>
                      <a:pt x="1012" y="14484"/>
                      <a:pt x="2610" y="16213"/>
                    </a:cubicBezTo>
                    <a:cubicBezTo>
                      <a:pt x="1012" y="17942"/>
                      <a:pt x="1" y="20258"/>
                      <a:pt x="1" y="22769"/>
                    </a:cubicBezTo>
                    <a:cubicBezTo>
                      <a:pt x="1" y="25314"/>
                      <a:pt x="1012" y="27630"/>
                      <a:pt x="2610" y="29359"/>
                    </a:cubicBezTo>
                    <a:cubicBezTo>
                      <a:pt x="1012" y="31087"/>
                      <a:pt x="1" y="33403"/>
                      <a:pt x="1" y="35948"/>
                    </a:cubicBezTo>
                    <a:cubicBezTo>
                      <a:pt x="1" y="38460"/>
                      <a:pt x="1012" y="40776"/>
                      <a:pt x="2610" y="42504"/>
                    </a:cubicBezTo>
                    <a:cubicBezTo>
                      <a:pt x="1012" y="44233"/>
                      <a:pt x="1" y="46549"/>
                      <a:pt x="1" y="49094"/>
                    </a:cubicBezTo>
                    <a:cubicBezTo>
                      <a:pt x="1" y="54411"/>
                      <a:pt x="4339" y="58716"/>
                      <a:pt x="9656" y="58716"/>
                    </a:cubicBezTo>
                    <a:lnTo>
                      <a:pt x="21236" y="58716"/>
                    </a:lnTo>
                    <a:cubicBezTo>
                      <a:pt x="21236" y="58716"/>
                      <a:pt x="20062" y="62468"/>
                      <a:pt x="20062" y="62468"/>
                    </a:cubicBezTo>
                    <a:cubicBezTo>
                      <a:pt x="18496" y="67491"/>
                      <a:pt x="21367" y="72971"/>
                      <a:pt x="26390" y="74537"/>
                    </a:cubicBezTo>
                    <a:cubicBezTo>
                      <a:pt x="27310" y="74826"/>
                      <a:pt x="28247" y="74962"/>
                      <a:pt x="29174" y="74962"/>
                    </a:cubicBezTo>
                    <a:cubicBezTo>
                      <a:pt x="33278" y="74962"/>
                      <a:pt x="37182" y="72280"/>
                      <a:pt x="38460" y="68209"/>
                    </a:cubicBezTo>
                    <a:lnTo>
                      <a:pt x="41428" y="58716"/>
                    </a:lnTo>
                    <a:lnTo>
                      <a:pt x="75679" y="58716"/>
                    </a:lnTo>
                    <a:cubicBezTo>
                      <a:pt x="77375" y="58716"/>
                      <a:pt x="78745" y="57346"/>
                      <a:pt x="78745" y="55650"/>
                    </a:cubicBezTo>
                    <a:lnTo>
                      <a:pt x="78745" y="3067"/>
                    </a:lnTo>
                    <a:cubicBezTo>
                      <a:pt x="78745" y="1371"/>
                      <a:pt x="77375" y="1"/>
                      <a:pt x="756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20" name="Google Shape;8620;p73"/>
          <p:cNvGrpSpPr/>
          <p:nvPr/>
        </p:nvGrpSpPr>
        <p:grpSpPr>
          <a:xfrm>
            <a:off x="6693047" y="2478362"/>
            <a:ext cx="668206" cy="643551"/>
            <a:chOff x="3860572" y="4760717"/>
            <a:chExt cx="668206" cy="643551"/>
          </a:xfrm>
        </p:grpSpPr>
        <p:grpSp>
          <p:nvGrpSpPr>
            <p:cNvPr id="8621" name="Google Shape;8621;p73"/>
            <p:cNvGrpSpPr/>
            <p:nvPr/>
          </p:nvGrpSpPr>
          <p:grpSpPr>
            <a:xfrm>
              <a:off x="3861803" y="4760717"/>
              <a:ext cx="666974" cy="641170"/>
              <a:chOff x="3860572" y="4763098"/>
              <a:chExt cx="666974" cy="641170"/>
            </a:xfrm>
          </p:grpSpPr>
          <p:sp>
            <p:nvSpPr>
              <p:cNvPr id="8622" name="Google Shape;8622;p73"/>
              <p:cNvSpPr/>
              <p:nvPr/>
            </p:nvSpPr>
            <p:spPr>
              <a:xfrm>
                <a:off x="4114395" y="5168932"/>
                <a:ext cx="159329" cy="115738"/>
              </a:xfrm>
              <a:custGeom>
                <a:avLst/>
                <a:gdLst/>
                <a:ahLst/>
                <a:cxnLst/>
                <a:rect l="l" t="t" r="r" b="b"/>
                <a:pathLst>
                  <a:path w="51149" h="37155" extrusionOk="0">
                    <a:moveTo>
                      <a:pt x="25575" y="1"/>
                    </a:moveTo>
                    <a:lnTo>
                      <a:pt x="12005" y="6590"/>
                    </a:lnTo>
                    <a:cubicBezTo>
                      <a:pt x="12005" y="23193"/>
                      <a:pt x="1" y="30565"/>
                      <a:pt x="1" y="30565"/>
                    </a:cubicBezTo>
                    <a:lnTo>
                      <a:pt x="25575" y="37155"/>
                    </a:lnTo>
                    <a:lnTo>
                      <a:pt x="51149" y="30565"/>
                    </a:lnTo>
                    <a:cubicBezTo>
                      <a:pt x="51149" y="30565"/>
                      <a:pt x="39144" y="23193"/>
                      <a:pt x="39144" y="6590"/>
                    </a:cubicBezTo>
                    <a:lnTo>
                      <a:pt x="25575" y="1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3" name="Google Shape;8623;p73"/>
              <p:cNvSpPr/>
              <p:nvPr/>
            </p:nvSpPr>
            <p:spPr>
              <a:xfrm>
                <a:off x="3870936" y="4856981"/>
                <a:ext cx="227003" cy="237067"/>
              </a:xfrm>
              <a:custGeom>
                <a:avLst/>
                <a:gdLst/>
                <a:ahLst/>
                <a:cxnLst/>
                <a:rect l="l" t="t" r="r" b="b"/>
                <a:pathLst>
                  <a:path w="72874" h="76105" extrusionOk="0">
                    <a:moveTo>
                      <a:pt x="28734" y="0"/>
                    </a:moveTo>
                    <a:cubicBezTo>
                      <a:pt x="22348" y="0"/>
                      <a:pt x="16629" y="1870"/>
                      <a:pt x="12102" y="5515"/>
                    </a:cubicBezTo>
                    <a:cubicBezTo>
                      <a:pt x="3001" y="12757"/>
                      <a:pt x="0" y="26033"/>
                      <a:pt x="4404" y="39277"/>
                    </a:cubicBezTo>
                    <a:cubicBezTo>
                      <a:pt x="7666" y="49063"/>
                      <a:pt x="14745" y="57936"/>
                      <a:pt x="24335" y="64296"/>
                    </a:cubicBezTo>
                    <a:cubicBezTo>
                      <a:pt x="35393" y="71636"/>
                      <a:pt x="49256" y="75583"/>
                      <a:pt x="65566" y="76072"/>
                    </a:cubicBezTo>
                    <a:cubicBezTo>
                      <a:pt x="65632" y="76105"/>
                      <a:pt x="65697" y="76105"/>
                      <a:pt x="65795" y="76105"/>
                    </a:cubicBezTo>
                    <a:cubicBezTo>
                      <a:pt x="69546" y="76105"/>
                      <a:pt x="72645" y="73104"/>
                      <a:pt x="72775" y="69320"/>
                    </a:cubicBezTo>
                    <a:cubicBezTo>
                      <a:pt x="72873" y="65438"/>
                      <a:pt x="69840" y="62241"/>
                      <a:pt x="65990" y="62111"/>
                    </a:cubicBezTo>
                    <a:cubicBezTo>
                      <a:pt x="46843" y="61524"/>
                      <a:pt x="24106" y="54054"/>
                      <a:pt x="17680" y="34841"/>
                    </a:cubicBezTo>
                    <a:cubicBezTo>
                      <a:pt x="15136" y="27240"/>
                      <a:pt x="16376" y="19999"/>
                      <a:pt x="20844" y="16410"/>
                    </a:cubicBezTo>
                    <a:cubicBezTo>
                      <a:pt x="22911" y="14765"/>
                      <a:pt x="25583" y="13950"/>
                      <a:pt x="28728" y="13950"/>
                    </a:cubicBezTo>
                    <a:cubicBezTo>
                      <a:pt x="33871" y="13950"/>
                      <a:pt x="40279" y="16131"/>
                      <a:pt x="47364" y="20423"/>
                    </a:cubicBezTo>
                    <a:cubicBezTo>
                      <a:pt x="48504" y="21104"/>
                      <a:pt x="49754" y="21430"/>
                      <a:pt x="50987" y="21430"/>
                    </a:cubicBezTo>
                    <a:cubicBezTo>
                      <a:pt x="53354" y="21430"/>
                      <a:pt x="55657" y="20229"/>
                      <a:pt x="56987" y="18041"/>
                    </a:cubicBezTo>
                    <a:cubicBezTo>
                      <a:pt x="58977" y="14747"/>
                      <a:pt x="57901" y="10441"/>
                      <a:pt x="54606" y="8451"/>
                    </a:cubicBezTo>
                    <a:cubicBezTo>
                      <a:pt x="46190" y="3362"/>
                      <a:pt x="38198" y="525"/>
                      <a:pt x="30859" y="68"/>
                    </a:cubicBezTo>
                    <a:cubicBezTo>
                      <a:pt x="30143" y="23"/>
                      <a:pt x="29434" y="0"/>
                      <a:pt x="287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4" name="Google Shape;8624;p73"/>
              <p:cNvSpPr/>
              <p:nvPr/>
            </p:nvSpPr>
            <p:spPr>
              <a:xfrm>
                <a:off x="4290181" y="4856981"/>
                <a:ext cx="227003" cy="237067"/>
              </a:xfrm>
              <a:custGeom>
                <a:avLst/>
                <a:gdLst/>
                <a:ahLst/>
                <a:cxnLst/>
                <a:rect l="l" t="t" r="r" b="b"/>
                <a:pathLst>
                  <a:path w="72874" h="76105" extrusionOk="0">
                    <a:moveTo>
                      <a:pt x="44141" y="0"/>
                    </a:moveTo>
                    <a:cubicBezTo>
                      <a:pt x="43440" y="0"/>
                      <a:pt x="42731" y="23"/>
                      <a:pt x="42015" y="68"/>
                    </a:cubicBezTo>
                    <a:cubicBezTo>
                      <a:pt x="34676" y="525"/>
                      <a:pt x="26684" y="3362"/>
                      <a:pt x="18268" y="8451"/>
                    </a:cubicBezTo>
                    <a:cubicBezTo>
                      <a:pt x="14973" y="10441"/>
                      <a:pt x="13897" y="14747"/>
                      <a:pt x="15887" y="18041"/>
                    </a:cubicBezTo>
                    <a:cubicBezTo>
                      <a:pt x="17217" y="20229"/>
                      <a:pt x="19520" y="21430"/>
                      <a:pt x="21887" y="21430"/>
                    </a:cubicBezTo>
                    <a:cubicBezTo>
                      <a:pt x="23120" y="21430"/>
                      <a:pt x="24370" y="21104"/>
                      <a:pt x="25510" y="20423"/>
                    </a:cubicBezTo>
                    <a:cubicBezTo>
                      <a:pt x="32595" y="16131"/>
                      <a:pt x="39003" y="13950"/>
                      <a:pt x="44147" y="13950"/>
                    </a:cubicBezTo>
                    <a:cubicBezTo>
                      <a:pt x="47291" y="13950"/>
                      <a:pt x="49963" y="14765"/>
                      <a:pt x="52030" y="16410"/>
                    </a:cubicBezTo>
                    <a:cubicBezTo>
                      <a:pt x="56499" y="19999"/>
                      <a:pt x="57738" y="27240"/>
                      <a:pt x="55194" y="34841"/>
                    </a:cubicBezTo>
                    <a:cubicBezTo>
                      <a:pt x="48800" y="54054"/>
                      <a:pt x="26032" y="61524"/>
                      <a:pt x="6884" y="62111"/>
                    </a:cubicBezTo>
                    <a:cubicBezTo>
                      <a:pt x="3035" y="62241"/>
                      <a:pt x="1" y="65438"/>
                      <a:pt x="99" y="69320"/>
                    </a:cubicBezTo>
                    <a:cubicBezTo>
                      <a:pt x="229" y="73104"/>
                      <a:pt x="3328" y="76105"/>
                      <a:pt x="7112" y="76105"/>
                    </a:cubicBezTo>
                    <a:cubicBezTo>
                      <a:pt x="7177" y="76105"/>
                      <a:pt x="7243" y="76105"/>
                      <a:pt x="7308" y="76072"/>
                    </a:cubicBezTo>
                    <a:cubicBezTo>
                      <a:pt x="23618" y="75583"/>
                      <a:pt x="37481" y="71636"/>
                      <a:pt x="48539" y="64296"/>
                    </a:cubicBezTo>
                    <a:cubicBezTo>
                      <a:pt x="58130" y="57936"/>
                      <a:pt x="65208" y="49063"/>
                      <a:pt x="68470" y="39277"/>
                    </a:cubicBezTo>
                    <a:cubicBezTo>
                      <a:pt x="72874" y="26033"/>
                      <a:pt x="69873" y="12757"/>
                      <a:pt x="60772" y="5515"/>
                    </a:cubicBezTo>
                    <a:cubicBezTo>
                      <a:pt x="56245" y="1870"/>
                      <a:pt x="50526" y="0"/>
                      <a:pt x="441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5" name="Google Shape;8625;p73"/>
              <p:cNvSpPr/>
              <p:nvPr/>
            </p:nvSpPr>
            <p:spPr>
              <a:xfrm>
                <a:off x="3972547" y="4800391"/>
                <a:ext cx="443025" cy="348020"/>
              </a:xfrm>
              <a:custGeom>
                <a:avLst/>
                <a:gdLst/>
                <a:ahLst/>
                <a:cxnLst/>
                <a:rect l="l" t="t" r="r" b="b"/>
                <a:pathLst>
                  <a:path w="142223" h="111724" extrusionOk="0">
                    <a:moveTo>
                      <a:pt x="71112" y="0"/>
                    </a:moveTo>
                    <a:lnTo>
                      <a:pt x="12918" y="8906"/>
                    </a:lnTo>
                    <a:cubicBezTo>
                      <a:pt x="12918" y="8906"/>
                      <a:pt x="0" y="89738"/>
                      <a:pt x="57542" y="111723"/>
                    </a:cubicBezTo>
                    <a:lnTo>
                      <a:pt x="84681" y="111723"/>
                    </a:lnTo>
                    <a:cubicBezTo>
                      <a:pt x="142223" y="89738"/>
                      <a:pt x="129305" y="8906"/>
                      <a:pt x="129305" y="8906"/>
                    </a:cubicBezTo>
                    <a:lnTo>
                      <a:pt x="71112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6" name="Google Shape;8626;p73"/>
              <p:cNvSpPr/>
              <p:nvPr/>
            </p:nvSpPr>
            <p:spPr>
              <a:xfrm>
                <a:off x="4131263" y="5148408"/>
                <a:ext cx="125594" cy="41053"/>
              </a:xfrm>
              <a:custGeom>
                <a:avLst/>
                <a:gdLst/>
                <a:ahLst/>
                <a:cxnLst/>
                <a:rect l="l" t="t" r="r" b="b"/>
                <a:pathLst>
                  <a:path w="40319" h="13179" extrusionOk="0">
                    <a:moveTo>
                      <a:pt x="6590" y="0"/>
                    </a:moveTo>
                    <a:cubicBezTo>
                      <a:pt x="2936" y="0"/>
                      <a:pt x="0" y="2936"/>
                      <a:pt x="0" y="6590"/>
                    </a:cubicBezTo>
                    <a:cubicBezTo>
                      <a:pt x="0" y="10210"/>
                      <a:pt x="2936" y="13179"/>
                      <a:pt x="6590" y="13179"/>
                    </a:cubicBezTo>
                    <a:lnTo>
                      <a:pt x="33729" y="13179"/>
                    </a:lnTo>
                    <a:cubicBezTo>
                      <a:pt x="37383" y="13179"/>
                      <a:pt x="40319" y="10210"/>
                      <a:pt x="40319" y="6590"/>
                    </a:cubicBezTo>
                    <a:cubicBezTo>
                      <a:pt x="40319" y="2936"/>
                      <a:pt x="37383" y="0"/>
                      <a:pt x="337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7" name="Google Shape;8627;p73"/>
              <p:cNvSpPr/>
              <p:nvPr/>
            </p:nvSpPr>
            <p:spPr>
              <a:xfrm>
                <a:off x="4093870" y="5264142"/>
                <a:ext cx="200379" cy="69810"/>
              </a:xfrm>
              <a:custGeom>
                <a:avLst/>
                <a:gdLst/>
                <a:ahLst/>
                <a:cxnLst/>
                <a:rect l="l" t="t" r="r" b="b"/>
                <a:pathLst>
                  <a:path w="64327" h="22411" extrusionOk="0">
                    <a:moveTo>
                      <a:pt x="6590" y="0"/>
                    </a:moveTo>
                    <a:cubicBezTo>
                      <a:pt x="2969" y="0"/>
                      <a:pt x="0" y="2936"/>
                      <a:pt x="0" y="6590"/>
                    </a:cubicBezTo>
                    <a:cubicBezTo>
                      <a:pt x="0" y="10210"/>
                      <a:pt x="2969" y="13179"/>
                      <a:pt x="6590" y="13179"/>
                    </a:cubicBezTo>
                    <a:lnTo>
                      <a:pt x="32164" y="22410"/>
                    </a:lnTo>
                    <a:lnTo>
                      <a:pt x="57738" y="13179"/>
                    </a:lnTo>
                    <a:cubicBezTo>
                      <a:pt x="61358" y="13179"/>
                      <a:pt x="64327" y="10210"/>
                      <a:pt x="64327" y="6590"/>
                    </a:cubicBezTo>
                    <a:cubicBezTo>
                      <a:pt x="64327" y="2936"/>
                      <a:pt x="61358" y="0"/>
                      <a:pt x="577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8" name="Google Shape;8628;p73"/>
              <p:cNvSpPr/>
              <p:nvPr/>
            </p:nvSpPr>
            <p:spPr>
              <a:xfrm>
                <a:off x="3984942" y="4772549"/>
                <a:ext cx="418235" cy="55584"/>
              </a:xfrm>
              <a:custGeom>
                <a:avLst/>
                <a:gdLst/>
                <a:ahLst/>
                <a:cxnLst/>
                <a:rect l="l" t="t" r="r" b="b"/>
                <a:pathLst>
                  <a:path w="134265" h="17844" extrusionOk="0">
                    <a:moveTo>
                      <a:pt x="8939" y="1"/>
                    </a:moveTo>
                    <a:cubicBezTo>
                      <a:pt x="4013" y="1"/>
                      <a:pt x="1" y="4013"/>
                      <a:pt x="1" y="8938"/>
                    </a:cubicBezTo>
                    <a:cubicBezTo>
                      <a:pt x="1" y="13864"/>
                      <a:pt x="4013" y="17844"/>
                      <a:pt x="8939" y="17844"/>
                    </a:cubicBezTo>
                    <a:lnTo>
                      <a:pt x="125326" y="17844"/>
                    </a:lnTo>
                    <a:cubicBezTo>
                      <a:pt x="130252" y="17844"/>
                      <a:pt x="134264" y="13864"/>
                      <a:pt x="134264" y="8938"/>
                    </a:cubicBezTo>
                    <a:cubicBezTo>
                      <a:pt x="134264" y="4013"/>
                      <a:pt x="130252" y="1"/>
                      <a:pt x="1253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9" name="Google Shape;8629;p73"/>
              <p:cNvSpPr/>
              <p:nvPr/>
            </p:nvSpPr>
            <p:spPr>
              <a:xfrm>
                <a:off x="4060135" y="5305192"/>
                <a:ext cx="2678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85987" h="28772" extrusionOk="0">
                    <a:moveTo>
                      <a:pt x="4437" y="1"/>
                    </a:moveTo>
                    <a:cubicBezTo>
                      <a:pt x="1990" y="1"/>
                      <a:pt x="1" y="1958"/>
                      <a:pt x="1" y="4437"/>
                    </a:cubicBezTo>
                    <a:lnTo>
                      <a:pt x="1" y="24335"/>
                    </a:lnTo>
                    <a:cubicBezTo>
                      <a:pt x="1" y="26782"/>
                      <a:pt x="1990" y="28772"/>
                      <a:pt x="4437" y="28772"/>
                    </a:cubicBezTo>
                    <a:lnTo>
                      <a:pt x="81550" y="28772"/>
                    </a:lnTo>
                    <a:cubicBezTo>
                      <a:pt x="83997" y="28772"/>
                      <a:pt x="85987" y="26782"/>
                      <a:pt x="85987" y="24335"/>
                    </a:cubicBezTo>
                    <a:lnTo>
                      <a:pt x="85987" y="4437"/>
                    </a:lnTo>
                    <a:cubicBezTo>
                      <a:pt x="85987" y="1958"/>
                      <a:pt x="83997" y="1"/>
                      <a:pt x="8155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0" name="Google Shape;8630;p73"/>
              <p:cNvSpPr/>
              <p:nvPr/>
            </p:nvSpPr>
            <p:spPr>
              <a:xfrm>
                <a:off x="4141424" y="5333950"/>
                <a:ext cx="105271" cy="32010"/>
              </a:xfrm>
              <a:custGeom>
                <a:avLst/>
                <a:gdLst/>
                <a:ahLst/>
                <a:cxnLst/>
                <a:rect l="l" t="t" r="r" b="b"/>
                <a:pathLst>
                  <a:path w="33795" h="10276" extrusionOk="0">
                    <a:moveTo>
                      <a:pt x="0" y="0"/>
                    </a:moveTo>
                    <a:lnTo>
                      <a:pt x="0" y="10276"/>
                    </a:lnTo>
                    <a:lnTo>
                      <a:pt x="33795" y="10276"/>
                    </a:lnTo>
                    <a:lnTo>
                      <a:pt x="33795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1" name="Google Shape;8631;p73"/>
              <p:cNvSpPr/>
              <p:nvPr/>
            </p:nvSpPr>
            <p:spPr>
              <a:xfrm>
                <a:off x="4108501" y="4942952"/>
                <a:ext cx="19005" cy="32823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0537" extrusionOk="0">
                    <a:moveTo>
                      <a:pt x="3034" y="0"/>
                    </a:moveTo>
                    <a:cubicBezTo>
                      <a:pt x="1371" y="0"/>
                      <a:pt x="1" y="1370"/>
                      <a:pt x="1" y="3066"/>
                    </a:cubicBezTo>
                    <a:lnTo>
                      <a:pt x="1" y="7470"/>
                    </a:lnTo>
                    <a:cubicBezTo>
                      <a:pt x="1" y="9166"/>
                      <a:pt x="1371" y="10536"/>
                      <a:pt x="3034" y="10536"/>
                    </a:cubicBezTo>
                    <a:cubicBezTo>
                      <a:pt x="4731" y="10536"/>
                      <a:pt x="6101" y="9166"/>
                      <a:pt x="6101" y="7470"/>
                    </a:cubicBezTo>
                    <a:lnTo>
                      <a:pt x="6101" y="3066"/>
                    </a:lnTo>
                    <a:cubicBezTo>
                      <a:pt x="6101" y="1370"/>
                      <a:pt x="4731" y="0"/>
                      <a:pt x="3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2" name="Google Shape;8632;p73"/>
              <p:cNvSpPr/>
              <p:nvPr/>
            </p:nvSpPr>
            <p:spPr>
              <a:xfrm>
                <a:off x="4260613" y="4942952"/>
                <a:ext cx="19005" cy="32823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0537" extrusionOk="0">
                    <a:moveTo>
                      <a:pt x="3067" y="0"/>
                    </a:moveTo>
                    <a:cubicBezTo>
                      <a:pt x="1371" y="0"/>
                      <a:pt x="1" y="1370"/>
                      <a:pt x="1" y="3066"/>
                    </a:cubicBezTo>
                    <a:lnTo>
                      <a:pt x="1" y="7470"/>
                    </a:lnTo>
                    <a:cubicBezTo>
                      <a:pt x="1" y="9166"/>
                      <a:pt x="1371" y="10536"/>
                      <a:pt x="3067" y="10536"/>
                    </a:cubicBezTo>
                    <a:cubicBezTo>
                      <a:pt x="4730" y="10536"/>
                      <a:pt x="6100" y="9166"/>
                      <a:pt x="6100" y="7470"/>
                    </a:cubicBezTo>
                    <a:lnTo>
                      <a:pt x="6100" y="3066"/>
                    </a:lnTo>
                    <a:cubicBezTo>
                      <a:pt x="6100" y="1370"/>
                      <a:pt x="4730" y="0"/>
                      <a:pt x="30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3" name="Google Shape;8633;p73"/>
              <p:cNvSpPr/>
              <p:nvPr/>
            </p:nvSpPr>
            <p:spPr>
              <a:xfrm>
                <a:off x="4164693" y="4955745"/>
                <a:ext cx="58733" cy="27343"/>
              </a:xfrm>
              <a:custGeom>
                <a:avLst/>
                <a:gdLst/>
                <a:ahLst/>
                <a:cxnLst/>
                <a:rect l="l" t="t" r="r" b="b"/>
                <a:pathLst>
                  <a:path w="18855" h="8778" extrusionOk="0">
                    <a:moveTo>
                      <a:pt x="3409" y="0"/>
                    </a:moveTo>
                    <a:cubicBezTo>
                      <a:pt x="2698" y="0"/>
                      <a:pt x="1983" y="248"/>
                      <a:pt x="1403" y="753"/>
                    </a:cubicBezTo>
                    <a:cubicBezTo>
                      <a:pt x="131" y="1862"/>
                      <a:pt x="0" y="3820"/>
                      <a:pt x="1110" y="5092"/>
                    </a:cubicBezTo>
                    <a:cubicBezTo>
                      <a:pt x="3165" y="7440"/>
                      <a:pt x="6198" y="8778"/>
                      <a:pt x="9428" y="8778"/>
                    </a:cubicBezTo>
                    <a:cubicBezTo>
                      <a:pt x="12657" y="8778"/>
                      <a:pt x="15691" y="7440"/>
                      <a:pt x="17746" y="5092"/>
                    </a:cubicBezTo>
                    <a:cubicBezTo>
                      <a:pt x="18855" y="3820"/>
                      <a:pt x="18724" y="1862"/>
                      <a:pt x="17452" y="753"/>
                    </a:cubicBezTo>
                    <a:cubicBezTo>
                      <a:pt x="16873" y="248"/>
                      <a:pt x="16158" y="0"/>
                      <a:pt x="15446" y="0"/>
                    </a:cubicBezTo>
                    <a:cubicBezTo>
                      <a:pt x="14596" y="0"/>
                      <a:pt x="13750" y="354"/>
                      <a:pt x="13146" y="1047"/>
                    </a:cubicBezTo>
                    <a:cubicBezTo>
                      <a:pt x="12265" y="2091"/>
                      <a:pt x="10895" y="2678"/>
                      <a:pt x="9428" y="2678"/>
                    </a:cubicBezTo>
                    <a:cubicBezTo>
                      <a:pt x="7960" y="2678"/>
                      <a:pt x="6590" y="2091"/>
                      <a:pt x="5709" y="1047"/>
                    </a:cubicBezTo>
                    <a:cubicBezTo>
                      <a:pt x="5105" y="354"/>
                      <a:pt x="4260" y="0"/>
                      <a:pt x="3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4" name="Google Shape;8634;p73"/>
              <p:cNvSpPr/>
              <p:nvPr/>
            </p:nvSpPr>
            <p:spPr>
              <a:xfrm>
                <a:off x="4131873" y="5324399"/>
                <a:ext cx="124373" cy="51111"/>
              </a:xfrm>
              <a:custGeom>
                <a:avLst/>
                <a:gdLst/>
                <a:ahLst/>
                <a:cxnLst/>
                <a:rect l="l" t="t" r="r" b="b"/>
                <a:pathLst>
                  <a:path w="39927" h="16408" extrusionOk="0">
                    <a:moveTo>
                      <a:pt x="33794" y="6133"/>
                    </a:moveTo>
                    <a:lnTo>
                      <a:pt x="33794" y="10275"/>
                    </a:lnTo>
                    <a:lnTo>
                      <a:pt x="6133" y="10275"/>
                    </a:lnTo>
                    <a:lnTo>
                      <a:pt x="6133" y="6133"/>
                    </a:lnTo>
                    <a:close/>
                    <a:moveTo>
                      <a:pt x="3066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13342"/>
                    </a:lnTo>
                    <a:cubicBezTo>
                      <a:pt x="0" y="15038"/>
                      <a:pt x="1370" y="16408"/>
                      <a:pt x="3066" y="16408"/>
                    </a:cubicBezTo>
                    <a:lnTo>
                      <a:pt x="36861" y="16408"/>
                    </a:lnTo>
                    <a:cubicBezTo>
                      <a:pt x="38557" y="16408"/>
                      <a:pt x="39927" y="15038"/>
                      <a:pt x="39927" y="13342"/>
                    </a:cubicBezTo>
                    <a:lnTo>
                      <a:pt x="39927" y="3066"/>
                    </a:lnTo>
                    <a:cubicBezTo>
                      <a:pt x="39927" y="1370"/>
                      <a:pt x="38557" y="0"/>
                      <a:pt x="3686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5" name="Google Shape;8635;p73"/>
              <p:cNvSpPr/>
              <p:nvPr/>
            </p:nvSpPr>
            <p:spPr>
              <a:xfrm>
                <a:off x="3860572" y="4763098"/>
                <a:ext cx="666974" cy="641170"/>
              </a:xfrm>
              <a:custGeom>
                <a:avLst/>
                <a:gdLst/>
                <a:ahLst/>
                <a:cxnLst/>
                <a:rect l="l" t="t" r="r" b="b"/>
                <a:pathLst>
                  <a:path w="214117" h="205833" extrusionOk="0">
                    <a:moveTo>
                      <a:pt x="32066" y="47137"/>
                    </a:moveTo>
                    <a:cubicBezTo>
                      <a:pt x="35654" y="47137"/>
                      <a:pt x="40057" y="48441"/>
                      <a:pt x="44918" y="50855"/>
                    </a:cubicBezTo>
                    <a:cubicBezTo>
                      <a:pt x="45244" y="55194"/>
                      <a:pt x="45766" y="59826"/>
                      <a:pt x="46581" y="64556"/>
                    </a:cubicBezTo>
                    <a:cubicBezTo>
                      <a:pt x="47984" y="72678"/>
                      <a:pt x="50072" y="80148"/>
                      <a:pt x="52877" y="86900"/>
                    </a:cubicBezTo>
                    <a:cubicBezTo>
                      <a:pt x="32783" y="81844"/>
                      <a:pt x="26096" y="70623"/>
                      <a:pt x="23911" y="64034"/>
                    </a:cubicBezTo>
                    <a:cubicBezTo>
                      <a:pt x="21790" y="57738"/>
                      <a:pt x="22671" y="51671"/>
                      <a:pt x="26063" y="48963"/>
                    </a:cubicBezTo>
                    <a:cubicBezTo>
                      <a:pt x="27564" y="47756"/>
                      <a:pt x="29586" y="47137"/>
                      <a:pt x="32066" y="47137"/>
                    </a:cubicBezTo>
                    <a:close/>
                    <a:moveTo>
                      <a:pt x="182052" y="47137"/>
                    </a:moveTo>
                    <a:cubicBezTo>
                      <a:pt x="184531" y="47137"/>
                      <a:pt x="186553" y="47756"/>
                      <a:pt x="188054" y="48963"/>
                    </a:cubicBezTo>
                    <a:cubicBezTo>
                      <a:pt x="191446" y="51671"/>
                      <a:pt x="192327" y="57738"/>
                      <a:pt x="190207" y="64034"/>
                    </a:cubicBezTo>
                    <a:cubicBezTo>
                      <a:pt x="188021" y="70623"/>
                      <a:pt x="181334" y="81844"/>
                      <a:pt x="161240" y="86900"/>
                    </a:cubicBezTo>
                    <a:cubicBezTo>
                      <a:pt x="164045" y="80148"/>
                      <a:pt x="166133" y="72678"/>
                      <a:pt x="167536" y="64556"/>
                    </a:cubicBezTo>
                    <a:cubicBezTo>
                      <a:pt x="168351" y="59826"/>
                      <a:pt x="168873" y="55194"/>
                      <a:pt x="169199" y="50855"/>
                    </a:cubicBezTo>
                    <a:cubicBezTo>
                      <a:pt x="174060" y="48441"/>
                      <a:pt x="178463" y="47137"/>
                      <a:pt x="182052" y="47137"/>
                    </a:cubicBezTo>
                    <a:close/>
                    <a:moveTo>
                      <a:pt x="32066" y="33208"/>
                    </a:moveTo>
                    <a:cubicBezTo>
                      <a:pt x="33533" y="33208"/>
                      <a:pt x="44657" y="34187"/>
                      <a:pt x="44592" y="35557"/>
                    </a:cubicBezTo>
                    <a:cubicBezTo>
                      <a:pt x="44526" y="38101"/>
                      <a:pt x="44526" y="40939"/>
                      <a:pt x="44592" y="43972"/>
                    </a:cubicBezTo>
                    <a:cubicBezTo>
                      <a:pt x="40025" y="42015"/>
                      <a:pt x="35817" y="41037"/>
                      <a:pt x="32066" y="41037"/>
                    </a:cubicBezTo>
                    <a:cubicBezTo>
                      <a:pt x="28151" y="41037"/>
                      <a:pt x="24857" y="42081"/>
                      <a:pt x="22247" y="44168"/>
                    </a:cubicBezTo>
                    <a:cubicBezTo>
                      <a:pt x="16767" y="48539"/>
                      <a:pt x="15136" y="57118"/>
                      <a:pt x="18104" y="65958"/>
                    </a:cubicBezTo>
                    <a:cubicBezTo>
                      <a:pt x="20746" y="73885"/>
                      <a:pt x="26063" y="80441"/>
                      <a:pt x="33860" y="85432"/>
                    </a:cubicBezTo>
                    <a:cubicBezTo>
                      <a:pt x="39960" y="89347"/>
                      <a:pt x="47625" y="92250"/>
                      <a:pt x="56106" y="93881"/>
                    </a:cubicBezTo>
                    <a:cubicBezTo>
                      <a:pt x="56139" y="93946"/>
                      <a:pt x="56172" y="94011"/>
                      <a:pt x="56204" y="94044"/>
                    </a:cubicBezTo>
                    <a:cubicBezTo>
                      <a:pt x="57737" y="96980"/>
                      <a:pt x="59466" y="99850"/>
                      <a:pt x="61391" y="102558"/>
                    </a:cubicBezTo>
                    <a:cubicBezTo>
                      <a:pt x="61423" y="102590"/>
                      <a:pt x="61423" y="102623"/>
                      <a:pt x="61456" y="102656"/>
                    </a:cubicBezTo>
                    <a:cubicBezTo>
                      <a:pt x="48963" y="101351"/>
                      <a:pt x="38198" y="97763"/>
                      <a:pt x="29358" y="91891"/>
                    </a:cubicBezTo>
                    <a:cubicBezTo>
                      <a:pt x="20355" y="85922"/>
                      <a:pt x="13701" y="77571"/>
                      <a:pt x="10634" y="68437"/>
                    </a:cubicBezTo>
                    <a:cubicBezTo>
                      <a:pt x="6622" y="56433"/>
                      <a:pt x="9264" y="44494"/>
                      <a:pt x="17354" y="38036"/>
                    </a:cubicBezTo>
                    <a:cubicBezTo>
                      <a:pt x="21301" y="34872"/>
                      <a:pt x="26390" y="33208"/>
                      <a:pt x="32066" y="33208"/>
                    </a:cubicBezTo>
                    <a:close/>
                    <a:moveTo>
                      <a:pt x="182077" y="33208"/>
                    </a:moveTo>
                    <a:cubicBezTo>
                      <a:pt x="187731" y="33208"/>
                      <a:pt x="192839" y="34873"/>
                      <a:pt x="196763" y="38036"/>
                    </a:cubicBezTo>
                    <a:cubicBezTo>
                      <a:pt x="204853" y="44494"/>
                      <a:pt x="207495" y="56433"/>
                      <a:pt x="203483" y="68437"/>
                    </a:cubicBezTo>
                    <a:cubicBezTo>
                      <a:pt x="200417" y="77571"/>
                      <a:pt x="193762" y="85922"/>
                      <a:pt x="184759" y="91891"/>
                    </a:cubicBezTo>
                    <a:cubicBezTo>
                      <a:pt x="175919" y="97763"/>
                      <a:pt x="165155" y="101351"/>
                      <a:pt x="152661" y="102656"/>
                    </a:cubicBezTo>
                    <a:cubicBezTo>
                      <a:pt x="152694" y="102623"/>
                      <a:pt x="152726" y="102590"/>
                      <a:pt x="152726" y="102558"/>
                    </a:cubicBezTo>
                    <a:cubicBezTo>
                      <a:pt x="154684" y="99785"/>
                      <a:pt x="156445" y="96882"/>
                      <a:pt x="158011" y="93881"/>
                    </a:cubicBezTo>
                    <a:cubicBezTo>
                      <a:pt x="166492" y="92250"/>
                      <a:pt x="174158" y="89347"/>
                      <a:pt x="180258" y="85432"/>
                    </a:cubicBezTo>
                    <a:cubicBezTo>
                      <a:pt x="188054" y="80441"/>
                      <a:pt x="193371" y="73885"/>
                      <a:pt x="196013" y="65958"/>
                    </a:cubicBezTo>
                    <a:cubicBezTo>
                      <a:pt x="198981" y="57118"/>
                      <a:pt x="197350" y="48539"/>
                      <a:pt x="191870" y="44168"/>
                    </a:cubicBezTo>
                    <a:cubicBezTo>
                      <a:pt x="189261" y="42081"/>
                      <a:pt x="185966" y="41037"/>
                      <a:pt x="182052" y="41037"/>
                    </a:cubicBezTo>
                    <a:cubicBezTo>
                      <a:pt x="178300" y="41037"/>
                      <a:pt x="174092" y="42015"/>
                      <a:pt x="169526" y="43972"/>
                    </a:cubicBezTo>
                    <a:cubicBezTo>
                      <a:pt x="169591" y="40939"/>
                      <a:pt x="169591" y="38101"/>
                      <a:pt x="169526" y="35557"/>
                    </a:cubicBezTo>
                    <a:cubicBezTo>
                      <a:pt x="173212" y="34252"/>
                      <a:pt x="176767" y="33469"/>
                      <a:pt x="180127" y="33273"/>
                    </a:cubicBezTo>
                    <a:cubicBezTo>
                      <a:pt x="180783" y="33230"/>
                      <a:pt x="181434" y="33208"/>
                      <a:pt x="182077" y="33208"/>
                    </a:cubicBezTo>
                    <a:close/>
                    <a:moveTo>
                      <a:pt x="165252" y="6101"/>
                    </a:moveTo>
                    <a:cubicBezTo>
                      <a:pt x="168482" y="6101"/>
                      <a:pt x="171124" y="8743"/>
                      <a:pt x="171124" y="11972"/>
                    </a:cubicBezTo>
                    <a:cubicBezTo>
                      <a:pt x="171124" y="15202"/>
                      <a:pt x="168482" y="17811"/>
                      <a:pt x="165252" y="17811"/>
                    </a:cubicBezTo>
                    <a:lnTo>
                      <a:pt x="80571" y="17811"/>
                    </a:lnTo>
                    <a:cubicBezTo>
                      <a:pt x="78875" y="17811"/>
                      <a:pt x="77505" y="19181"/>
                      <a:pt x="77505" y="20878"/>
                    </a:cubicBezTo>
                    <a:cubicBezTo>
                      <a:pt x="77505" y="22509"/>
                      <a:pt x="78940" y="23944"/>
                      <a:pt x="80571" y="23944"/>
                    </a:cubicBezTo>
                    <a:lnTo>
                      <a:pt x="162578" y="23944"/>
                    </a:lnTo>
                    <a:cubicBezTo>
                      <a:pt x="163263" y="30011"/>
                      <a:pt x="164535" y="45995"/>
                      <a:pt x="161501" y="63512"/>
                    </a:cubicBezTo>
                    <a:cubicBezTo>
                      <a:pt x="157261" y="88205"/>
                      <a:pt x="144310" y="111137"/>
                      <a:pt x="120074" y="120629"/>
                    </a:cubicBezTo>
                    <a:lnTo>
                      <a:pt x="94043" y="120629"/>
                    </a:lnTo>
                    <a:cubicBezTo>
                      <a:pt x="83377" y="116454"/>
                      <a:pt x="74537" y="109799"/>
                      <a:pt x="67719" y="100862"/>
                    </a:cubicBezTo>
                    <a:cubicBezTo>
                      <a:pt x="59499" y="90064"/>
                      <a:pt x="54932" y="76919"/>
                      <a:pt x="52616" y="63675"/>
                    </a:cubicBezTo>
                    <a:cubicBezTo>
                      <a:pt x="50365" y="50627"/>
                      <a:pt x="50072" y="37090"/>
                      <a:pt x="51540" y="23944"/>
                    </a:cubicBezTo>
                    <a:lnTo>
                      <a:pt x="68339" y="23944"/>
                    </a:lnTo>
                    <a:cubicBezTo>
                      <a:pt x="69970" y="23944"/>
                      <a:pt x="71405" y="22509"/>
                      <a:pt x="71405" y="20878"/>
                    </a:cubicBezTo>
                    <a:cubicBezTo>
                      <a:pt x="71405" y="19181"/>
                      <a:pt x="70035" y="17811"/>
                      <a:pt x="68339" y="17811"/>
                    </a:cubicBezTo>
                    <a:lnTo>
                      <a:pt x="48865" y="17811"/>
                    </a:lnTo>
                    <a:cubicBezTo>
                      <a:pt x="45635" y="17811"/>
                      <a:pt x="42993" y="15202"/>
                      <a:pt x="42993" y="11972"/>
                    </a:cubicBezTo>
                    <a:cubicBezTo>
                      <a:pt x="42993" y="8743"/>
                      <a:pt x="45635" y="6101"/>
                      <a:pt x="48865" y="6101"/>
                    </a:cubicBezTo>
                    <a:close/>
                    <a:moveTo>
                      <a:pt x="120628" y="126729"/>
                    </a:moveTo>
                    <a:cubicBezTo>
                      <a:pt x="122586" y="126729"/>
                      <a:pt x="124184" y="128327"/>
                      <a:pt x="124184" y="130285"/>
                    </a:cubicBezTo>
                    <a:cubicBezTo>
                      <a:pt x="124184" y="132209"/>
                      <a:pt x="122586" y="133808"/>
                      <a:pt x="120628" y="133808"/>
                    </a:cubicBezTo>
                    <a:lnTo>
                      <a:pt x="93489" y="133808"/>
                    </a:lnTo>
                    <a:cubicBezTo>
                      <a:pt x="91532" y="133808"/>
                      <a:pt x="89933" y="132209"/>
                      <a:pt x="89933" y="130285"/>
                    </a:cubicBezTo>
                    <a:cubicBezTo>
                      <a:pt x="89933" y="128327"/>
                      <a:pt x="91532" y="126729"/>
                      <a:pt x="93489" y="126729"/>
                    </a:cubicBezTo>
                    <a:close/>
                    <a:moveTo>
                      <a:pt x="117725" y="139907"/>
                    </a:moveTo>
                    <a:cubicBezTo>
                      <a:pt x="118378" y="148062"/>
                      <a:pt x="121705" y="153934"/>
                      <a:pt x="124869" y="157783"/>
                    </a:cubicBezTo>
                    <a:lnTo>
                      <a:pt x="89248" y="157783"/>
                    </a:lnTo>
                    <a:cubicBezTo>
                      <a:pt x="92412" y="153934"/>
                      <a:pt x="95739" y="148062"/>
                      <a:pt x="96392" y="139907"/>
                    </a:cubicBezTo>
                    <a:close/>
                    <a:moveTo>
                      <a:pt x="132633" y="163883"/>
                    </a:moveTo>
                    <a:cubicBezTo>
                      <a:pt x="134590" y="163883"/>
                      <a:pt x="136155" y="165481"/>
                      <a:pt x="136155" y="167439"/>
                    </a:cubicBezTo>
                    <a:cubicBezTo>
                      <a:pt x="136155" y="169363"/>
                      <a:pt x="134590" y="170962"/>
                      <a:pt x="132633" y="170962"/>
                    </a:cubicBezTo>
                    <a:lnTo>
                      <a:pt x="81485" y="170962"/>
                    </a:lnTo>
                    <a:cubicBezTo>
                      <a:pt x="79527" y="170962"/>
                      <a:pt x="77962" y="169363"/>
                      <a:pt x="77962" y="167439"/>
                    </a:cubicBezTo>
                    <a:cubicBezTo>
                      <a:pt x="77962" y="165481"/>
                      <a:pt x="79527" y="163883"/>
                      <a:pt x="81485" y="163883"/>
                    </a:cubicBezTo>
                    <a:close/>
                    <a:moveTo>
                      <a:pt x="145615" y="177062"/>
                    </a:moveTo>
                    <a:cubicBezTo>
                      <a:pt x="146366" y="177062"/>
                      <a:pt x="146985" y="177681"/>
                      <a:pt x="146985" y="178464"/>
                    </a:cubicBezTo>
                    <a:lnTo>
                      <a:pt x="146985" y="198362"/>
                    </a:lnTo>
                    <a:cubicBezTo>
                      <a:pt x="146985" y="199113"/>
                      <a:pt x="146366" y="199732"/>
                      <a:pt x="145615" y="199732"/>
                    </a:cubicBezTo>
                    <a:lnTo>
                      <a:pt x="68502" y="199732"/>
                    </a:lnTo>
                    <a:cubicBezTo>
                      <a:pt x="67752" y="199732"/>
                      <a:pt x="67132" y="199113"/>
                      <a:pt x="67132" y="198362"/>
                    </a:cubicBezTo>
                    <a:lnTo>
                      <a:pt x="67132" y="178464"/>
                    </a:lnTo>
                    <a:cubicBezTo>
                      <a:pt x="67132" y="177681"/>
                      <a:pt x="67752" y="177062"/>
                      <a:pt x="68502" y="177062"/>
                    </a:cubicBezTo>
                    <a:close/>
                    <a:moveTo>
                      <a:pt x="48865" y="1"/>
                    </a:moveTo>
                    <a:cubicBezTo>
                      <a:pt x="42243" y="1"/>
                      <a:pt x="36893" y="5351"/>
                      <a:pt x="36893" y="11972"/>
                    </a:cubicBezTo>
                    <a:cubicBezTo>
                      <a:pt x="36893" y="17387"/>
                      <a:pt x="40481" y="21954"/>
                      <a:pt x="45440" y="23422"/>
                    </a:cubicBezTo>
                    <a:cubicBezTo>
                      <a:pt x="45277" y="24890"/>
                      <a:pt x="45081" y="26847"/>
                      <a:pt x="44918" y="29196"/>
                    </a:cubicBezTo>
                    <a:cubicBezTo>
                      <a:pt x="41297" y="28054"/>
                      <a:pt x="37774" y="27369"/>
                      <a:pt x="34382" y="27141"/>
                    </a:cubicBezTo>
                    <a:cubicBezTo>
                      <a:pt x="33632" y="27095"/>
                      <a:pt x="32888" y="27072"/>
                      <a:pt x="32151" y="27072"/>
                    </a:cubicBezTo>
                    <a:cubicBezTo>
                      <a:pt x="25061" y="27072"/>
                      <a:pt x="18587" y="29193"/>
                      <a:pt x="13505" y="33241"/>
                    </a:cubicBezTo>
                    <a:cubicBezTo>
                      <a:pt x="3425" y="41330"/>
                      <a:pt x="0" y="55911"/>
                      <a:pt x="4828" y="70395"/>
                    </a:cubicBezTo>
                    <a:cubicBezTo>
                      <a:pt x="8318" y="80800"/>
                      <a:pt x="15821" y="90260"/>
                      <a:pt x="25998" y="96980"/>
                    </a:cubicBezTo>
                    <a:cubicBezTo>
                      <a:pt x="37024" y="104319"/>
                      <a:pt x="50724" y="108397"/>
                      <a:pt x="66708" y="109180"/>
                    </a:cubicBezTo>
                    <a:cubicBezTo>
                      <a:pt x="72253" y="115279"/>
                      <a:pt x="78810" y="120172"/>
                      <a:pt x="86280" y="123859"/>
                    </a:cubicBezTo>
                    <a:cubicBezTo>
                      <a:pt x="84747" y="125555"/>
                      <a:pt x="83833" y="127806"/>
                      <a:pt x="83833" y="130285"/>
                    </a:cubicBezTo>
                    <a:cubicBezTo>
                      <a:pt x="83833" y="134493"/>
                      <a:pt x="86541" y="138081"/>
                      <a:pt x="90325" y="139386"/>
                    </a:cubicBezTo>
                    <a:cubicBezTo>
                      <a:pt x="89379" y="150476"/>
                      <a:pt x="82528" y="156315"/>
                      <a:pt x="80473" y="157848"/>
                    </a:cubicBezTo>
                    <a:cubicBezTo>
                      <a:pt x="75613" y="158338"/>
                      <a:pt x="71829" y="162448"/>
                      <a:pt x="71829" y="167439"/>
                    </a:cubicBezTo>
                    <a:cubicBezTo>
                      <a:pt x="71829" y="168678"/>
                      <a:pt x="72090" y="169853"/>
                      <a:pt x="72514" y="170962"/>
                    </a:cubicBezTo>
                    <a:lnTo>
                      <a:pt x="68502" y="170962"/>
                    </a:lnTo>
                    <a:cubicBezTo>
                      <a:pt x="64359" y="170962"/>
                      <a:pt x="60999" y="174321"/>
                      <a:pt x="60999" y="178464"/>
                    </a:cubicBezTo>
                    <a:lnTo>
                      <a:pt x="60999" y="198362"/>
                    </a:lnTo>
                    <a:cubicBezTo>
                      <a:pt x="60999" y="202472"/>
                      <a:pt x="64359" y="205832"/>
                      <a:pt x="68502" y="205832"/>
                    </a:cubicBezTo>
                    <a:lnTo>
                      <a:pt x="145615" y="205832"/>
                    </a:lnTo>
                    <a:cubicBezTo>
                      <a:pt x="149758" y="205832"/>
                      <a:pt x="153118" y="202472"/>
                      <a:pt x="153118" y="198362"/>
                    </a:cubicBezTo>
                    <a:lnTo>
                      <a:pt x="153118" y="178464"/>
                    </a:lnTo>
                    <a:cubicBezTo>
                      <a:pt x="153118" y="174321"/>
                      <a:pt x="149758" y="170962"/>
                      <a:pt x="145615" y="170962"/>
                    </a:cubicBezTo>
                    <a:lnTo>
                      <a:pt x="141603" y="170962"/>
                    </a:lnTo>
                    <a:cubicBezTo>
                      <a:pt x="142027" y="169853"/>
                      <a:pt x="142288" y="168678"/>
                      <a:pt x="142288" y="167439"/>
                    </a:cubicBezTo>
                    <a:cubicBezTo>
                      <a:pt x="142288" y="162448"/>
                      <a:pt x="138504" y="158338"/>
                      <a:pt x="133676" y="157848"/>
                    </a:cubicBezTo>
                    <a:cubicBezTo>
                      <a:pt x="131621" y="156348"/>
                      <a:pt x="124739" y="150476"/>
                      <a:pt x="123825" y="139386"/>
                    </a:cubicBezTo>
                    <a:cubicBezTo>
                      <a:pt x="127576" y="138081"/>
                      <a:pt x="130284" y="134493"/>
                      <a:pt x="130284" y="130285"/>
                    </a:cubicBezTo>
                    <a:cubicBezTo>
                      <a:pt x="130284" y="127806"/>
                      <a:pt x="129371" y="125555"/>
                      <a:pt x="127837" y="123859"/>
                    </a:cubicBezTo>
                    <a:cubicBezTo>
                      <a:pt x="135307" y="120172"/>
                      <a:pt x="141864" y="115279"/>
                      <a:pt x="147409" y="109180"/>
                    </a:cubicBezTo>
                    <a:cubicBezTo>
                      <a:pt x="163393" y="108397"/>
                      <a:pt x="177093" y="104319"/>
                      <a:pt x="188119" y="96980"/>
                    </a:cubicBezTo>
                    <a:cubicBezTo>
                      <a:pt x="198296" y="90260"/>
                      <a:pt x="205799" y="80800"/>
                      <a:pt x="209289" y="70395"/>
                    </a:cubicBezTo>
                    <a:cubicBezTo>
                      <a:pt x="214117" y="55911"/>
                      <a:pt x="210692" y="41330"/>
                      <a:pt x="200612" y="33241"/>
                    </a:cubicBezTo>
                    <a:cubicBezTo>
                      <a:pt x="195307" y="29025"/>
                      <a:pt x="188589" y="27074"/>
                      <a:pt x="181880" y="27074"/>
                    </a:cubicBezTo>
                    <a:cubicBezTo>
                      <a:pt x="181165" y="27074"/>
                      <a:pt x="180449" y="27097"/>
                      <a:pt x="179736" y="27141"/>
                    </a:cubicBezTo>
                    <a:cubicBezTo>
                      <a:pt x="176343" y="27369"/>
                      <a:pt x="172820" y="28054"/>
                      <a:pt x="169199" y="29196"/>
                    </a:cubicBezTo>
                    <a:cubicBezTo>
                      <a:pt x="169036" y="26847"/>
                      <a:pt x="168841" y="24890"/>
                      <a:pt x="168677" y="23422"/>
                    </a:cubicBezTo>
                    <a:cubicBezTo>
                      <a:pt x="173636" y="21954"/>
                      <a:pt x="177224" y="17387"/>
                      <a:pt x="177224" y="11972"/>
                    </a:cubicBezTo>
                    <a:cubicBezTo>
                      <a:pt x="177224" y="5351"/>
                      <a:pt x="171874" y="1"/>
                      <a:pt x="1652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36" name="Google Shape;8636;p73"/>
            <p:cNvGrpSpPr/>
            <p:nvPr/>
          </p:nvGrpSpPr>
          <p:grpSpPr>
            <a:xfrm>
              <a:off x="3860572" y="4763098"/>
              <a:ext cx="666974" cy="641170"/>
              <a:chOff x="3860572" y="4763098"/>
              <a:chExt cx="666974" cy="641170"/>
            </a:xfrm>
          </p:grpSpPr>
          <p:sp>
            <p:nvSpPr>
              <p:cNvPr id="8637" name="Google Shape;8637;p73"/>
              <p:cNvSpPr/>
              <p:nvPr/>
            </p:nvSpPr>
            <p:spPr>
              <a:xfrm>
                <a:off x="4114395" y="5168932"/>
                <a:ext cx="159329" cy="115738"/>
              </a:xfrm>
              <a:custGeom>
                <a:avLst/>
                <a:gdLst/>
                <a:ahLst/>
                <a:cxnLst/>
                <a:rect l="l" t="t" r="r" b="b"/>
                <a:pathLst>
                  <a:path w="51149" h="37155" extrusionOk="0">
                    <a:moveTo>
                      <a:pt x="25575" y="1"/>
                    </a:moveTo>
                    <a:lnTo>
                      <a:pt x="12005" y="6590"/>
                    </a:lnTo>
                    <a:cubicBezTo>
                      <a:pt x="12005" y="23193"/>
                      <a:pt x="1" y="30565"/>
                      <a:pt x="1" y="30565"/>
                    </a:cubicBezTo>
                    <a:lnTo>
                      <a:pt x="25575" y="37155"/>
                    </a:lnTo>
                    <a:lnTo>
                      <a:pt x="51149" y="30565"/>
                    </a:lnTo>
                    <a:cubicBezTo>
                      <a:pt x="51149" y="30565"/>
                      <a:pt x="39144" y="23193"/>
                      <a:pt x="39144" y="6590"/>
                    </a:cubicBezTo>
                    <a:lnTo>
                      <a:pt x="255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8" name="Google Shape;8638;p73"/>
              <p:cNvSpPr/>
              <p:nvPr/>
            </p:nvSpPr>
            <p:spPr>
              <a:xfrm>
                <a:off x="3870936" y="4856981"/>
                <a:ext cx="227003" cy="237067"/>
              </a:xfrm>
              <a:custGeom>
                <a:avLst/>
                <a:gdLst/>
                <a:ahLst/>
                <a:cxnLst/>
                <a:rect l="l" t="t" r="r" b="b"/>
                <a:pathLst>
                  <a:path w="72874" h="76105" extrusionOk="0">
                    <a:moveTo>
                      <a:pt x="28734" y="0"/>
                    </a:moveTo>
                    <a:cubicBezTo>
                      <a:pt x="22348" y="0"/>
                      <a:pt x="16629" y="1870"/>
                      <a:pt x="12102" y="5515"/>
                    </a:cubicBezTo>
                    <a:cubicBezTo>
                      <a:pt x="3001" y="12757"/>
                      <a:pt x="0" y="26033"/>
                      <a:pt x="4404" y="39277"/>
                    </a:cubicBezTo>
                    <a:cubicBezTo>
                      <a:pt x="7666" y="49063"/>
                      <a:pt x="14745" y="57936"/>
                      <a:pt x="24335" y="64296"/>
                    </a:cubicBezTo>
                    <a:cubicBezTo>
                      <a:pt x="35393" y="71636"/>
                      <a:pt x="49256" y="75583"/>
                      <a:pt x="65566" y="76072"/>
                    </a:cubicBezTo>
                    <a:cubicBezTo>
                      <a:pt x="65632" y="76105"/>
                      <a:pt x="65697" y="76105"/>
                      <a:pt x="65795" y="76105"/>
                    </a:cubicBezTo>
                    <a:cubicBezTo>
                      <a:pt x="69546" y="76105"/>
                      <a:pt x="72645" y="73104"/>
                      <a:pt x="72775" y="69320"/>
                    </a:cubicBezTo>
                    <a:cubicBezTo>
                      <a:pt x="72873" y="65438"/>
                      <a:pt x="69840" y="62241"/>
                      <a:pt x="65990" y="62111"/>
                    </a:cubicBezTo>
                    <a:cubicBezTo>
                      <a:pt x="46843" y="61524"/>
                      <a:pt x="24106" y="54054"/>
                      <a:pt x="17680" y="34841"/>
                    </a:cubicBezTo>
                    <a:cubicBezTo>
                      <a:pt x="15136" y="27240"/>
                      <a:pt x="16376" y="19999"/>
                      <a:pt x="20844" y="16410"/>
                    </a:cubicBezTo>
                    <a:cubicBezTo>
                      <a:pt x="22911" y="14765"/>
                      <a:pt x="25583" y="13950"/>
                      <a:pt x="28728" y="13950"/>
                    </a:cubicBezTo>
                    <a:cubicBezTo>
                      <a:pt x="33871" y="13950"/>
                      <a:pt x="40279" y="16131"/>
                      <a:pt x="47364" y="20423"/>
                    </a:cubicBezTo>
                    <a:cubicBezTo>
                      <a:pt x="48504" y="21104"/>
                      <a:pt x="49754" y="21430"/>
                      <a:pt x="50987" y="21430"/>
                    </a:cubicBezTo>
                    <a:cubicBezTo>
                      <a:pt x="53354" y="21430"/>
                      <a:pt x="55657" y="20229"/>
                      <a:pt x="56987" y="18041"/>
                    </a:cubicBezTo>
                    <a:cubicBezTo>
                      <a:pt x="58977" y="14747"/>
                      <a:pt x="57901" y="10441"/>
                      <a:pt x="54606" y="8451"/>
                    </a:cubicBezTo>
                    <a:cubicBezTo>
                      <a:pt x="46190" y="3362"/>
                      <a:pt x="38198" y="525"/>
                      <a:pt x="30859" y="68"/>
                    </a:cubicBezTo>
                    <a:cubicBezTo>
                      <a:pt x="30143" y="23"/>
                      <a:pt x="29434" y="0"/>
                      <a:pt x="287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9" name="Google Shape;8639;p73"/>
              <p:cNvSpPr/>
              <p:nvPr/>
            </p:nvSpPr>
            <p:spPr>
              <a:xfrm>
                <a:off x="4290181" y="4856981"/>
                <a:ext cx="227003" cy="237067"/>
              </a:xfrm>
              <a:custGeom>
                <a:avLst/>
                <a:gdLst/>
                <a:ahLst/>
                <a:cxnLst/>
                <a:rect l="l" t="t" r="r" b="b"/>
                <a:pathLst>
                  <a:path w="72874" h="76105" extrusionOk="0">
                    <a:moveTo>
                      <a:pt x="44141" y="0"/>
                    </a:moveTo>
                    <a:cubicBezTo>
                      <a:pt x="43440" y="0"/>
                      <a:pt x="42731" y="23"/>
                      <a:pt x="42015" y="68"/>
                    </a:cubicBezTo>
                    <a:cubicBezTo>
                      <a:pt x="34676" y="525"/>
                      <a:pt x="26684" y="3362"/>
                      <a:pt x="18268" y="8451"/>
                    </a:cubicBezTo>
                    <a:cubicBezTo>
                      <a:pt x="14973" y="10441"/>
                      <a:pt x="13897" y="14747"/>
                      <a:pt x="15887" y="18041"/>
                    </a:cubicBezTo>
                    <a:cubicBezTo>
                      <a:pt x="17217" y="20229"/>
                      <a:pt x="19520" y="21430"/>
                      <a:pt x="21887" y="21430"/>
                    </a:cubicBezTo>
                    <a:cubicBezTo>
                      <a:pt x="23120" y="21430"/>
                      <a:pt x="24370" y="21104"/>
                      <a:pt x="25510" y="20423"/>
                    </a:cubicBezTo>
                    <a:cubicBezTo>
                      <a:pt x="32595" y="16131"/>
                      <a:pt x="39003" y="13950"/>
                      <a:pt x="44147" y="13950"/>
                    </a:cubicBezTo>
                    <a:cubicBezTo>
                      <a:pt x="47291" y="13950"/>
                      <a:pt x="49963" y="14765"/>
                      <a:pt x="52030" y="16410"/>
                    </a:cubicBezTo>
                    <a:cubicBezTo>
                      <a:pt x="56499" y="19999"/>
                      <a:pt x="57738" y="27240"/>
                      <a:pt x="55194" y="34841"/>
                    </a:cubicBezTo>
                    <a:cubicBezTo>
                      <a:pt x="48800" y="54054"/>
                      <a:pt x="26032" y="61524"/>
                      <a:pt x="6884" y="62111"/>
                    </a:cubicBezTo>
                    <a:cubicBezTo>
                      <a:pt x="3035" y="62241"/>
                      <a:pt x="1" y="65438"/>
                      <a:pt x="99" y="69320"/>
                    </a:cubicBezTo>
                    <a:cubicBezTo>
                      <a:pt x="229" y="73104"/>
                      <a:pt x="3328" y="76105"/>
                      <a:pt x="7112" y="76105"/>
                    </a:cubicBezTo>
                    <a:cubicBezTo>
                      <a:pt x="7177" y="76105"/>
                      <a:pt x="7243" y="76105"/>
                      <a:pt x="7308" y="76072"/>
                    </a:cubicBezTo>
                    <a:cubicBezTo>
                      <a:pt x="23618" y="75583"/>
                      <a:pt x="37481" y="71636"/>
                      <a:pt x="48539" y="64296"/>
                    </a:cubicBezTo>
                    <a:cubicBezTo>
                      <a:pt x="58130" y="57936"/>
                      <a:pt x="65208" y="49063"/>
                      <a:pt x="68470" y="39277"/>
                    </a:cubicBezTo>
                    <a:cubicBezTo>
                      <a:pt x="72874" y="26033"/>
                      <a:pt x="69873" y="12757"/>
                      <a:pt x="60772" y="5515"/>
                    </a:cubicBezTo>
                    <a:cubicBezTo>
                      <a:pt x="56245" y="1870"/>
                      <a:pt x="50526" y="0"/>
                      <a:pt x="441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0" name="Google Shape;8640;p73"/>
              <p:cNvSpPr/>
              <p:nvPr/>
            </p:nvSpPr>
            <p:spPr>
              <a:xfrm>
                <a:off x="3972547" y="4800391"/>
                <a:ext cx="443025" cy="348020"/>
              </a:xfrm>
              <a:custGeom>
                <a:avLst/>
                <a:gdLst/>
                <a:ahLst/>
                <a:cxnLst/>
                <a:rect l="l" t="t" r="r" b="b"/>
                <a:pathLst>
                  <a:path w="142223" h="111724" extrusionOk="0">
                    <a:moveTo>
                      <a:pt x="71112" y="0"/>
                    </a:moveTo>
                    <a:lnTo>
                      <a:pt x="12918" y="8906"/>
                    </a:lnTo>
                    <a:cubicBezTo>
                      <a:pt x="12918" y="8906"/>
                      <a:pt x="0" y="89738"/>
                      <a:pt x="57542" y="111723"/>
                    </a:cubicBezTo>
                    <a:lnTo>
                      <a:pt x="84681" y="111723"/>
                    </a:lnTo>
                    <a:cubicBezTo>
                      <a:pt x="142223" y="89738"/>
                      <a:pt x="129305" y="8906"/>
                      <a:pt x="129305" y="8906"/>
                    </a:cubicBezTo>
                    <a:lnTo>
                      <a:pt x="71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1" name="Google Shape;8641;p73"/>
              <p:cNvSpPr/>
              <p:nvPr/>
            </p:nvSpPr>
            <p:spPr>
              <a:xfrm>
                <a:off x="4131263" y="5148408"/>
                <a:ext cx="125594" cy="41053"/>
              </a:xfrm>
              <a:custGeom>
                <a:avLst/>
                <a:gdLst/>
                <a:ahLst/>
                <a:cxnLst/>
                <a:rect l="l" t="t" r="r" b="b"/>
                <a:pathLst>
                  <a:path w="40319" h="13179" extrusionOk="0">
                    <a:moveTo>
                      <a:pt x="6590" y="0"/>
                    </a:moveTo>
                    <a:cubicBezTo>
                      <a:pt x="2936" y="0"/>
                      <a:pt x="0" y="2936"/>
                      <a:pt x="0" y="6590"/>
                    </a:cubicBezTo>
                    <a:cubicBezTo>
                      <a:pt x="0" y="10210"/>
                      <a:pt x="2936" y="13179"/>
                      <a:pt x="6590" y="13179"/>
                    </a:cubicBezTo>
                    <a:lnTo>
                      <a:pt x="33729" y="13179"/>
                    </a:lnTo>
                    <a:cubicBezTo>
                      <a:pt x="37383" y="13179"/>
                      <a:pt x="40319" y="10210"/>
                      <a:pt x="40319" y="6590"/>
                    </a:cubicBezTo>
                    <a:cubicBezTo>
                      <a:pt x="40319" y="2936"/>
                      <a:pt x="37383" y="0"/>
                      <a:pt x="337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2" name="Google Shape;8642;p73"/>
              <p:cNvSpPr/>
              <p:nvPr/>
            </p:nvSpPr>
            <p:spPr>
              <a:xfrm>
                <a:off x="4093870" y="5264142"/>
                <a:ext cx="200379" cy="69810"/>
              </a:xfrm>
              <a:custGeom>
                <a:avLst/>
                <a:gdLst/>
                <a:ahLst/>
                <a:cxnLst/>
                <a:rect l="l" t="t" r="r" b="b"/>
                <a:pathLst>
                  <a:path w="64327" h="22411" extrusionOk="0">
                    <a:moveTo>
                      <a:pt x="6590" y="0"/>
                    </a:moveTo>
                    <a:cubicBezTo>
                      <a:pt x="2969" y="0"/>
                      <a:pt x="0" y="2936"/>
                      <a:pt x="0" y="6590"/>
                    </a:cubicBezTo>
                    <a:cubicBezTo>
                      <a:pt x="0" y="10210"/>
                      <a:pt x="2969" y="13179"/>
                      <a:pt x="6590" y="13179"/>
                    </a:cubicBezTo>
                    <a:lnTo>
                      <a:pt x="32164" y="22410"/>
                    </a:lnTo>
                    <a:lnTo>
                      <a:pt x="57738" y="13179"/>
                    </a:lnTo>
                    <a:cubicBezTo>
                      <a:pt x="61358" y="13179"/>
                      <a:pt x="64327" y="10210"/>
                      <a:pt x="64327" y="6590"/>
                    </a:cubicBezTo>
                    <a:cubicBezTo>
                      <a:pt x="64327" y="2936"/>
                      <a:pt x="61358" y="0"/>
                      <a:pt x="577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3" name="Google Shape;8643;p73"/>
              <p:cNvSpPr/>
              <p:nvPr/>
            </p:nvSpPr>
            <p:spPr>
              <a:xfrm>
                <a:off x="3984942" y="4772549"/>
                <a:ext cx="418235" cy="55584"/>
              </a:xfrm>
              <a:custGeom>
                <a:avLst/>
                <a:gdLst/>
                <a:ahLst/>
                <a:cxnLst/>
                <a:rect l="l" t="t" r="r" b="b"/>
                <a:pathLst>
                  <a:path w="134265" h="17844" extrusionOk="0">
                    <a:moveTo>
                      <a:pt x="8939" y="1"/>
                    </a:moveTo>
                    <a:cubicBezTo>
                      <a:pt x="4013" y="1"/>
                      <a:pt x="1" y="4013"/>
                      <a:pt x="1" y="8938"/>
                    </a:cubicBezTo>
                    <a:cubicBezTo>
                      <a:pt x="1" y="13864"/>
                      <a:pt x="4013" y="17844"/>
                      <a:pt x="8939" y="17844"/>
                    </a:cubicBezTo>
                    <a:lnTo>
                      <a:pt x="125326" y="17844"/>
                    </a:lnTo>
                    <a:cubicBezTo>
                      <a:pt x="130252" y="17844"/>
                      <a:pt x="134264" y="13864"/>
                      <a:pt x="134264" y="8938"/>
                    </a:cubicBezTo>
                    <a:cubicBezTo>
                      <a:pt x="134264" y="4013"/>
                      <a:pt x="130252" y="1"/>
                      <a:pt x="1253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4" name="Google Shape;8644;p73"/>
              <p:cNvSpPr/>
              <p:nvPr/>
            </p:nvSpPr>
            <p:spPr>
              <a:xfrm>
                <a:off x="4060135" y="5305192"/>
                <a:ext cx="267850" cy="89625"/>
              </a:xfrm>
              <a:custGeom>
                <a:avLst/>
                <a:gdLst/>
                <a:ahLst/>
                <a:cxnLst/>
                <a:rect l="l" t="t" r="r" b="b"/>
                <a:pathLst>
                  <a:path w="85987" h="28772" extrusionOk="0">
                    <a:moveTo>
                      <a:pt x="4437" y="1"/>
                    </a:moveTo>
                    <a:cubicBezTo>
                      <a:pt x="1990" y="1"/>
                      <a:pt x="1" y="1958"/>
                      <a:pt x="1" y="4437"/>
                    </a:cubicBezTo>
                    <a:lnTo>
                      <a:pt x="1" y="24335"/>
                    </a:lnTo>
                    <a:cubicBezTo>
                      <a:pt x="1" y="26782"/>
                      <a:pt x="1990" y="28772"/>
                      <a:pt x="4437" y="28772"/>
                    </a:cubicBezTo>
                    <a:lnTo>
                      <a:pt x="81550" y="28772"/>
                    </a:lnTo>
                    <a:cubicBezTo>
                      <a:pt x="83997" y="28772"/>
                      <a:pt x="85987" y="26782"/>
                      <a:pt x="85987" y="24335"/>
                    </a:cubicBezTo>
                    <a:lnTo>
                      <a:pt x="85987" y="4437"/>
                    </a:lnTo>
                    <a:cubicBezTo>
                      <a:pt x="85987" y="1958"/>
                      <a:pt x="83997" y="1"/>
                      <a:pt x="815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5" name="Google Shape;8645;p73"/>
              <p:cNvSpPr/>
              <p:nvPr/>
            </p:nvSpPr>
            <p:spPr>
              <a:xfrm>
                <a:off x="4141424" y="5333950"/>
                <a:ext cx="105271" cy="32010"/>
              </a:xfrm>
              <a:custGeom>
                <a:avLst/>
                <a:gdLst/>
                <a:ahLst/>
                <a:cxnLst/>
                <a:rect l="l" t="t" r="r" b="b"/>
                <a:pathLst>
                  <a:path w="33795" h="10276" extrusionOk="0">
                    <a:moveTo>
                      <a:pt x="0" y="0"/>
                    </a:moveTo>
                    <a:lnTo>
                      <a:pt x="0" y="10276"/>
                    </a:lnTo>
                    <a:lnTo>
                      <a:pt x="33795" y="10276"/>
                    </a:lnTo>
                    <a:lnTo>
                      <a:pt x="3379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6" name="Google Shape;8646;p73"/>
              <p:cNvSpPr/>
              <p:nvPr/>
            </p:nvSpPr>
            <p:spPr>
              <a:xfrm>
                <a:off x="4108501" y="4942952"/>
                <a:ext cx="19005" cy="32823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0537" extrusionOk="0">
                    <a:moveTo>
                      <a:pt x="3034" y="0"/>
                    </a:moveTo>
                    <a:cubicBezTo>
                      <a:pt x="1371" y="0"/>
                      <a:pt x="1" y="1370"/>
                      <a:pt x="1" y="3066"/>
                    </a:cubicBezTo>
                    <a:lnTo>
                      <a:pt x="1" y="7470"/>
                    </a:lnTo>
                    <a:cubicBezTo>
                      <a:pt x="1" y="9166"/>
                      <a:pt x="1371" y="10536"/>
                      <a:pt x="3034" y="10536"/>
                    </a:cubicBezTo>
                    <a:cubicBezTo>
                      <a:pt x="4731" y="10536"/>
                      <a:pt x="6101" y="9166"/>
                      <a:pt x="6101" y="7470"/>
                    </a:cubicBezTo>
                    <a:lnTo>
                      <a:pt x="6101" y="3066"/>
                    </a:lnTo>
                    <a:cubicBezTo>
                      <a:pt x="6101" y="1370"/>
                      <a:pt x="4731" y="0"/>
                      <a:pt x="3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7" name="Google Shape;8647;p73"/>
              <p:cNvSpPr/>
              <p:nvPr/>
            </p:nvSpPr>
            <p:spPr>
              <a:xfrm>
                <a:off x="4260613" y="4942952"/>
                <a:ext cx="19005" cy="32823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10537" extrusionOk="0">
                    <a:moveTo>
                      <a:pt x="3067" y="0"/>
                    </a:moveTo>
                    <a:cubicBezTo>
                      <a:pt x="1371" y="0"/>
                      <a:pt x="1" y="1370"/>
                      <a:pt x="1" y="3066"/>
                    </a:cubicBezTo>
                    <a:lnTo>
                      <a:pt x="1" y="7470"/>
                    </a:lnTo>
                    <a:cubicBezTo>
                      <a:pt x="1" y="9166"/>
                      <a:pt x="1371" y="10536"/>
                      <a:pt x="3067" y="10536"/>
                    </a:cubicBezTo>
                    <a:cubicBezTo>
                      <a:pt x="4730" y="10536"/>
                      <a:pt x="6100" y="9166"/>
                      <a:pt x="6100" y="7470"/>
                    </a:cubicBezTo>
                    <a:lnTo>
                      <a:pt x="6100" y="3066"/>
                    </a:lnTo>
                    <a:cubicBezTo>
                      <a:pt x="6100" y="1370"/>
                      <a:pt x="4730" y="0"/>
                      <a:pt x="30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8" name="Google Shape;8648;p73"/>
              <p:cNvSpPr/>
              <p:nvPr/>
            </p:nvSpPr>
            <p:spPr>
              <a:xfrm>
                <a:off x="4164693" y="5031945"/>
                <a:ext cx="58733" cy="27343"/>
              </a:xfrm>
              <a:custGeom>
                <a:avLst/>
                <a:gdLst/>
                <a:ahLst/>
                <a:cxnLst/>
                <a:rect l="l" t="t" r="r" b="b"/>
                <a:pathLst>
                  <a:path w="18855" h="8778" extrusionOk="0">
                    <a:moveTo>
                      <a:pt x="3409" y="0"/>
                    </a:moveTo>
                    <a:cubicBezTo>
                      <a:pt x="2698" y="0"/>
                      <a:pt x="1983" y="248"/>
                      <a:pt x="1403" y="753"/>
                    </a:cubicBezTo>
                    <a:cubicBezTo>
                      <a:pt x="131" y="1862"/>
                      <a:pt x="0" y="3820"/>
                      <a:pt x="1110" y="5092"/>
                    </a:cubicBezTo>
                    <a:cubicBezTo>
                      <a:pt x="3165" y="7440"/>
                      <a:pt x="6198" y="8778"/>
                      <a:pt x="9428" y="8778"/>
                    </a:cubicBezTo>
                    <a:cubicBezTo>
                      <a:pt x="12657" y="8778"/>
                      <a:pt x="15691" y="7440"/>
                      <a:pt x="17746" y="5092"/>
                    </a:cubicBezTo>
                    <a:cubicBezTo>
                      <a:pt x="18855" y="3820"/>
                      <a:pt x="18724" y="1862"/>
                      <a:pt x="17452" y="753"/>
                    </a:cubicBezTo>
                    <a:cubicBezTo>
                      <a:pt x="16873" y="248"/>
                      <a:pt x="16158" y="0"/>
                      <a:pt x="15446" y="0"/>
                    </a:cubicBezTo>
                    <a:cubicBezTo>
                      <a:pt x="14596" y="0"/>
                      <a:pt x="13750" y="354"/>
                      <a:pt x="13146" y="1047"/>
                    </a:cubicBezTo>
                    <a:cubicBezTo>
                      <a:pt x="12265" y="2091"/>
                      <a:pt x="10895" y="2678"/>
                      <a:pt x="9428" y="2678"/>
                    </a:cubicBezTo>
                    <a:cubicBezTo>
                      <a:pt x="7960" y="2678"/>
                      <a:pt x="6590" y="2091"/>
                      <a:pt x="5709" y="1047"/>
                    </a:cubicBezTo>
                    <a:cubicBezTo>
                      <a:pt x="5105" y="354"/>
                      <a:pt x="4260" y="0"/>
                      <a:pt x="3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9" name="Google Shape;8649;p73"/>
              <p:cNvSpPr/>
              <p:nvPr/>
            </p:nvSpPr>
            <p:spPr>
              <a:xfrm>
                <a:off x="4131873" y="5324399"/>
                <a:ext cx="124373" cy="51111"/>
              </a:xfrm>
              <a:custGeom>
                <a:avLst/>
                <a:gdLst/>
                <a:ahLst/>
                <a:cxnLst/>
                <a:rect l="l" t="t" r="r" b="b"/>
                <a:pathLst>
                  <a:path w="39927" h="16408" extrusionOk="0">
                    <a:moveTo>
                      <a:pt x="33794" y="6133"/>
                    </a:moveTo>
                    <a:lnTo>
                      <a:pt x="33794" y="10275"/>
                    </a:lnTo>
                    <a:lnTo>
                      <a:pt x="6133" y="10275"/>
                    </a:lnTo>
                    <a:lnTo>
                      <a:pt x="6133" y="6133"/>
                    </a:lnTo>
                    <a:close/>
                    <a:moveTo>
                      <a:pt x="3066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13342"/>
                    </a:lnTo>
                    <a:cubicBezTo>
                      <a:pt x="0" y="15038"/>
                      <a:pt x="1370" y="16408"/>
                      <a:pt x="3066" y="16408"/>
                    </a:cubicBezTo>
                    <a:lnTo>
                      <a:pt x="36861" y="16408"/>
                    </a:lnTo>
                    <a:cubicBezTo>
                      <a:pt x="38557" y="16408"/>
                      <a:pt x="39927" y="15038"/>
                      <a:pt x="39927" y="13342"/>
                    </a:cubicBezTo>
                    <a:lnTo>
                      <a:pt x="39927" y="3066"/>
                    </a:lnTo>
                    <a:cubicBezTo>
                      <a:pt x="39927" y="1370"/>
                      <a:pt x="38557" y="0"/>
                      <a:pt x="36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0" name="Google Shape;8650;p73"/>
              <p:cNvSpPr/>
              <p:nvPr/>
            </p:nvSpPr>
            <p:spPr>
              <a:xfrm>
                <a:off x="3860572" y="4763098"/>
                <a:ext cx="666974" cy="641170"/>
              </a:xfrm>
              <a:custGeom>
                <a:avLst/>
                <a:gdLst/>
                <a:ahLst/>
                <a:cxnLst/>
                <a:rect l="l" t="t" r="r" b="b"/>
                <a:pathLst>
                  <a:path w="214117" h="205833" extrusionOk="0">
                    <a:moveTo>
                      <a:pt x="32066" y="47137"/>
                    </a:moveTo>
                    <a:cubicBezTo>
                      <a:pt x="35654" y="47137"/>
                      <a:pt x="40057" y="48441"/>
                      <a:pt x="44918" y="50855"/>
                    </a:cubicBezTo>
                    <a:cubicBezTo>
                      <a:pt x="45244" y="55194"/>
                      <a:pt x="45766" y="59826"/>
                      <a:pt x="46581" y="64556"/>
                    </a:cubicBezTo>
                    <a:cubicBezTo>
                      <a:pt x="47984" y="72678"/>
                      <a:pt x="50072" y="80148"/>
                      <a:pt x="52877" y="86900"/>
                    </a:cubicBezTo>
                    <a:cubicBezTo>
                      <a:pt x="32783" y="81844"/>
                      <a:pt x="26096" y="70623"/>
                      <a:pt x="23911" y="64034"/>
                    </a:cubicBezTo>
                    <a:cubicBezTo>
                      <a:pt x="21790" y="57738"/>
                      <a:pt x="22671" y="51671"/>
                      <a:pt x="26063" y="48963"/>
                    </a:cubicBezTo>
                    <a:cubicBezTo>
                      <a:pt x="27564" y="47756"/>
                      <a:pt x="29586" y="47137"/>
                      <a:pt x="32066" y="47137"/>
                    </a:cubicBezTo>
                    <a:close/>
                    <a:moveTo>
                      <a:pt x="182052" y="47137"/>
                    </a:moveTo>
                    <a:cubicBezTo>
                      <a:pt x="184531" y="47137"/>
                      <a:pt x="186553" y="47756"/>
                      <a:pt x="188054" y="48963"/>
                    </a:cubicBezTo>
                    <a:cubicBezTo>
                      <a:pt x="191446" y="51671"/>
                      <a:pt x="192327" y="57738"/>
                      <a:pt x="190207" y="64034"/>
                    </a:cubicBezTo>
                    <a:cubicBezTo>
                      <a:pt x="188021" y="70623"/>
                      <a:pt x="181334" y="81844"/>
                      <a:pt x="161240" y="86900"/>
                    </a:cubicBezTo>
                    <a:cubicBezTo>
                      <a:pt x="164045" y="80148"/>
                      <a:pt x="166133" y="72678"/>
                      <a:pt x="167536" y="64556"/>
                    </a:cubicBezTo>
                    <a:cubicBezTo>
                      <a:pt x="168351" y="59826"/>
                      <a:pt x="168873" y="55194"/>
                      <a:pt x="169199" y="50855"/>
                    </a:cubicBezTo>
                    <a:cubicBezTo>
                      <a:pt x="174060" y="48441"/>
                      <a:pt x="178463" y="47137"/>
                      <a:pt x="182052" y="47137"/>
                    </a:cubicBezTo>
                    <a:close/>
                    <a:moveTo>
                      <a:pt x="32066" y="33208"/>
                    </a:moveTo>
                    <a:cubicBezTo>
                      <a:pt x="33533" y="33208"/>
                      <a:pt x="44657" y="34187"/>
                      <a:pt x="44592" y="35557"/>
                    </a:cubicBezTo>
                    <a:cubicBezTo>
                      <a:pt x="44526" y="38101"/>
                      <a:pt x="44526" y="40939"/>
                      <a:pt x="44592" y="43972"/>
                    </a:cubicBezTo>
                    <a:cubicBezTo>
                      <a:pt x="40025" y="42015"/>
                      <a:pt x="35817" y="41037"/>
                      <a:pt x="32066" y="41037"/>
                    </a:cubicBezTo>
                    <a:cubicBezTo>
                      <a:pt x="28151" y="41037"/>
                      <a:pt x="24857" y="42081"/>
                      <a:pt x="22247" y="44168"/>
                    </a:cubicBezTo>
                    <a:cubicBezTo>
                      <a:pt x="16767" y="48539"/>
                      <a:pt x="15136" y="57118"/>
                      <a:pt x="18104" y="65958"/>
                    </a:cubicBezTo>
                    <a:cubicBezTo>
                      <a:pt x="20746" y="73885"/>
                      <a:pt x="26063" y="80441"/>
                      <a:pt x="33860" y="85432"/>
                    </a:cubicBezTo>
                    <a:cubicBezTo>
                      <a:pt x="39960" y="89347"/>
                      <a:pt x="47625" y="92250"/>
                      <a:pt x="56106" y="93881"/>
                    </a:cubicBezTo>
                    <a:cubicBezTo>
                      <a:pt x="56139" y="93946"/>
                      <a:pt x="56172" y="94011"/>
                      <a:pt x="56204" y="94044"/>
                    </a:cubicBezTo>
                    <a:cubicBezTo>
                      <a:pt x="57737" y="96980"/>
                      <a:pt x="59466" y="99850"/>
                      <a:pt x="61391" y="102558"/>
                    </a:cubicBezTo>
                    <a:cubicBezTo>
                      <a:pt x="61423" y="102590"/>
                      <a:pt x="61423" y="102623"/>
                      <a:pt x="61456" y="102656"/>
                    </a:cubicBezTo>
                    <a:cubicBezTo>
                      <a:pt x="48963" y="101351"/>
                      <a:pt x="38198" y="97763"/>
                      <a:pt x="29358" y="91891"/>
                    </a:cubicBezTo>
                    <a:cubicBezTo>
                      <a:pt x="20355" y="85922"/>
                      <a:pt x="13701" y="77571"/>
                      <a:pt x="10634" y="68437"/>
                    </a:cubicBezTo>
                    <a:cubicBezTo>
                      <a:pt x="6622" y="56433"/>
                      <a:pt x="9264" y="44494"/>
                      <a:pt x="17354" y="38036"/>
                    </a:cubicBezTo>
                    <a:cubicBezTo>
                      <a:pt x="21301" y="34872"/>
                      <a:pt x="26390" y="33208"/>
                      <a:pt x="32066" y="33208"/>
                    </a:cubicBezTo>
                    <a:close/>
                    <a:moveTo>
                      <a:pt x="182077" y="33208"/>
                    </a:moveTo>
                    <a:cubicBezTo>
                      <a:pt x="187731" y="33208"/>
                      <a:pt x="192839" y="34873"/>
                      <a:pt x="196763" y="38036"/>
                    </a:cubicBezTo>
                    <a:cubicBezTo>
                      <a:pt x="204853" y="44494"/>
                      <a:pt x="207495" y="56433"/>
                      <a:pt x="203483" y="68437"/>
                    </a:cubicBezTo>
                    <a:cubicBezTo>
                      <a:pt x="200417" y="77571"/>
                      <a:pt x="193762" y="85922"/>
                      <a:pt x="184759" y="91891"/>
                    </a:cubicBezTo>
                    <a:cubicBezTo>
                      <a:pt x="175919" y="97763"/>
                      <a:pt x="165155" y="101351"/>
                      <a:pt x="152661" y="102656"/>
                    </a:cubicBezTo>
                    <a:cubicBezTo>
                      <a:pt x="152694" y="102623"/>
                      <a:pt x="152726" y="102590"/>
                      <a:pt x="152726" y="102558"/>
                    </a:cubicBezTo>
                    <a:cubicBezTo>
                      <a:pt x="154684" y="99785"/>
                      <a:pt x="156445" y="96882"/>
                      <a:pt x="158011" y="93881"/>
                    </a:cubicBezTo>
                    <a:cubicBezTo>
                      <a:pt x="166492" y="92250"/>
                      <a:pt x="174158" y="89347"/>
                      <a:pt x="180258" y="85432"/>
                    </a:cubicBezTo>
                    <a:cubicBezTo>
                      <a:pt x="188054" y="80441"/>
                      <a:pt x="193371" y="73885"/>
                      <a:pt x="196013" y="65958"/>
                    </a:cubicBezTo>
                    <a:cubicBezTo>
                      <a:pt x="198981" y="57118"/>
                      <a:pt x="197350" y="48539"/>
                      <a:pt x="191870" y="44168"/>
                    </a:cubicBezTo>
                    <a:cubicBezTo>
                      <a:pt x="189261" y="42081"/>
                      <a:pt x="185966" y="41037"/>
                      <a:pt x="182052" y="41037"/>
                    </a:cubicBezTo>
                    <a:cubicBezTo>
                      <a:pt x="178300" y="41037"/>
                      <a:pt x="174092" y="42015"/>
                      <a:pt x="169526" y="43972"/>
                    </a:cubicBezTo>
                    <a:cubicBezTo>
                      <a:pt x="169591" y="40939"/>
                      <a:pt x="169591" y="38101"/>
                      <a:pt x="169526" y="35557"/>
                    </a:cubicBezTo>
                    <a:cubicBezTo>
                      <a:pt x="173212" y="34252"/>
                      <a:pt x="176767" y="33469"/>
                      <a:pt x="180127" y="33273"/>
                    </a:cubicBezTo>
                    <a:cubicBezTo>
                      <a:pt x="180783" y="33230"/>
                      <a:pt x="181434" y="33208"/>
                      <a:pt x="182077" y="33208"/>
                    </a:cubicBezTo>
                    <a:close/>
                    <a:moveTo>
                      <a:pt x="165252" y="6101"/>
                    </a:moveTo>
                    <a:cubicBezTo>
                      <a:pt x="168482" y="6101"/>
                      <a:pt x="171124" y="8743"/>
                      <a:pt x="171124" y="11972"/>
                    </a:cubicBezTo>
                    <a:cubicBezTo>
                      <a:pt x="171124" y="15202"/>
                      <a:pt x="168482" y="17811"/>
                      <a:pt x="165252" y="17811"/>
                    </a:cubicBezTo>
                    <a:lnTo>
                      <a:pt x="80571" y="17811"/>
                    </a:lnTo>
                    <a:cubicBezTo>
                      <a:pt x="78875" y="17811"/>
                      <a:pt x="77505" y="19181"/>
                      <a:pt x="77505" y="20878"/>
                    </a:cubicBezTo>
                    <a:cubicBezTo>
                      <a:pt x="77505" y="22509"/>
                      <a:pt x="78940" y="23944"/>
                      <a:pt x="80571" y="23944"/>
                    </a:cubicBezTo>
                    <a:lnTo>
                      <a:pt x="162578" y="23944"/>
                    </a:lnTo>
                    <a:cubicBezTo>
                      <a:pt x="163263" y="30011"/>
                      <a:pt x="164535" y="45995"/>
                      <a:pt x="161501" y="63512"/>
                    </a:cubicBezTo>
                    <a:cubicBezTo>
                      <a:pt x="157261" y="88205"/>
                      <a:pt x="144310" y="111137"/>
                      <a:pt x="120074" y="120629"/>
                    </a:cubicBezTo>
                    <a:lnTo>
                      <a:pt x="94043" y="120629"/>
                    </a:lnTo>
                    <a:cubicBezTo>
                      <a:pt x="83377" y="116454"/>
                      <a:pt x="74537" y="109799"/>
                      <a:pt x="67719" y="100862"/>
                    </a:cubicBezTo>
                    <a:cubicBezTo>
                      <a:pt x="59499" y="90064"/>
                      <a:pt x="54932" y="76919"/>
                      <a:pt x="52616" y="63675"/>
                    </a:cubicBezTo>
                    <a:cubicBezTo>
                      <a:pt x="50365" y="50627"/>
                      <a:pt x="50072" y="37090"/>
                      <a:pt x="51540" y="23944"/>
                    </a:cubicBezTo>
                    <a:lnTo>
                      <a:pt x="68339" y="23944"/>
                    </a:lnTo>
                    <a:cubicBezTo>
                      <a:pt x="69970" y="23944"/>
                      <a:pt x="71405" y="22509"/>
                      <a:pt x="71405" y="20878"/>
                    </a:cubicBezTo>
                    <a:cubicBezTo>
                      <a:pt x="71405" y="19181"/>
                      <a:pt x="70035" y="17811"/>
                      <a:pt x="68339" y="17811"/>
                    </a:cubicBezTo>
                    <a:lnTo>
                      <a:pt x="48865" y="17811"/>
                    </a:lnTo>
                    <a:cubicBezTo>
                      <a:pt x="45635" y="17811"/>
                      <a:pt x="42993" y="15202"/>
                      <a:pt x="42993" y="11972"/>
                    </a:cubicBezTo>
                    <a:cubicBezTo>
                      <a:pt x="42993" y="8743"/>
                      <a:pt x="45635" y="6101"/>
                      <a:pt x="48865" y="6101"/>
                    </a:cubicBezTo>
                    <a:close/>
                    <a:moveTo>
                      <a:pt x="120628" y="126729"/>
                    </a:moveTo>
                    <a:cubicBezTo>
                      <a:pt x="122586" y="126729"/>
                      <a:pt x="124184" y="128327"/>
                      <a:pt x="124184" y="130285"/>
                    </a:cubicBezTo>
                    <a:cubicBezTo>
                      <a:pt x="124184" y="132209"/>
                      <a:pt x="122586" y="133808"/>
                      <a:pt x="120628" y="133808"/>
                    </a:cubicBezTo>
                    <a:lnTo>
                      <a:pt x="93489" y="133808"/>
                    </a:lnTo>
                    <a:cubicBezTo>
                      <a:pt x="91532" y="133808"/>
                      <a:pt x="89933" y="132209"/>
                      <a:pt x="89933" y="130285"/>
                    </a:cubicBezTo>
                    <a:cubicBezTo>
                      <a:pt x="89933" y="128327"/>
                      <a:pt x="91532" y="126729"/>
                      <a:pt x="93489" y="126729"/>
                    </a:cubicBezTo>
                    <a:close/>
                    <a:moveTo>
                      <a:pt x="117725" y="139907"/>
                    </a:moveTo>
                    <a:cubicBezTo>
                      <a:pt x="118378" y="148062"/>
                      <a:pt x="121705" y="153934"/>
                      <a:pt x="124869" y="157783"/>
                    </a:cubicBezTo>
                    <a:lnTo>
                      <a:pt x="89248" y="157783"/>
                    </a:lnTo>
                    <a:cubicBezTo>
                      <a:pt x="92412" y="153934"/>
                      <a:pt x="95739" y="148062"/>
                      <a:pt x="96392" y="139907"/>
                    </a:cubicBezTo>
                    <a:close/>
                    <a:moveTo>
                      <a:pt x="132633" y="163883"/>
                    </a:moveTo>
                    <a:cubicBezTo>
                      <a:pt x="134590" y="163883"/>
                      <a:pt x="136155" y="165481"/>
                      <a:pt x="136155" y="167439"/>
                    </a:cubicBezTo>
                    <a:cubicBezTo>
                      <a:pt x="136155" y="169363"/>
                      <a:pt x="134590" y="170962"/>
                      <a:pt x="132633" y="170962"/>
                    </a:cubicBezTo>
                    <a:lnTo>
                      <a:pt x="81485" y="170962"/>
                    </a:lnTo>
                    <a:cubicBezTo>
                      <a:pt x="79527" y="170962"/>
                      <a:pt x="77962" y="169363"/>
                      <a:pt x="77962" y="167439"/>
                    </a:cubicBezTo>
                    <a:cubicBezTo>
                      <a:pt x="77962" y="165481"/>
                      <a:pt x="79527" y="163883"/>
                      <a:pt x="81485" y="163883"/>
                    </a:cubicBezTo>
                    <a:close/>
                    <a:moveTo>
                      <a:pt x="145615" y="177062"/>
                    </a:moveTo>
                    <a:cubicBezTo>
                      <a:pt x="146366" y="177062"/>
                      <a:pt x="146985" y="177681"/>
                      <a:pt x="146985" y="178464"/>
                    </a:cubicBezTo>
                    <a:lnTo>
                      <a:pt x="146985" y="198362"/>
                    </a:lnTo>
                    <a:cubicBezTo>
                      <a:pt x="146985" y="199113"/>
                      <a:pt x="146366" y="199732"/>
                      <a:pt x="145615" y="199732"/>
                    </a:cubicBezTo>
                    <a:lnTo>
                      <a:pt x="68502" y="199732"/>
                    </a:lnTo>
                    <a:cubicBezTo>
                      <a:pt x="67752" y="199732"/>
                      <a:pt x="67132" y="199113"/>
                      <a:pt x="67132" y="198362"/>
                    </a:cubicBezTo>
                    <a:lnTo>
                      <a:pt x="67132" y="178464"/>
                    </a:lnTo>
                    <a:cubicBezTo>
                      <a:pt x="67132" y="177681"/>
                      <a:pt x="67752" y="177062"/>
                      <a:pt x="68502" y="177062"/>
                    </a:cubicBezTo>
                    <a:close/>
                    <a:moveTo>
                      <a:pt x="48865" y="1"/>
                    </a:moveTo>
                    <a:cubicBezTo>
                      <a:pt x="42243" y="1"/>
                      <a:pt x="36893" y="5351"/>
                      <a:pt x="36893" y="11972"/>
                    </a:cubicBezTo>
                    <a:cubicBezTo>
                      <a:pt x="36893" y="17387"/>
                      <a:pt x="40481" y="21954"/>
                      <a:pt x="45440" y="23422"/>
                    </a:cubicBezTo>
                    <a:cubicBezTo>
                      <a:pt x="45277" y="24890"/>
                      <a:pt x="45081" y="26847"/>
                      <a:pt x="44918" y="29196"/>
                    </a:cubicBezTo>
                    <a:cubicBezTo>
                      <a:pt x="41297" y="28054"/>
                      <a:pt x="37774" y="27369"/>
                      <a:pt x="34382" y="27141"/>
                    </a:cubicBezTo>
                    <a:cubicBezTo>
                      <a:pt x="33632" y="27095"/>
                      <a:pt x="32888" y="27072"/>
                      <a:pt x="32151" y="27072"/>
                    </a:cubicBezTo>
                    <a:cubicBezTo>
                      <a:pt x="25061" y="27072"/>
                      <a:pt x="18587" y="29193"/>
                      <a:pt x="13505" y="33241"/>
                    </a:cubicBezTo>
                    <a:cubicBezTo>
                      <a:pt x="3425" y="41330"/>
                      <a:pt x="0" y="55911"/>
                      <a:pt x="4828" y="70395"/>
                    </a:cubicBezTo>
                    <a:cubicBezTo>
                      <a:pt x="8318" y="80800"/>
                      <a:pt x="15821" y="90260"/>
                      <a:pt x="25998" y="96980"/>
                    </a:cubicBezTo>
                    <a:cubicBezTo>
                      <a:pt x="37024" y="104319"/>
                      <a:pt x="50724" y="108397"/>
                      <a:pt x="66708" y="109180"/>
                    </a:cubicBezTo>
                    <a:cubicBezTo>
                      <a:pt x="72253" y="115279"/>
                      <a:pt x="78810" y="120172"/>
                      <a:pt x="86280" y="123859"/>
                    </a:cubicBezTo>
                    <a:cubicBezTo>
                      <a:pt x="84747" y="125555"/>
                      <a:pt x="83833" y="127806"/>
                      <a:pt x="83833" y="130285"/>
                    </a:cubicBezTo>
                    <a:cubicBezTo>
                      <a:pt x="83833" y="134493"/>
                      <a:pt x="86541" y="138081"/>
                      <a:pt x="90325" y="139386"/>
                    </a:cubicBezTo>
                    <a:cubicBezTo>
                      <a:pt x="89379" y="150476"/>
                      <a:pt x="82528" y="156315"/>
                      <a:pt x="80473" y="157848"/>
                    </a:cubicBezTo>
                    <a:cubicBezTo>
                      <a:pt x="75613" y="158338"/>
                      <a:pt x="71829" y="162448"/>
                      <a:pt x="71829" y="167439"/>
                    </a:cubicBezTo>
                    <a:cubicBezTo>
                      <a:pt x="71829" y="168678"/>
                      <a:pt x="72090" y="169853"/>
                      <a:pt x="72514" y="170962"/>
                    </a:cubicBezTo>
                    <a:lnTo>
                      <a:pt x="68502" y="170962"/>
                    </a:lnTo>
                    <a:cubicBezTo>
                      <a:pt x="64359" y="170962"/>
                      <a:pt x="60999" y="174321"/>
                      <a:pt x="60999" y="178464"/>
                    </a:cubicBezTo>
                    <a:lnTo>
                      <a:pt x="60999" y="198362"/>
                    </a:lnTo>
                    <a:cubicBezTo>
                      <a:pt x="60999" y="202472"/>
                      <a:pt x="64359" y="205832"/>
                      <a:pt x="68502" y="205832"/>
                    </a:cubicBezTo>
                    <a:lnTo>
                      <a:pt x="145615" y="205832"/>
                    </a:lnTo>
                    <a:cubicBezTo>
                      <a:pt x="149758" y="205832"/>
                      <a:pt x="153118" y="202472"/>
                      <a:pt x="153118" y="198362"/>
                    </a:cubicBezTo>
                    <a:lnTo>
                      <a:pt x="153118" y="178464"/>
                    </a:lnTo>
                    <a:cubicBezTo>
                      <a:pt x="153118" y="174321"/>
                      <a:pt x="149758" y="170962"/>
                      <a:pt x="145615" y="170962"/>
                    </a:cubicBezTo>
                    <a:lnTo>
                      <a:pt x="141603" y="170962"/>
                    </a:lnTo>
                    <a:cubicBezTo>
                      <a:pt x="142027" y="169853"/>
                      <a:pt x="142288" y="168678"/>
                      <a:pt x="142288" y="167439"/>
                    </a:cubicBezTo>
                    <a:cubicBezTo>
                      <a:pt x="142288" y="162448"/>
                      <a:pt x="138504" y="158338"/>
                      <a:pt x="133676" y="157848"/>
                    </a:cubicBezTo>
                    <a:cubicBezTo>
                      <a:pt x="131621" y="156348"/>
                      <a:pt x="124739" y="150476"/>
                      <a:pt x="123825" y="139386"/>
                    </a:cubicBezTo>
                    <a:cubicBezTo>
                      <a:pt x="127576" y="138081"/>
                      <a:pt x="130284" y="134493"/>
                      <a:pt x="130284" y="130285"/>
                    </a:cubicBezTo>
                    <a:cubicBezTo>
                      <a:pt x="130284" y="127806"/>
                      <a:pt x="129371" y="125555"/>
                      <a:pt x="127837" y="123859"/>
                    </a:cubicBezTo>
                    <a:cubicBezTo>
                      <a:pt x="135307" y="120172"/>
                      <a:pt x="141864" y="115279"/>
                      <a:pt x="147409" y="109180"/>
                    </a:cubicBezTo>
                    <a:cubicBezTo>
                      <a:pt x="163393" y="108397"/>
                      <a:pt x="177093" y="104319"/>
                      <a:pt x="188119" y="96980"/>
                    </a:cubicBezTo>
                    <a:cubicBezTo>
                      <a:pt x="198296" y="90260"/>
                      <a:pt x="205799" y="80800"/>
                      <a:pt x="209289" y="70395"/>
                    </a:cubicBezTo>
                    <a:cubicBezTo>
                      <a:pt x="214117" y="55911"/>
                      <a:pt x="210692" y="41330"/>
                      <a:pt x="200612" y="33241"/>
                    </a:cubicBezTo>
                    <a:cubicBezTo>
                      <a:pt x="195307" y="29025"/>
                      <a:pt x="188589" y="27074"/>
                      <a:pt x="181880" y="27074"/>
                    </a:cubicBezTo>
                    <a:cubicBezTo>
                      <a:pt x="181165" y="27074"/>
                      <a:pt x="180449" y="27097"/>
                      <a:pt x="179736" y="27141"/>
                    </a:cubicBezTo>
                    <a:cubicBezTo>
                      <a:pt x="176343" y="27369"/>
                      <a:pt x="172820" y="28054"/>
                      <a:pt x="169199" y="29196"/>
                    </a:cubicBezTo>
                    <a:cubicBezTo>
                      <a:pt x="169036" y="26847"/>
                      <a:pt x="168841" y="24890"/>
                      <a:pt x="168677" y="23422"/>
                    </a:cubicBezTo>
                    <a:cubicBezTo>
                      <a:pt x="173636" y="21954"/>
                      <a:pt x="177224" y="17387"/>
                      <a:pt x="177224" y="11972"/>
                    </a:cubicBezTo>
                    <a:cubicBezTo>
                      <a:pt x="177224" y="5351"/>
                      <a:pt x="171874" y="1"/>
                      <a:pt x="1652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51" name="Google Shape;8651;p73"/>
          <p:cNvGrpSpPr/>
          <p:nvPr/>
        </p:nvGrpSpPr>
        <p:grpSpPr>
          <a:xfrm>
            <a:off x="3369292" y="2519903"/>
            <a:ext cx="651162" cy="560470"/>
            <a:chOff x="7938367" y="3677626"/>
            <a:chExt cx="651162" cy="560470"/>
          </a:xfrm>
        </p:grpSpPr>
        <p:grpSp>
          <p:nvGrpSpPr>
            <p:cNvPr id="8652" name="Google Shape;8652;p73"/>
            <p:cNvGrpSpPr/>
            <p:nvPr/>
          </p:nvGrpSpPr>
          <p:grpSpPr>
            <a:xfrm>
              <a:off x="7939217" y="3677626"/>
              <a:ext cx="650312" cy="559473"/>
              <a:chOff x="7938367" y="3678623"/>
              <a:chExt cx="650312" cy="559473"/>
            </a:xfrm>
          </p:grpSpPr>
          <p:sp>
            <p:nvSpPr>
              <p:cNvPr id="8653" name="Google Shape;8653;p73"/>
              <p:cNvSpPr/>
              <p:nvPr/>
            </p:nvSpPr>
            <p:spPr>
              <a:xfrm>
                <a:off x="7951372" y="3941286"/>
                <a:ext cx="83323" cy="83323"/>
              </a:xfrm>
              <a:custGeom>
                <a:avLst/>
                <a:gdLst/>
                <a:ahLst/>
                <a:cxnLst/>
                <a:rect l="l" t="t" r="r" b="b"/>
                <a:pathLst>
                  <a:path w="26749" h="26749" extrusionOk="0">
                    <a:moveTo>
                      <a:pt x="13374" y="0"/>
                    </a:moveTo>
                    <a:cubicBezTo>
                      <a:pt x="5970" y="0"/>
                      <a:pt x="0" y="6002"/>
                      <a:pt x="0" y="13375"/>
                    </a:cubicBezTo>
                    <a:cubicBezTo>
                      <a:pt x="0" y="20779"/>
                      <a:pt x="5970" y="26749"/>
                      <a:pt x="13374" y="26749"/>
                    </a:cubicBezTo>
                    <a:cubicBezTo>
                      <a:pt x="20747" y="26749"/>
                      <a:pt x="26749" y="20779"/>
                      <a:pt x="26749" y="13375"/>
                    </a:cubicBezTo>
                    <a:cubicBezTo>
                      <a:pt x="26749" y="6002"/>
                      <a:pt x="20747" y="0"/>
                      <a:pt x="133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4" name="Google Shape;8654;p73"/>
              <p:cNvSpPr/>
              <p:nvPr/>
            </p:nvSpPr>
            <p:spPr>
              <a:xfrm>
                <a:off x="7955335" y="3978171"/>
                <a:ext cx="281873" cy="136365"/>
              </a:xfrm>
              <a:custGeom>
                <a:avLst/>
                <a:gdLst/>
                <a:ahLst/>
                <a:cxnLst/>
                <a:rect l="l" t="t" r="r" b="b"/>
                <a:pathLst>
                  <a:path w="90489" h="43777" extrusionOk="0">
                    <a:moveTo>
                      <a:pt x="45244" y="0"/>
                    </a:moveTo>
                    <a:cubicBezTo>
                      <a:pt x="20290" y="0"/>
                      <a:pt x="1" y="19638"/>
                      <a:pt x="1" y="43776"/>
                    </a:cubicBezTo>
                    <a:lnTo>
                      <a:pt x="90488" y="43776"/>
                    </a:lnTo>
                    <a:cubicBezTo>
                      <a:pt x="90488" y="19638"/>
                      <a:pt x="70198" y="0"/>
                      <a:pt x="452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5" name="Google Shape;8655;p73"/>
              <p:cNvSpPr/>
              <p:nvPr/>
            </p:nvSpPr>
            <p:spPr>
              <a:xfrm>
                <a:off x="8185178" y="4084760"/>
                <a:ext cx="59447" cy="59447"/>
              </a:xfrm>
              <a:custGeom>
                <a:avLst/>
                <a:gdLst/>
                <a:ahLst/>
                <a:cxnLst/>
                <a:rect l="l" t="t" r="r" b="b"/>
                <a:pathLst>
                  <a:path w="19084" h="19084" extrusionOk="0">
                    <a:moveTo>
                      <a:pt x="9558" y="1"/>
                    </a:moveTo>
                    <a:cubicBezTo>
                      <a:pt x="4274" y="1"/>
                      <a:pt x="1" y="4274"/>
                      <a:pt x="1" y="9558"/>
                    </a:cubicBezTo>
                    <a:cubicBezTo>
                      <a:pt x="1" y="14810"/>
                      <a:pt x="4274" y="19083"/>
                      <a:pt x="9558" y="19083"/>
                    </a:cubicBezTo>
                    <a:cubicBezTo>
                      <a:pt x="14810" y="19083"/>
                      <a:pt x="19083" y="14810"/>
                      <a:pt x="19083" y="9558"/>
                    </a:cubicBezTo>
                    <a:cubicBezTo>
                      <a:pt x="19083" y="4274"/>
                      <a:pt x="14810" y="1"/>
                      <a:pt x="95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6" name="Google Shape;8656;p73"/>
              <p:cNvSpPr/>
              <p:nvPr/>
            </p:nvSpPr>
            <p:spPr>
              <a:xfrm>
                <a:off x="7977588" y="4045458"/>
                <a:ext cx="237366" cy="183084"/>
              </a:xfrm>
              <a:custGeom>
                <a:avLst/>
                <a:gdLst/>
                <a:ahLst/>
                <a:cxnLst/>
                <a:rect l="l" t="t" r="r" b="b"/>
                <a:pathLst>
                  <a:path w="76201" h="58775" extrusionOk="0">
                    <a:moveTo>
                      <a:pt x="22175" y="0"/>
                    </a:moveTo>
                    <a:cubicBezTo>
                      <a:pt x="10583" y="0"/>
                      <a:pt x="78" y="9314"/>
                      <a:pt x="0" y="21980"/>
                    </a:cubicBezTo>
                    <a:cubicBezTo>
                      <a:pt x="0" y="22045"/>
                      <a:pt x="0" y="22110"/>
                      <a:pt x="0" y="22175"/>
                    </a:cubicBezTo>
                    <a:cubicBezTo>
                      <a:pt x="0" y="42400"/>
                      <a:pt x="17060" y="58775"/>
                      <a:pt x="38100" y="58775"/>
                    </a:cubicBezTo>
                    <a:cubicBezTo>
                      <a:pt x="59140" y="58775"/>
                      <a:pt x="76200" y="42400"/>
                      <a:pt x="76200" y="22175"/>
                    </a:cubicBezTo>
                    <a:cubicBezTo>
                      <a:pt x="76200" y="22110"/>
                      <a:pt x="76200" y="22045"/>
                      <a:pt x="76200" y="21980"/>
                    </a:cubicBezTo>
                    <a:cubicBezTo>
                      <a:pt x="76123" y="9314"/>
                      <a:pt x="65617" y="0"/>
                      <a:pt x="54026" y="0"/>
                    </a:cubicBezTo>
                    <a:cubicBezTo>
                      <a:pt x="51019" y="0"/>
                      <a:pt x="47940" y="627"/>
                      <a:pt x="44950" y="1984"/>
                    </a:cubicBezTo>
                    <a:cubicBezTo>
                      <a:pt x="43841" y="2473"/>
                      <a:pt x="42863" y="2995"/>
                      <a:pt x="41982" y="3484"/>
                    </a:cubicBezTo>
                    <a:cubicBezTo>
                      <a:pt x="40775" y="4169"/>
                      <a:pt x="39438" y="4512"/>
                      <a:pt x="38100" y="4512"/>
                    </a:cubicBezTo>
                    <a:cubicBezTo>
                      <a:pt x="36763" y="4512"/>
                      <a:pt x="35425" y="4169"/>
                      <a:pt x="34219" y="3484"/>
                    </a:cubicBezTo>
                    <a:cubicBezTo>
                      <a:pt x="33370" y="2995"/>
                      <a:pt x="32359" y="2473"/>
                      <a:pt x="31250" y="1984"/>
                    </a:cubicBezTo>
                    <a:cubicBezTo>
                      <a:pt x="28261" y="627"/>
                      <a:pt x="25181" y="0"/>
                      <a:pt x="2217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7" name="Google Shape;8657;p73"/>
              <p:cNvSpPr/>
              <p:nvPr/>
            </p:nvSpPr>
            <p:spPr>
              <a:xfrm>
                <a:off x="7947918" y="4045445"/>
                <a:ext cx="161055" cy="183097"/>
              </a:xfrm>
              <a:custGeom>
                <a:avLst/>
                <a:gdLst/>
                <a:ahLst/>
                <a:cxnLst/>
                <a:rect l="l" t="t" r="r" b="b"/>
                <a:pathLst>
                  <a:path w="51703" h="58779" extrusionOk="0">
                    <a:moveTo>
                      <a:pt x="31702" y="0"/>
                    </a:moveTo>
                    <a:cubicBezTo>
                      <a:pt x="23154" y="0"/>
                      <a:pt x="15214" y="5071"/>
                      <a:pt x="11580" y="12817"/>
                    </a:cubicBezTo>
                    <a:cubicBezTo>
                      <a:pt x="10993" y="12687"/>
                      <a:pt x="10308" y="12622"/>
                      <a:pt x="9525" y="12622"/>
                    </a:cubicBezTo>
                    <a:cubicBezTo>
                      <a:pt x="4273" y="12622"/>
                      <a:pt x="0" y="16895"/>
                      <a:pt x="0" y="22179"/>
                    </a:cubicBezTo>
                    <a:cubicBezTo>
                      <a:pt x="0" y="27431"/>
                      <a:pt x="4273" y="31704"/>
                      <a:pt x="9525" y="31704"/>
                    </a:cubicBezTo>
                    <a:cubicBezTo>
                      <a:pt x="10015" y="31704"/>
                      <a:pt x="10439" y="31672"/>
                      <a:pt x="10830" y="31574"/>
                    </a:cubicBezTo>
                    <a:cubicBezTo>
                      <a:pt x="15136" y="47264"/>
                      <a:pt x="29978" y="58779"/>
                      <a:pt x="47625" y="58779"/>
                    </a:cubicBezTo>
                    <a:cubicBezTo>
                      <a:pt x="48995" y="58779"/>
                      <a:pt x="50365" y="58714"/>
                      <a:pt x="51703" y="58583"/>
                    </a:cubicBezTo>
                    <a:cubicBezTo>
                      <a:pt x="32588" y="56626"/>
                      <a:pt x="17680" y="41066"/>
                      <a:pt x="17680" y="22179"/>
                    </a:cubicBezTo>
                    <a:cubicBezTo>
                      <a:pt x="17680" y="22114"/>
                      <a:pt x="17680" y="22049"/>
                      <a:pt x="17680" y="21984"/>
                    </a:cubicBezTo>
                    <a:cubicBezTo>
                      <a:pt x="17745" y="10828"/>
                      <a:pt x="25900" y="2281"/>
                      <a:pt x="35784" y="389"/>
                    </a:cubicBezTo>
                    <a:cubicBezTo>
                      <a:pt x="34418" y="127"/>
                      <a:pt x="33052" y="0"/>
                      <a:pt x="317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8" name="Google Shape;8658;p73"/>
              <p:cNvSpPr/>
              <p:nvPr/>
            </p:nvSpPr>
            <p:spPr>
              <a:xfrm>
                <a:off x="8289839" y="3688174"/>
                <a:ext cx="281870" cy="136365"/>
              </a:xfrm>
              <a:custGeom>
                <a:avLst/>
                <a:gdLst/>
                <a:ahLst/>
                <a:cxnLst/>
                <a:rect l="l" t="t" r="r" b="b"/>
                <a:pathLst>
                  <a:path w="90488" h="43777" extrusionOk="0">
                    <a:moveTo>
                      <a:pt x="45244" y="0"/>
                    </a:moveTo>
                    <a:cubicBezTo>
                      <a:pt x="20290" y="0"/>
                      <a:pt x="0" y="19638"/>
                      <a:pt x="0" y="43776"/>
                    </a:cubicBezTo>
                    <a:lnTo>
                      <a:pt x="90488" y="43776"/>
                    </a:lnTo>
                    <a:cubicBezTo>
                      <a:pt x="90488" y="19638"/>
                      <a:pt x="70198" y="0"/>
                      <a:pt x="452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9" name="Google Shape;8659;p73"/>
              <p:cNvSpPr/>
              <p:nvPr/>
            </p:nvSpPr>
            <p:spPr>
              <a:xfrm>
                <a:off x="8289839" y="3688174"/>
                <a:ext cx="159937" cy="136365"/>
              </a:xfrm>
              <a:custGeom>
                <a:avLst/>
                <a:gdLst/>
                <a:ahLst/>
                <a:cxnLst/>
                <a:rect l="l" t="t" r="r" b="b"/>
                <a:pathLst>
                  <a:path w="51344" h="43777" extrusionOk="0">
                    <a:moveTo>
                      <a:pt x="45244" y="0"/>
                    </a:moveTo>
                    <a:cubicBezTo>
                      <a:pt x="20290" y="0"/>
                      <a:pt x="0" y="19638"/>
                      <a:pt x="0" y="43776"/>
                    </a:cubicBezTo>
                    <a:lnTo>
                      <a:pt x="12233" y="43776"/>
                    </a:lnTo>
                    <a:cubicBezTo>
                      <a:pt x="12233" y="21627"/>
                      <a:pt x="29293" y="3295"/>
                      <a:pt x="51344" y="392"/>
                    </a:cubicBezTo>
                    <a:cubicBezTo>
                      <a:pt x="49354" y="131"/>
                      <a:pt x="47299" y="0"/>
                      <a:pt x="452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0" name="Google Shape;8660;p73"/>
              <p:cNvSpPr/>
              <p:nvPr/>
            </p:nvSpPr>
            <p:spPr>
              <a:xfrm>
                <a:off x="8519682" y="3794763"/>
                <a:ext cx="59444" cy="59447"/>
              </a:xfrm>
              <a:custGeom>
                <a:avLst/>
                <a:gdLst/>
                <a:ahLst/>
                <a:cxnLst/>
                <a:rect l="l" t="t" r="r" b="b"/>
                <a:pathLst>
                  <a:path w="19083" h="19084" extrusionOk="0">
                    <a:moveTo>
                      <a:pt x="9525" y="1"/>
                    </a:moveTo>
                    <a:cubicBezTo>
                      <a:pt x="4273" y="1"/>
                      <a:pt x="0" y="4274"/>
                      <a:pt x="0" y="9558"/>
                    </a:cubicBezTo>
                    <a:cubicBezTo>
                      <a:pt x="0" y="14810"/>
                      <a:pt x="4273" y="19083"/>
                      <a:pt x="9525" y="19083"/>
                    </a:cubicBezTo>
                    <a:cubicBezTo>
                      <a:pt x="14810" y="19083"/>
                      <a:pt x="19083" y="14810"/>
                      <a:pt x="19083" y="9558"/>
                    </a:cubicBezTo>
                    <a:cubicBezTo>
                      <a:pt x="19083" y="4274"/>
                      <a:pt x="14810" y="1"/>
                      <a:pt x="952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1" name="Google Shape;8661;p73"/>
              <p:cNvSpPr/>
              <p:nvPr/>
            </p:nvSpPr>
            <p:spPr>
              <a:xfrm>
                <a:off x="8312089" y="3755458"/>
                <a:ext cx="237366" cy="183087"/>
              </a:xfrm>
              <a:custGeom>
                <a:avLst/>
                <a:gdLst/>
                <a:ahLst/>
                <a:cxnLst/>
                <a:rect l="l" t="t" r="r" b="b"/>
                <a:pathLst>
                  <a:path w="76201" h="58776" extrusionOk="0">
                    <a:moveTo>
                      <a:pt x="22175" y="1"/>
                    </a:moveTo>
                    <a:cubicBezTo>
                      <a:pt x="10584" y="1"/>
                      <a:pt x="79" y="9314"/>
                      <a:pt x="1" y="21980"/>
                    </a:cubicBezTo>
                    <a:cubicBezTo>
                      <a:pt x="1" y="22046"/>
                      <a:pt x="1" y="22111"/>
                      <a:pt x="1" y="22176"/>
                    </a:cubicBezTo>
                    <a:cubicBezTo>
                      <a:pt x="1" y="42401"/>
                      <a:pt x="17061" y="58776"/>
                      <a:pt x="38101" y="58776"/>
                    </a:cubicBezTo>
                    <a:cubicBezTo>
                      <a:pt x="59141" y="58776"/>
                      <a:pt x="76201" y="42401"/>
                      <a:pt x="76201" y="22176"/>
                    </a:cubicBezTo>
                    <a:cubicBezTo>
                      <a:pt x="76201" y="22111"/>
                      <a:pt x="76201" y="22046"/>
                      <a:pt x="76201" y="21980"/>
                    </a:cubicBezTo>
                    <a:cubicBezTo>
                      <a:pt x="76123" y="9314"/>
                      <a:pt x="65618" y="1"/>
                      <a:pt x="54026" y="1"/>
                    </a:cubicBezTo>
                    <a:cubicBezTo>
                      <a:pt x="51020" y="1"/>
                      <a:pt x="47941" y="627"/>
                      <a:pt x="44951" y="1985"/>
                    </a:cubicBezTo>
                    <a:cubicBezTo>
                      <a:pt x="43842" y="2474"/>
                      <a:pt x="42831" y="2996"/>
                      <a:pt x="41983" y="3485"/>
                    </a:cubicBezTo>
                    <a:cubicBezTo>
                      <a:pt x="40776" y="4170"/>
                      <a:pt x="39438" y="4513"/>
                      <a:pt x="38101" y="4513"/>
                    </a:cubicBezTo>
                    <a:cubicBezTo>
                      <a:pt x="36763" y="4513"/>
                      <a:pt x="35426" y="4170"/>
                      <a:pt x="34219" y="3485"/>
                    </a:cubicBezTo>
                    <a:cubicBezTo>
                      <a:pt x="33338" y="2996"/>
                      <a:pt x="32360" y="2474"/>
                      <a:pt x="31251" y="1985"/>
                    </a:cubicBezTo>
                    <a:cubicBezTo>
                      <a:pt x="28261" y="627"/>
                      <a:pt x="25182" y="1"/>
                      <a:pt x="221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2" name="Google Shape;8662;p73"/>
              <p:cNvSpPr/>
              <p:nvPr/>
            </p:nvSpPr>
            <p:spPr>
              <a:xfrm>
                <a:off x="8282319" y="3755451"/>
                <a:ext cx="161158" cy="183093"/>
              </a:xfrm>
              <a:custGeom>
                <a:avLst/>
                <a:gdLst/>
                <a:ahLst/>
                <a:cxnLst/>
                <a:rect l="l" t="t" r="r" b="b"/>
                <a:pathLst>
                  <a:path w="51736" h="58778" extrusionOk="0">
                    <a:moveTo>
                      <a:pt x="31739" y="1"/>
                    </a:moveTo>
                    <a:cubicBezTo>
                      <a:pt x="23157" y="1"/>
                      <a:pt x="15189" y="5101"/>
                      <a:pt x="11580" y="12882"/>
                    </a:cubicBezTo>
                    <a:cubicBezTo>
                      <a:pt x="10993" y="12718"/>
                      <a:pt x="10308" y="12621"/>
                      <a:pt x="9558" y="12621"/>
                    </a:cubicBezTo>
                    <a:cubicBezTo>
                      <a:pt x="4306" y="12621"/>
                      <a:pt x="0" y="16894"/>
                      <a:pt x="0" y="22178"/>
                    </a:cubicBezTo>
                    <a:cubicBezTo>
                      <a:pt x="0" y="27430"/>
                      <a:pt x="4306" y="31703"/>
                      <a:pt x="9558" y="31703"/>
                    </a:cubicBezTo>
                    <a:cubicBezTo>
                      <a:pt x="10015" y="31703"/>
                      <a:pt x="10439" y="31671"/>
                      <a:pt x="10863" y="31605"/>
                    </a:cubicBezTo>
                    <a:cubicBezTo>
                      <a:pt x="15168" y="47263"/>
                      <a:pt x="30011" y="58778"/>
                      <a:pt x="47658" y="58778"/>
                    </a:cubicBezTo>
                    <a:cubicBezTo>
                      <a:pt x="49028" y="58778"/>
                      <a:pt x="50398" y="58712"/>
                      <a:pt x="51735" y="58582"/>
                    </a:cubicBezTo>
                    <a:cubicBezTo>
                      <a:pt x="32620" y="56625"/>
                      <a:pt x="17713" y="41065"/>
                      <a:pt x="17713" y="22178"/>
                    </a:cubicBezTo>
                    <a:cubicBezTo>
                      <a:pt x="17713" y="22113"/>
                      <a:pt x="17713" y="22048"/>
                      <a:pt x="17713" y="21982"/>
                    </a:cubicBezTo>
                    <a:cubicBezTo>
                      <a:pt x="17778" y="10826"/>
                      <a:pt x="25933" y="2280"/>
                      <a:pt x="35817" y="388"/>
                    </a:cubicBezTo>
                    <a:cubicBezTo>
                      <a:pt x="34452" y="127"/>
                      <a:pt x="33088" y="1"/>
                      <a:pt x="317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3" name="Google Shape;8663;p73"/>
              <p:cNvSpPr/>
              <p:nvPr/>
            </p:nvSpPr>
            <p:spPr>
              <a:xfrm>
                <a:off x="8272258" y="3981117"/>
                <a:ext cx="306868" cy="193370"/>
              </a:xfrm>
              <a:custGeom>
                <a:avLst/>
                <a:gdLst/>
                <a:ahLst/>
                <a:cxnLst/>
                <a:rect l="l" t="t" r="r" b="b"/>
                <a:pathLst>
                  <a:path w="98513" h="62077" extrusionOk="0">
                    <a:moveTo>
                      <a:pt x="44592" y="0"/>
                    </a:moveTo>
                    <a:cubicBezTo>
                      <a:pt x="27434" y="0"/>
                      <a:pt x="13538" y="13896"/>
                      <a:pt x="13538" y="31022"/>
                    </a:cubicBezTo>
                    <a:cubicBezTo>
                      <a:pt x="13538" y="36796"/>
                      <a:pt x="15136" y="42211"/>
                      <a:pt x="17877" y="46843"/>
                    </a:cubicBezTo>
                    <a:lnTo>
                      <a:pt x="3328" y="55128"/>
                    </a:lnTo>
                    <a:cubicBezTo>
                      <a:pt x="1" y="57020"/>
                      <a:pt x="1338" y="62076"/>
                      <a:pt x="5155" y="62076"/>
                    </a:cubicBezTo>
                    <a:lnTo>
                      <a:pt x="67491" y="62076"/>
                    </a:lnTo>
                    <a:cubicBezTo>
                      <a:pt x="84617" y="62076"/>
                      <a:pt x="98513" y="48180"/>
                      <a:pt x="98513" y="31022"/>
                    </a:cubicBezTo>
                    <a:cubicBezTo>
                      <a:pt x="98513" y="13896"/>
                      <a:pt x="84617" y="0"/>
                      <a:pt x="674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4" name="Google Shape;8664;p73"/>
              <p:cNvSpPr/>
              <p:nvPr/>
            </p:nvSpPr>
            <p:spPr>
              <a:xfrm>
                <a:off x="7947918" y="3691120"/>
                <a:ext cx="306868" cy="193367"/>
              </a:xfrm>
              <a:custGeom>
                <a:avLst/>
                <a:gdLst/>
                <a:ahLst/>
                <a:cxnLst/>
                <a:rect l="l" t="t" r="r" b="b"/>
                <a:pathLst>
                  <a:path w="98513" h="62076" extrusionOk="0">
                    <a:moveTo>
                      <a:pt x="31022" y="0"/>
                    </a:moveTo>
                    <a:cubicBezTo>
                      <a:pt x="13896" y="0"/>
                      <a:pt x="0" y="13896"/>
                      <a:pt x="0" y="31022"/>
                    </a:cubicBezTo>
                    <a:cubicBezTo>
                      <a:pt x="0" y="48180"/>
                      <a:pt x="13896" y="62076"/>
                      <a:pt x="31022" y="62076"/>
                    </a:cubicBezTo>
                    <a:lnTo>
                      <a:pt x="93358" y="62076"/>
                    </a:lnTo>
                    <a:cubicBezTo>
                      <a:pt x="97175" y="62076"/>
                      <a:pt x="98512" y="57020"/>
                      <a:pt x="95185" y="55128"/>
                    </a:cubicBezTo>
                    <a:lnTo>
                      <a:pt x="80637" y="46842"/>
                    </a:lnTo>
                    <a:cubicBezTo>
                      <a:pt x="83377" y="42210"/>
                      <a:pt x="84975" y="36796"/>
                      <a:pt x="84975" y="31022"/>
                    </a:cubicBezTo>
                    <a:cubicBezTo>
                      <a:pt x="84975" y="13896"/>
                      <a:pt x="71079" y="0"/>
                      <a:pt x="539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5" name="Google Shape;8665;p73"/>
              <p:cNvSpPr/>
              <p:nvPr/>
            </p:nvSpPr>
            <p:spPr>
              <a:xfrm>
                <a:off x="8265452" y="3971567"/>
                <a:ext cx="323228" cy="212471"/>
              </a:xfrm>
              <a:custGeom>
                <a:avLst/>
                <a:gdLst/>
                <a:ahLst/>
                <a:cxnLst/>
                <a:rect l="l" t="t" r="r" b="b"/>
                <a:pathLst>
                  <a:path w="103765" h="68209" extrusionOk="0">
                    <a:moveTo>
                      <a:pt x="69676" y="6133"/>
                    </a:moveTo>
                    <a:cubicBezTo>
                      <a:pt x="85106" y="6133"/>
                      <a:pt x="97632" y="18659"/>
                      <a:pt x="97632" y="34088"/>
                    </a:cubicBezTo>
                    <a:cubicBezTo>
                      <a:pt x="97632" y="49517"/>
                      <a:pt x="85106" y="62076"/>
                      <a:pt x="69676" y="62076"/>
                    </a:cubicBezTo>
                    <a:lnTo>
                      <a:pt x="7340" y="62076"/>
                    </a:lnTo>
                    <a:cubicBezTo>
                      <a:pt x="6687" y="62076"/>
                      <a:pt x="6459" y="61162"/>
                      <a:pt x="7014" y="60836"/>
                    </a:cubicBezTo>
                    <a:lnTo>
                      <a:pt x="21399" y="52649"/>
                    </a:lnTo>
                    <a:cubicBezTo>
                      <a:pt x="21693" y="52518"/>
                      <a:pt x="21986" y="52290"/>
                      <a:pt x="22247" y="52029"/>
                    </a:cubicBezTo>
                    <a:cubicBezTo>
                      <a:pt x="23226" y="51050"/>
                      <a:pt x="23389" y="49550"/>
                      <a:pt x="22671" y="48343"/>
                    </a:cubicBezTo>
                    <a:cubicBezTo>
                      <a:pt x="20127" y="44037"/>
                      <a:pt x="18789" y="39111"/>
                      <a:pt x="18789" y="34088"/>
                    </a:cubicBezTo>
                    <a:cubicBezTo>
                      <a:pt x="18789" y="18659"/>
                      <a:pt x="31348" y="6133"/>
                      <a:pt x="46777" y="6133"/>
                    </a:cubicBezTo>
                    <a:close/>
                    <a:moveTo>
                      <a:pt x="46777" y="0"/>
                    </a:moveTo>
                    <a:cubicBezTo>
                      <a:pt x="27956" y="0"/>
                      <a:pt x="12657" y="15299"/>
                      <a:pt x="12657" y="34088"/>
                    </a:cubicBezTo>
                    <a:cubicBezTo>
                      <a:pt x="12657" y="39177"/>
                      <a:pt x="13799" y="44167"/>
                      <a:pt x="15951" y="48702"/>
                    </a:cubicBezTo>
                    <a:lnTo>
                      <a:pt x="3980" y="55552"/>
                    </a:lnTo>
                    <a:cubicBezTo>
                      <a:pt x="1273" y="57085"/>
                      <a:pt x="0" y="60151"/>
                      <a:pt x="783" y="63152"/>
                    </a:cubicBezTo>
                    <a:cubicBezTo>
                      <a:pt x="1599" y="66186"/>
                      <a:pt x="4241" y="68208"/>
                      <a:pt x="7340" y="68208"/>
                    </a:cubicBezTo>
                    <a:lnTo>
                      <a:pt x="69676" y="68208"/>
                    </a:lnTo>
                    <a:cubicBezTo>
                      <a:pt x="88465" y="68208"/>
                      <a:pt x="103764" y="52910"/>
                      <a:pt x="103764" y="34088"/>
                    </a:cubicBezTo>
                    <a:cubicBezTo>
                      <a:pt x="103764" y="15299"/>
                      <a:pt x="88465" y="0"/>
                      <a:pt x="6967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6" name="Google Shape;8666;p73"/>
              <p:cNvSpPr/>
              <p:nvPr/>
            </p:nvSpPr>
            <p:spPr>
              <a:xfrm>
                <a:off x="8369197" y="4027858"/>
                <a:ext cx="149676" cy="19107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134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67"/>
                    </a:cubicBezTo>
                    <a:cubicBezTo>
                      <a:pt x="0" y="4763"/>
                      <a:pt x="1370" y="6133"/>
                      <a:pt x="3034" y="6133"/>
                    </a:cubicBezTo>
                    <a:lnTo>
                      <a:pt x="45016" y="6133"/>
                    </a:lnTo>
                    <a:cubicBezTo>
                      <a:pt x="46679" y="6133"/>
                      <a:pt x="48049" y="4763"/>
                      <a:pt x="48049" y="3067"/>
                    </a:cubicBezTo>
                    <a:cubicBezTo>
                      <a:pt x="48049" y="1371"/>
                      <a:pt x="46679" y="1"/>
                      <a:pt x="450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7" name="Google Shape;8667;p73"/>
              <p:cNvSpPr/>
              <p:nvPr/>
            </p:nvSpPr>
            <p:spPr>
              <a:xfrm>
                <a:off x="8369197" y="4068300"/>
                <a:ext cx="149676" cy="19005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101" extrusionOk="0">
                    <a:moveTo>
                      <a:pt x="3034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45016" y="6100"/>
                    </a:lnTo>
                    <a:cubicBezTo>
                      <a:pt x="46679" y="6100"/>
                      <a:pt x="48049" y="4730"/>
                      <a:pt x="48049" y="3034"/>
                    </a:cubicBezTo>
                    <a:cubicBezTo>
                      <a:pt x="48049" y="1370"/>
                      <a:pt x="46679" y="0"/>
                      <a:pt x="45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8" name="Google Shape;8668;p73"/>
              <p:cNvSpPr/>
              <p:nvPr/>
            </p:nvSpPr>
            <p:spPr>
              <a:xfrm>
                <a:off x="8369197" y="4108639"/>
                <a:ext cx="95618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30696" h="6133" extrusionOk="0">
                    <a:moveTo>
                      <a:pt x="3034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34" y="6133"/>
                    </a:cubicBezTo>
                    <a:lnTo>
                      <a:pt x="27629" y="6133"/>
                    </a:lnTo>
                    <a:cubicBezTo>
                      <a:pt x="29325" y="6133"/>
                      <a:pt x="30696" y="4763"/>
                      <a:pt x="30696" y="3067"/>
                    </a:cubicBezTo>
                    <a:cubicBezTo>
                      <a:pt x="30696" y="1370"/>
                      <a:pt x="29325" y="0"/>
                      <a:pt x="2762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9" name="Google Shape;8669;p73"/>
              <p:cNvSpPr/>
              <p:nvPr/>
            </p:nvSpPr>
            <p:spPr>
              <a:xfrm>
                <a:off x="7938367" y="3681570"/>
                <a:ext cx="323225" cy="212471"/>
              </a:xfrm>
              <a:custGeom>
                <a:avLst/>
                <a:gdLst/>
                <a:ahLst/>
                <a:cxnLst/>
                <a:rect l="l" t="t" r="r" b="b"/>
                <a:pathLst>
                  <a:path w="103764" h="68209" extrusionOk="0">
                    <a:moveTo>
                      <a:pt x="56987" y="6100"/>
                    </a:moveTo>
                    <a:cubicBezTo>
                      <a:pt x="72416" y="6100"/>
                      <a:pt x="84975" y="18659"/>
                      <a:pt x="84975" y="34088"/>
                    </a:cubicBezTo>
                    <a:cubicBezTo>
                      <a:pt x="84975" y="39111"/>
                      <a:pt x="83637" y="44037"/>
                      <a:pt x="81093" y="48343"/>
                    </a:cubicBezTo>
                    <a:cubicBezTo>
                      <a:pt x="80375" y="49550"/>
                      <a:pt x="80571" y="51050"/>
                      <a:pt x="81517" y="52061"/>
                    </a:cubicBezTo>
                    <a:cubicBezTo>
                      <a:pt x="81778" y="52290"/>
                      <a:pt x="82039" y="52485"/>
                      <a:pt x="82333" y="52616"/>
                    </a:cubicBezTo>
                    <a:cubicBezTo>
                      <a:pt x="82333" y="52616"/>
                      <a:pt x="96522" y="60738"/>
                      <a:pt x="96751" y="60836"/>
                    </a:cubicBezTo>
                    <a:cubicBezTo>
                      <a:pt x="97338" y="61195"/>
                      <a:pt x="97077" y="62076"/>
                      <a:pt x="96424" y="62076"/>
                    </a:cubicBezTo>
                    <a:lnTo>
                      <a:pt x="34088" y="62076"/>
                    </a:lnTo>
                    <a:cubicBezTo>
                      <a:pt x="18659" y="62076"/>
                      <a:pt x="6133" y="49517"/>
                      <a:pt x="6133" y="34088"/>
                    </a:cubicBezTo>
                    <a:cubicBezTo>
                      <a:pt x="6133" y="18659"/>
                      <a:pt x="18659" y="6100"/>
                      <a:pt x="34088" y="6100"/>
                    </a:cubicBezTo>
                    <a:close/>
                    <a:moveTo>
                      <a:pt x="34088" y="0"/>
                    </a:moveTo>
                    <a:cubicBezTo>
                      <a:pt x="15299" y="0"/>
                      <a:pt x="0" y="15299"/>
                      <a:pt x="0" y="34088"/>
                    </a:cubicBezTo>
                    <a:cubicBezTo>
                      <a:pt x="0" y="52909"/>
                      <a:pt x="15299" y="68208"/>
                      <a:pt x="34088" y="68208"/>
                    </a:cubicBezTo>
                    <a:lnTo>
                      <a:pt x="96424" y="68208"/>
                    </a:lnTo>
                    <a:cubicBezTo>
                      <a:pt x="99523" y="68208"/>
                      <a:pt x="102165" y="66153"/>
                      <a:pt x="102981" y="63152"/>
                    </a:cubicBezTo>
                    <a:cubicBezTo>
                      <a:pt x="103764" y="60151"/>
                      <a:pt x="102492" y="57085"/>
                      <a:pt x="99784" y="55519"/>
                    </a:cubicBezTo>
                    <a:lnTo>
                      <a:pt x="87813" y="48702"/>
                    </a:lnTo>
                    <a:cubicBezTo>
                      <a:pt x="89966" y="44167"/>
                      <a:pt x="91107" y="39177"/>
                      <a:pt x="91107" y="34088"/>
                    </a:cubicBezTo>
                    <a:cubicBezTo>
                      <a:pt x="91107" y="15299"/>
                      <a:pt x="75809" y="0"/>
                      <a:pt x="569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0" name="Google Shape;8670;p73"/>
              <p:cNvSpPr/>
              <p:nvPr/>
            </p:nvSpPr>
            <p:spPr>
              <a:xfrm>
                <a:off x="8008171" y="3737861"/>
                <a:ext cx="149676" cy="19005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101" extrusionOk="0">
                    <a:moveTo>
                      <a:pt x="3034" y="0"/>
                    </a:moveTo>
                    <a:cubicBezTo>
                      <a:pt x="1371" y="0"/>
                      <a:pt x="1" y="1370"/>
                      <a:pt x="1" y="3067"/>
                    </a:cubicBezTo>
                    <a:cubicBezTo>
                      <a:pt x="1" y="4730"/>
                      <a:pt x="1371" y="6100"/>
                      <a:pt x="3034" y="6100"/>
                    </a:cubicBezTo>
                    <a:lnTo>
                      <a:pt x="45016" y="6100"/>
                    </a:lnTo>
                    <a:cubicBezTo>
                      <a:pt x="46680" y="6100"/>
                      <a:pt x="48050" y="4730"/>
                      <a:pt x="48050" y="3067"/>
                    </a:cubicBezTo>
                    <a:cubicBezTo>
                      <a:pt x="48050" y="1370"/>
                      <a:pt x="46680" y="0"/>
                      <a:pt x="4501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1" name="Google Shape;8671;p73"/>
              <p:cNvSpPr/>
              <p:nvPr/>
            </p:nvSpPr>
            <p:spPr>
              <a:xfrm>
                <a:off x="8008171" y="3778200"/>
                <a:ext cx="149676" cy="19107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134" extrusionOk="0">
                    <a:moveTo>
                      <a:pt x="3034" y="1"/>
                    </a:moveTo>
                    <a:cubicBezTo>
                      <a:pt x="1371" y="1"/>
                      <a:pt x="1" y="1371"/>
                      <a:pt x="1" y="3067"/>
                    </a:cubicBezTo>
                    <a:cubicBezTo>
                      <a:pt x="1" y="4763"/>
                      <a:pt x="1371" y="6133"/>
                      <a:pt x="3034" y="6133"/>
                    </a:cubicBezTo>
                    <a:lnTo>
                      <a:pt x="45016" y="6133"/>
                    </a:lnTo>
                    <a:cubicBezTo>
                      <a:pt x="46680" y="6133"/>
                      <a:pt x="48050" y="4763"/>
                      <a:pt x="48050" y="3067"/>
                    </a:cubicBezTo>
                    <a:cubicBezTo>
                      <a:pt x="48050" y="1371"/>
                      <a:pt x="46680" y="1"/>
                      <a:pt x="450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2" name="Google Shape;8672;p73"/>
              <p:cNvSpPr/>
              <p:nvPr/>
            </p:nvSpPr>
            <p:spPr>
              <a:xfrm>
                <a:off x="8062229" y="3818642"/>
                <a:ext cx="95618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30696" h="6133" extrusionOk="0">
                    <a:moveTo>
                      <a:pt x="3067" y="0"/>
                    </a:moveTo>
                    <a:cubicBezTo>
                      <a:pt x="1371" y="0"/>
                      <a:pt x="1" y="1370"/>
                      <a:pt x="1" y="3067"/>
                    </a:cubicBezTo>
                    <a:cubicBezTo>
                      <a:pt x="1" y="4763"/>
                      <a:pt x="1371" y="6133"/>
                      <a:pt x="3067" y="6133"/>
                    </a:cubicBezTo>
                    <a:lnTo>
                      <a:pt x="27662" y="6133"/>
                    </a:lnTo>
                    <a:cubicBezTo>
                      <a:pt x="29326" y="6133"/>
                      <a:pt x="30696" y="4763"/>
                      <a:pt x="30696" y="3067"/>
                    </a:cubicBezTo>
                    <a:cubicBezTo>
                      <a:pt x="30696" y="1370"/>
                      <a:pt x="29326" y="0"/>
                      <a:pt x="276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3" name="Google Shape;8673;p73"/>
              <p:cNvSpPr/>
              <p:nvPr/>
            </p:nvSpPr>
            <p:spPr>
              <a:xfrm>
                <a:off x="8478225" y="3810207"/>
                <a:ext cx="19005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9200" extrusionOk="0">
                    <a:moveTo>
                      <a:pt x="3034" y="1"/>
                    </a:moveTo>
                    <a:cubicBezTo>
                      <a:pt x="1338" y="1"/>
                      <a:pt x="0" y="1371"/>
                      <a:pt x="0" y="3067"/>
                    </a:cubicBezTo>
                    <a:lnTo>
                      <a:pt x="0" y="6133"/>
                    </a:lnTo>
                    <a:cubicBezTo>
                      <a:pt x="0" y="7830"/>
                      <a:pt x="1338" y="9200"/>
                      <a:pt x="3034" y="9200"/>
                    </a:cubicBezTo>
                    <a:cubicBezTo>
                      <a:pt x="4730" y="9200"/>
                      <a:pt x="6100" y="7830"/>
                      <a:pt x="6100" y="6133"/>
                    </a:cubicBezTo>
                    <a:lnTo>
                      <a:pt x="6100" y="3067"/>
                    </a:lnTo>
                    <a:cubicBezTo>
                      <a:pt x="6100" y="1371"/>
                      <a:pt x="4730" y="1"/>
                      <a:pt x="30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4" name="Google Shape;8674;p73"/>
              <p:cNvSpPr/>
              <p:nvPr/>
            </p:nvSpPr>
            <p:spPr>
              <a:xfrm>
                <a:off x="8361372" y="3810207"/>
                <a:ext cx="19005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9200" extrusionOk="0">
                    <a:moveTo>
                      <a:pt x="3034" y="1"/>
                    </a:moveTo>
                    <a:cubicBezTo>
                      <a:pt x="1338" y="1"/>
                      <a:pt x="0" y="1371"/>
                      <a:pt x="0" y="3067"/>
                    </a:cubicBezTo>
                    <a:lnTo>
                      <a:pt x="0" y="6133"/>
                    </a:lnTo>
                    <a:cubicBezTo>
                      <a:pt x="0" y="7830"/>
                      <a:pt x="1338" y="9200"/>
                      <a:pt x="3034" y="9200"/>
                    </a:cubicBezTo>
                    <a:cubicBezTo>
                      <a:pt x="4730" y="9200"/>
                      <a:pt x="6100" y="7830"/>
                      <a:pt x="6100" y="6133"/>
                    </a:cubicBezTo>
                    <a:lnTo>
                      <a:pt x="6100" y="3067"/>
                    </a:lnTo>
                    <a:cubicBezTo>
                      <a:pt x="6100" y="1371"/>
                      <a:pt x="4730" y="1"/>
                      <a:pt x="303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5" name="Google Shape;8675;p73"/>
              <p:cNvSpPr/>
              <p:nvPr/>
            </p:nvSpPr>
            <p:spPr>
              <a:xfrm>
                <a:off x="8404150" y="3819751"/>
                <a:ext cx="53248" cy="26126"/>
              </a:xfrm>
              <a:custGeom>
                <a:avLst/>
                <a:gdLst/>
                <a:ahLst/>
                <a:cxnLst/>
                <a:rect l="l" t="t" r="r" b="b"/>
                <a:pathLst>
                  <a:path w="17094" h="8387" extrusionOk="0">
                    <a:moveTo>
                      <a:pt x="3409" y="0"/>
                    </a:moveTo>
                    <a:cubicBezTo>
                      <a:pt x="2698" y="0"/>
                      <a:pt x="1983" y="248"/>
                      <a:pt x="1403" y="753"/>
                    </a:cubicBezTo>
                    <a:cubicBezTo>
                      <a:pt x="131" y="1862"/>
                      <a:pt x="0" y="3820"/>
                      <a:pt x="1110" y="5092"/>
                    </a:cubicBezTo>
                    <a:cubicBezTo>
                      <a:pt x="2936" y="7179"/>
                      <a:pt x="5644" y="8386"/>
                      <a:pt x="8547" y="8386"/>
                    </a:cubicBezTo>
                    <a:cubicBezTo>
                      <a:pt x="11417" y="8386"/>
                      <a:pt x="14125" y="7179"/>
                      <a:pt x="15984" y="5092"/>
                    </a:cubicBezTo>
                    <a:cubicBezTo>
                      <a:pt x="17093" y="3820"/>
                      <a:pt x="16963" y="1862"/>
                      <a:pt x="15691" y="753"/>
                    </a:cubicBezTo>
                    <a:cubicBezTo>
                      <a:pt x="15111" y="248"/>
                      <a:pt x="14396" y="0"/>
                      <a:pt x="13685" y="0"/>
                    </a:cubicBezTo>
                    <a:cubicBezTo>
                      <a:pt x="12834" y="0"/>
                      <a:pt x="11989" y="354"/>
                      <a:pt x="11385" y="1047"/>
                    </a:cubicBezTo>
                    <a:cubicBezTo>
                      <a:pt x="10700" y="1830"/>
                      <a:pt x="9656" y="2286"/>
                      <a:pt x="8547" y="2286"/>
                    </a:cubicBezTo>
                    <a:cubicBezTo>
                      <a:pt x="7438" y="2286"/>
                      <a:pt x="6394" y="1830"/>
                      <a:pt x="5709" y="1047"/>
                    </a:cubicBezTo>
                    <a:cubicBezTo>
                      <a:pt x="5105" y="354"/>
                      <a:pt x="4260" y="0"/>
                      <a:pt x="3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6" name="Google Shape;8676;p73"/>
              <p:cNvSpPr/>
              <p:nvPr/>
            </p:nvSpPr>
            <p:spPr>
              <a:xfrm>
                <a:off x="8272869" y="3678623"/>
                <a:ext cx="315811" cy="269472"/>
              </a:xfrm>
              <a:custGeom>
                <a:avLst/>
                <a:gdLst/>
                <a:ahLst/>
                <a:cxnLst/>
                <a:rect l="l" t="t" r="r" b="b"/>
                <a:pathLst>
                  <a:path w="101384" h="86508" extrusionOk="0">
                    <a:moveTo>
                      <a:pt x="10243" y="40775"/>
                    </a:moveTo>
                    <a:cubicBezTo>
                      <a:pt x="10080" y="41460"/>
                      <a:pt x="9982" y="42112"/>
                      <a:pt x="9852" y="42797"/>
                    </a:cubicBezTo>
                    <a:cubicBezTo>
                      <a:pt x="9656" y="44070"/>
                      <a:pt x="9558" y="45342"/>
                      <a:pt x="9526" y="46646"/>
                    </a:cubicBezTo>
                    <a:cubicBezTo>
                      <a:pt x="9460" y="48669"/>
                      <a:pt x="9689" y="50724"/>
                      <a:pt x="9982" y="52714"/>
                    </a:cubicBezTo>
                    <a:cubicBezTo>
                      <a:pt x="9982" y="52746"/>
                      <a:pt x="10015" y="52746"/>
                      <a:pt x="10015" y="52779"/>
                    </a:cubicBezTo>
                    <a:cubicBezTo>
                      <a:pt x="7699" y="51768"/>
                      <a:pt x="6101" y="49484"/>
                      <a:pt x="6101" y="46842"/>
                    </a:cubicBezTo>
                    <a:cubicBezTo>
                      <a:pt x="6101" y="44200"/>
                      <a:pt x="7797" y="41754"/>
                      <a:pt x="10211" y="40808"/>
                    </a:cubicBezTo>
                    <a:cubicBezTo>
                      <a:pt x="10243" y="40775"/>
                      <a:pt x="10243" y="40775"/>
                      <a:pt x="10243" y="40775"/>
                    </a:cubicBezTo>
                    <a:close/>
                    <a:moveTo>
                      <a:pt x="91108" y="40775"/>
                    </a:moveTo>
                    <a:cubicBezTo>
                      <a:pt x="91173" y="40808"/>
                      <a:pt x="91206" y="40808"/>
                      <a:pt x="91271" y="40840"/>
                    </a:cubicBezTo>
                    <a:cubicBezTo>
                      <a:pt x="91956" y="41134"/>
                      <a:pt x="92641" y="41558"/>
                      <a:pt x="93196" y="42080"/>
                    </a:cubicBezTo>
                    <a:cubicBezTo>
                      <a:pt x="94468" y="43287"/>
                      <a:pt x="95283" y="44950"/>
                      <a:pt x="95283" y="46842"/>
                    </a:cubicBezTo>
                    <a:cubicBezTo>
                      <a:pt x="95283" y="49484"/>
                      <a:pt x="93652" y="51768"/>
                      <a:pt x="91369" y="52779"/>
                    </a:cubicBezTo>
                    <a:cubicBezTo>
                      <a:pt x="91369" y="52746"/>
                      <a:pt x="91369" y="52746"/>
                      <a:pt x="91369" y="52714"/>
                    </a:cubicBezTo>
                    <a:cubicBezTo>
                      <a:pt x="91793" y="50039"/>
                      <a:pt x="91956" y="47299"/>
                      <a:pt x="91728" y="44591"/>
                    </a:cubicBezTo>
                    <a:cubicBezTo>
                      <a:pt x="91630" y="43352"/>
                      <a:pt x="91434" y="42047"/>
                      <a:pt x="91108" y="40775"/>
                    </a:cubicBezTo>
                    <a:close/>
                    <a:moveTo>
                      <a:pt x="34790" y="27751"/>
                    </a:moveTo>
                    <a:cubicBezTo>
                      <a:pt x="37101" y="27751"/>
                      <a:pt x="39439" y="28174"/>
                      <a:pt x="41689" y="29064"/>
                    </a:cubicBezTo>
                    <a:cubicBezTo>
                      <a:pt x="43157" y="29619"/>
                      <a:pt x="44527" y="30467"/>
                      <a:pt x="45929" y="31152"/>
                    </a:cubicBezTo>
                    <a:cubicBezTo>
                      <a:pt x="47423" y="31868"/>
                      <a:pt x="49045" y="32221"/>
                      <a:pt x="50665" y="32221"/>
                    </a:cubicBezTo>
                    <a:cubicBezTo>
                      <a:pt x="52512" y="32221"/>
                      <a:pt x="54358" y="31762"/>
                      <a:pt x="56009" y="30858"/>
                    </a:cubicBezTo>
                    <a:cubicBezTo>
                      <a:pt x="56042" y="30826"/>
                      <a:pt x="56042" y="30826"/>
                      <a:pt x="56074" y="30826"/>
                    </a:cubicBezTo>
                    <a:cubicBezTo>
                      <a:pt x="57020" y="30271"/>
                      <a:pt x="57966" y="29782"/>
                      <a:pt x="58977" y="29358"/>
                    </a:cubicBezTo>
                    <a:cubicBezTo>
                      <a:pt x="61394" y="28295"/>
                      <a:pt x="63982" y="27777"/>
                      <a:pt x="66565" y="27777"/>
                    </a:cubicBezTo>
                    <a:cubicBezTo>
                      <a:pt x="70642" y="27777"/>
                      <a:pt x="74705" y="29067"/>
                      <a:pt x="78060" y="31543"/>
                    </a:cubicBezTo>
                    <a:cubicBezTo>
                      <a:pt x="85562" y="37089"/>
                      <a:pt x="86900" y="46581"/>
                      <a:pt x="84617" y="55128"/>
                    </a:cubicBezTo>
                    <a:cubicBezTo>
                      <a:pt x="84617" y="55160"/>
                      <a:pt x="84617" y="55193"/>
                      <a:pt x="84617" y="55226"/>
                    </a:cubicBezTo>
                    <a:cubicBezTo>
                      <a:pt x="80702" y="69676"/>
                      <a:pt x="66969" y="80408"/>
                      <a:pt x="50692" y="80408"/>
                    </a:cubicBezTo>
                    <a:cubicBezTo>
                      <a:pt x="34415" y="80408"/>
                      <a:pt x="20682" y="69676"/>
                      <a:pt x="16767" y="55226"/>
                    </a:cubicBezTo>
                    <a:cubicBezTo>
                      <a:pt x="14484" y="46712"/>
                      <a:pt x="15821" y="37121"/>
                      <a:pt x="23324" y="31543"/>
                    </a:cubicBezTo>
                    <a:cubicBezTo>
                      <a:pt x="26626" y="29098"/>
                      <a:pt x="30666" y="27751"/>
                      <a:pt x="34790" y="27751"/>
                    </a:cubicBezTo>
                    <a:close/>
                    <a:moveTo>
                      <a:pt x="50692" y="0"/>
                    </a:moveTo>
                    <a:cubicBezTo>
                      <a:pt x="44070" y="0"/>
                      <a:pt x="37644" y="1272"/>
                      <a:pt x="31577" y="3817"/>
                    </a:cubicBezTo>
                    <a:cubicBezTo>
                      <a:pt x="30011" y="4469"/>
                      <a:pt x="29293" y="6263"/>
                      <a:pt x="29946" y="7829"/>
                    </a:cubicBezTo>
                    <a:cubicBezTo>
                      <a:pt x="30438" y="8985"/>
                      <a:pt x="31579" y="9696"/>
                      <a:pt x="32782" y="9696"/>
                    </a:cubicBezTo>
                    <a:cubicBezTo>
                      <a:pt x="33174" y="9696"/>
                      <a:pt x="33573" y="9620"/>
                      <a:pt x="33958" y="9460"/>
                    </a:cubicBezTo>
                    <a:cubicBezTo>
                      <a:pt x="39242" y="7242"/>
                      <a:pt x="44886" y="6100"/>
                      <a:pt x="50692" y="6100"/>
                    </a:cubicBezTo>
                    <a:cubicBezTo>
                      <a:pt x="60804" y="6100"/>
                      <a:pt x="70557" y="9623"/>
                      <a:pt x="78223" y="16016"/>
                    </a:cubicBezTo>
                    <a:cubicBezTo>
                      <a:pt x="84127" y="20942"/>
                      <a:pt x="88498" y="27336"/>
                      <a:pt x="90847" y="34381"/>
                    </a:cubicBezTo>
                    <a:cubicBezTo>
                      <a:pt x="90162" y="34284"/>
                      <a:pt x="89477" y="34218"/>
                      <a:pt x="88792" y="34218"/>
                    </a:cubicBezTo>
                    <a:cubicBezTo>
                      <a:pt x="88770" y="34218"/>
                      <a:pt x="88647" y="34233"/>
                      <a:pt x="88567" y="34233"/>
                    </a:cubicBezTo>
                    <a:cubicBezTo>
                      <a:pt x="88527" y="34233"/>
                      <a:pt x="88498" y="34229"/>
                      <a:pt x="88498" y="34218"/>
                    </a:cubicBezTo>
                    <a:cubicBezTo>
                      <a:pt x="87063" y="31380"/>
                      <a:pt x="84486" y="28771"/>
                      <a:pt x="81942" y="26814"/>
                    </a:cubicBezTo>
                    <a:cubicBezTo>
                      <a:pt x="77538" y="23486"/>
                      <a:pt x="72156" y="21594"/>
                      <a:pt x="66610" y="21594"/>
                    </a:cubicBezTo>
                    <a:cubicBezTo>
                      <a:pt x="64229" y="21594"/>
                      <a:pt x="61913" y="21953"/>
                      <a:pt x="59662" y="22606"/>
                    </a:cubicBezTo>
                    <a:lnTo>
                      <a:pt x="59630" y="22606"/>
                    </a:lnTo>
                    <a:cubicBezTo>
                      <a:pt x="57314" y="23291"/>
                      <a:pt x="55128" y="24302"/>
                      <a:pt x="53073" y="25476"/>
                    </a:cubicBezTo>
                    <a:cubicBezTo>
                      <a:pt x="52339" y="25900"/>
                      <a:pt x="51507" y="26112"/>
                      <a:pt x="50680" y="26112"/>
                    </a:cubicBezTo>
                    <a:cubicBezTo>
                      <a:pt x="49852" y="26112"/>
                      <a:pt x="49028" y="25900"/>
                      <a:pt x="48311" y="25476"/>
                    </a:cubicBezTo>
                    <a:cubicBezTo>
                      <a:pt x="46223" y="24302"/>
                      <a:pt x="44037" y="23291"/>
                      <a:pt x="41754" y="22606"/>
                    </a:cubicBezTo>
                    <a:lnTo>
                      <a:pt x="41721" y="22606"/>
                    </a:lnTo>
                    <a:cubicBezTo>
                      <a:pt x="39471" y="21953"/>
                      <a:pt x="37122" y="21594"/>
                      <a:pt x="34773" y="21594"/>
                    </a:cubicBezTo>
                    <a:cubicBezTo>
                      <a:pt x="29326" y="21594"/>
                      <a:pt x="23813" y="23486"/>
                      <a:pt x="19475" y="26781"/>
                    </a:cubicBezTo>
                    <a:cubicBezTo>
                      <a:pt x="16865" y="28771"/>
                      <a:pt x="14614" y="31250"/>
                      <a:pt x="12885" y="34218"/>
                    </a:cubicBezTo>
                    <a:cubicBezTo>
                      <a:pt x="12200" y="34218"/>
                      <a:pt x="11515" y="34251"/>
                      <a:pt x="10830" y="34349"/>
                    </a:cubicBezTo>
                    <a:cubicBezTo>
                      <a:pt x="10733" y="34381"/>
                      <a:pt x="10635" y="34381"/>
                      <a:pt x="10504" y="34381"/>
                    </a:cubicBezTo>
                    <a:cubicBezTo>
                      <a:pt x="12951" y="27075"/>
                      <a:pt x="17517" y="20518"/>
                      <a:pt x="23780" y="15495"/>
                    </a:cubicBezTo>
                    <a:cubicBezTo>
                      <a:pt x="25085" y="14451"/>
                      <a:pt x="25314" y="12526"/>
                      <a:pt x="24237" y="11189"/>
                    </a:cubicBezTo>
                    <a:cubicBezTo>
                      <a:pt x="23643" y="10446"/>
                      <a:pt x="22764" y="10063"/>
                      <a:pt x="21869" y="10063"/>
                    </a:cubicBezTo>
                    <a:cubicBezTo>
                      <a:pt x="21193" y="10063"/>
                      <a:pt x="20508" y="10282"/>
                      <a:pt x="19931" y="10732"/>
                    </a:cubicBezTo>
                    <a:cubicBezTo>
                      <a:pt x="11124" y="17811"/>
                      <a:pt x="5187" y="27662"/>
                      <a:pt x="3165" y="38492"/>
                    </a:cubicBezTo>
                    <a:cubicBezTo>
                      <a:pt x="1175" y="40710"/>
                      <a:pt x="1" y="43645"/>
                      <a:pt x="1" y="46842"/>
                    </a:cubicBezTo>
                    <a:cubicBezTo>
                      <a:pt x="1" y="53464"/>
                      <a:pt x="5155" y="58912"/>
                      <a:pt x="11646" y="59401"/>
                    </a:cubicBezTo>
                    <a:cubicBezTo>
                      <a:pt x="17126" y="75124"/>
                      <a:pt x="32555" y="86508"/>
                      <a:pt x="50692" y="86508"/>
                    </a:cubicBezTo>
                    <a:cubicBezTo>
                      <a:pt x="68829" y="86508"/>
                      <a:pt x="84258" y="75124"/>
                      <a:pt x="89705" y="59401"/>
                    </a:cubicBezTo>
                    <a:cubicBezTo>
                      <a:pt x="96229" y="58912"/>
                      <a:pt x="101383" y="53464"/>
                      <a:pt x="101383" y="46842"/>
                    </a:cubicBezTo>
                    <a:cubicBezTo>
                      <a:pt x="101383" y="43645"/>
                      <a:pt x="100176" y="40710"/>
                      <a:pt x="98219" y="38492"/>
                    </a:cubicBezTo>
                    <a:cubicBezTo>
                      <a:pt x="96262" y="27955"/>
                      <a:pt x="90586" y="18365"/>
                      <a:pt x="82137" y="11319"/>
                    </a:cubicBezTo>
                    <a:cubicBezTo>
                      <a:pt x="73395" y="4012"/>
                      <a:pt x="62207" y="0"/>
                      <a:pt x="506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7" name="Google Shape;8677;p73"/>
              <p:cNvSpPr/>
              <p:nvPr/>
            </p:nvSpPr>
            <p:spPr>
              <a:xfrm>
                <a:off x="8027276" y="4100307"/>
                <a:ext cx="19104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9167" extrusionOk="0">
                    <a:moveTo>
                      <a:pt x="3067" y="1"/>
                    </a:moveTo>
                    <a:cubicBezTo>
                      <a:pt x="1370" y="1"/>
                      <a:pt x="0" y="1371"/>
                      <a:pt x="0" y="3034"/>
                    </a:cubicBezTo>
                    <a:lnTo>
                      <a:pt x="0" y="6100"/>
                    </a:lnTo>
                    <a:cubicBezTo>
                      <a:pt x="0" y="7797"/>
                      <a:pt x="1370" y="9167"/>
                      <a:pt x="3067" y="9167"/>
                    </a:cubicBezTo>
                    <a:cubicBezTo>
                      <a:pt x="4763" y="9167"/>
                      <a:pt x="6133" y="7797"/>
                      <a:pt x="6133" y="6100"/>
                    </a:cubicBezTo>
                    <a:lnTo>
                      <a:pt x="6133" y="3034"/>
                    </a:lnTo>
                    <a:cubicBezTo>
                      <a:pt x="6133" y="1371"/>
                      <a:pt x="4763" y="1"/>
                      <a:pt x="30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8" name="Google Shape;8678;p73"/>
              <p:cNvSpPr/>
              <p:nvPr/>
            </p:nvSpPr>
            <p:spPr>
              <a:xfrm>
                <a:off x="8144129" y="4100307"/>
                <a:ext cx="19104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9167" extrusionOk="0">
                    <a:moveTo>
                      <a:pt x="3066" y="1"/>
                    </a:moveTo>
                    <a:cubicBezTo>
                      <a:pt x="1370" y="1"/>
                      <a:pt x="0" y="1371"/>
                      <a:pt x="0" y="3034"/>
                    </a:cubicBezTo>
                    <a:lnTo>
                      <a:pt x="0" y="6100"/>
                    </a:lnTo>
                    <a:cubicBezTo>
                      <a:pt x="0" y="7797"/>
                      <a:pt x="1370" y="9167"/>
                      <a:pt x="3066" y="9167"/>
                    </a:cubicBezTo>
                    <a:cubicBezTo>
                      <a:pt x="4763" y="9167"/>
                      <a:pt x="6133" y="7797"/>
                      <a:pt x="6133" y="6100"/>
                    </a:cubicBezTo>
                    <a:lnTo>
                      <a:pt x="6133" y="3034"/>
                    </a:lnTo>
                    <a:cubicBezTo>
                      <a:pt x="6133" y="1371"/>
                      <a:pt x="4763" y="1"/>
                      <a:pt x="30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9" name="Google Shape;8679;p73"/>
              <p:cNvSpPr/>
              <p:nvPr/>
            </p:nvSpPr>
            <p:spPr>
              <a:xfrm>
                <a:off x="8069646" y="4109764"/>
                <a:ext cx="53248" cy="26213"/>
              </a:xfrm>
              <a:custGeom>
                <a:avLst/>
                <a:gdLst/>
                <a:ahLst/>
                <a:cxnLst/>
                <a:rect l="l" t="t" r="r" b="b"/>
                <a:pathLst>
                  <a:path w="17094" h="8415" extrusionOk="0">
                    <a:moveTo>
                      <a:pt x="3428" y="0"/>
                    </a:moveTo>
                    <a:cubicBezTo>
                      <a:pt x="2711" y="0"/>
                      <a:pt x="1988" y="256"/>
                      <a:pt x="1404" y="781"/>
                    </a:cubicBezTo>
                    <a:cubicBezTo>
                      <a:pt x="131" y="1890"/>
                      <a:pt x="1" y="3815"/>
                      <a:pt x="1110" y="5087"/>
                    </a:cubicBezTo>
                    <a:cubicBezTo>
                      <a:pt x="2969" y="7175"/>
                      <a:pt x="5677" y="8414"/>
                      <a:pt x="8547" y="8414"/>
                    </a:cubicBezTo>
                    <a:cubicBezTo>
                      <a:pt x="11450" y="8414"/>
                      <a:pt x="14158" y="7175"/>
                      <a:pt x="15985" y="5087"/>
                    </a:cubicBezTo>
                    <a:cubicBezTo>
                      <a:pt x="17094" y="3815"/>
                      <a:pt x="16963" y="1890"/>
                      <a:pt x="15691" y="781"/>
                    </a:cubicBezTo>
                    <a:cubicBezTo>
                      <a:pt x="15106" y="256"/>
                      <a:pt x="14384" y="0"/>
                      <a:pt x="13666" y="0"/>
                    </a:cubicBezTo>
                    <a:cubicBezTo>
                      <a:pt x="12822" y="0"/>
                      <a:pt x="11985" y="354"/>
                      <a:pt x="11385" y="1042"/>
                    </a:cubicBezTo>
                    <a:cubicBezTo>
                      <a:pt x="10700" y="1825"/>
                      <a:pt x="9656" y="2282"/>
                      <a:pt x="8547" y="2282"/>
                    </a:cubicBezTo>
                    <a:cubicBezTo>
                      <a:pt x="7438" y="2282"/>
                      <a:pt x="6394" y="1825"/>
                      <a:pt x="5709" y="1042"/>
                    </a:cubicBezTo>
                    <a:cubicBezTo>
                      <a:pt x="5110" y="354"/>
                      <a:pt x="4272" y="0"/>
                      <a:pt x="342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0" name="Google Shape;8680;p73"/>
              <p:cNvSpPr/>
              <p:nvPr/>
            </p:nvSpPr>
            <p:spPr>
              <a:xfrm>
                <a:off x="7938367" y="3931735"/>
                <a:ext cx="315808" cy="306360"/>
              </a:xfrm>
              <a:custGeom>
                <a:avLst/>
                <a:gdLst/>
                <a:ahLst/>
                <a:cxnLst/>
                <a:rect l="l" t="t" r="r" b="b"/>
                <a:pathLst>
                  <a:path w="101383" h="98350" extrusionOk="0">
                    <a:moveTo>
                      <a:pt x="17549" y="6133"/>
                    </a:moveTo>
                    <a:cubicBezTo>
                      <a:pt x="23225" y="6133"/>
                      <a:pt x="27857" y="10765"/>
                      <a:pt x="27857" y="16441"/>
                    </a:cubicBezTo>
                    <a:cubicBezTo>
                      <a:pt x="27857" y="16767"/>
                      <a:pt x="27857" y="17093"/>
                      <a:pt x="27825" y="17452"/>
                    </a:cubicBezTo>
                    <a:cubicBezTo>
                      <a:pt x="23291" y="19800"/>
                      <a:pt x="19148" y="22899"/>
                      <a:pt x="15560" y="26553"/>
                    </a:cubicBezTo>
                    <a:cubicBezTo>
                      <a:pt x="15560" y="26553"/>
                      <a:pt x="15560" y="26553"/>
                      <a:pt x="15560" y="26585"/>
                    </a:cubicBezTo>
                    <a:cubicBezTo>
                      <a:pt x="10797" y="25639"/>
                      <a:pt x="7209" y="21431"/>
                      <a:pt x="7209" y="16441"/>
                    </a:cubicBezTo>
                    <a:cubicBezTo>
                      <a:pt x="7209" y="10765"/>
                      <a:pt x="11841" y="6133"/>
                      <a:pt x="17549" y="6133"/>
                    </a:cubicBezTo>
                    <a:close/>
                    <a:moveTo>
                      <a:pt x="10275" y="52616"/>
                    </a:moveTo>
                    <a:cubicBezTo>
                      <a:pt x="10210" y="52877"/>
                      <a:pt x="10145" y="53138"/>
                      <a:pt x="10112" y="53399"/>
                    </a:cubicBezTo>
                    <a:cubicBezTo>
                      <a:pt x="9721" y="55128"/>
                      <a:pt x="9558" y="56889"/>
                      <a:pt x="9558" y="58683"/>
                    </a:cubicBezTo>
                    <a:cubicBezTo>
                      <a:pt x="9558" y="60119"/>
                      <a:pt x="9623" y="61586"/>
                      <a:pt x="9786" y="63022"/>
                    </a:cubicBezTo>
                    <a:cubicBezTo>
                      <a:pt x="9851" y="63544"/>
                      <a:pt x="9916" y="64033"/>
                      <a:pt x="10014" y="64555"/>
                    </a:cubicBezTo>
                    <a:cubicBezTo>
                      <a:pt x="10014" y="64587"/>
                      <a:pt x="10014" y="64587"/>
                      <a:pt x="10014" y="64620"/>
                    </a:cubicBezTo>
                    <a:cubicBezTo>
                      <a:pt x="7731" y="63609"/>
                      <a:pt x="6133" y="61326"/>
                      <a:pt x="6133" y="58683"/>
                    </a:cubicBezTo>
                    <a:cubicBezTo>
                      <a:pt x="6133" y="56824"/>
                      <a:pt x="6915" y="55128"/>
                      <a:pt x="8188" y="53953"/>
                    </a:cubicBezTo>
                    <a:cubicBezTo>
                      <a:pt x="8775" y="53399"/>
                      <a:pt x="9460" y="52942"/>
                      <a:pt x="10243" y="52649"/>
                    </a:cubicBezTo>
                    <a:cubicBezTo>
                      <a:pt x="10243" y="52616"/>
                      <a:pt x="10243" y="52616"/>
                      <a:pt x="10275" y="52616"/>
                    </a:cubicBezTo>
                    <a:close/>
                    <a:moveTo>
                      <a:pt x="91140" y="52616"/>
                    </a:moveTo>
                    <a:cubicBezTo>
                      <a:pt x="91140" y="52616"/>
                      <a:pt x="91270" y="52681"/>
                      <a:pt x="91336" y="52714"/>
                    </a:cubicBezTo>
                    <a:cubicBezTo>
                      <a:pt x="92021" y="53007"/>
                      <a:pt x="92673" y="53432"/>
                      <a:pt x="93228" y="53953"/>
                    </a:cubicBezTo>
                    <a:cubicBezTo>
                      <a:pt x="94467" y="55128"/>
                      <a:pt x="95283" y="56824"/>
                      <a:pt x="95283" y="58683"/>
                    </a:cubicBezTo>
                    <a:cubicBezTo>
                      <a:pt x="95283" y="61326"/>
                      <a:pt x="93684" y="63609"/>
                      <a:pt x="91368" y="64620"/>
                    </a:cubicBezTo>
                    <a:cubicBezTo>
                      <a:pt x="91368" y="64587"/>
                      <a:pt x="91401" y="64587"/>
                      <a:pt x="91401" y="64555"/>
                    </a:cubicBezTo>
                    <a:cubicBezTo>
                      <a:pt x="91694" y="62598"/>
                      <a:pt x="91858" y="60640"/>
                      <a:pt x="91858" y="58683"/>
                    </a:cubicBezTo>
                    <a:cubicBezTo>
                      <a:pt x="91858" y="56922"/>
                      <a:pt x="91662" y="55193"/>
                      <a:pt x="91303" y="53497"/>
                    </a:cubicBezTo>
                    <a:cubicBezTo>
                      <a:pt x="91270" y="53203"/>
                      <a:pt x="91205" y="52910"/>
                      <a:pt x="91140" y="52616"/>
                    </a:cubicBezTo>
                    <a:close/>
                    <a:moveTo>
                      <a:pt x="66594" y="39592"/>
                    </a:moveTo>
                    <a:cubicBezTo>
                      <a:pt x="70717" y="39592"/>
                      <a:pt x="74757" y="40939"/>
                      <a:pt x="78059" y="43385"/>
                    </a:cubicBezTo>
                    <a:cubicBezTo>
                      <a:pt x="82430" y="46647"/>
                      <a:pt x="85366" y="51768"/>
                      <a:pt x="85692" y="57542"/>
                    </a:cubicBezTo>
                    <a:cubicBezTo>
                      <a:pt x="85888" y="60738"/>
                      <a:pt x="85431" y="64000"/>
                      <a:pt x="84616" y="67099"/>
                    </a:cubicBezTo>
                    <a:cubicBezTo>
                      <a:pt x="80702" y="81550"/>
                      <a:pt x="66969" y="92249"/>
                      <a:pt x="50691" y="92249"/>
                    </a:cubicBezTo>
                    <a:cubicBezTo>
                      <a:pt x="34414" y="92249"/>
                      <a:pt x="20681" y="81550"/>
                      <a:pt x="16767" y="67099"/>
                    </a:cubicBezTo>
                    <a:cubicBezTo>
                      <a:pt x="16767" y="67067"/>
                      <a:pt x="16767" y="67034"/>
                      <a:pt x="16767" y="67001"/>
                    </a:cubicBezTo>
                    <a:cubicBezTo>
                      <a:pt x="15951" y="63968"/>
                      <a:pt x="15527" y="60706"/>
                      <a:pt x="15690" y="57542"/>
                    </a:cubicBezTo>
                    <a:cubicBezTo>
                      <a:pt x="16016" y="51768"/>
                      <a:pt x="18952" y="46647"/>
                      <a:pt x="23323" y="43385"/>
                    </a:cubicBezTo>
                    <a:cubicBezTo>
                      <a:pt x="26626" y="40939"/>
                      <a:pt x="30665" y="39592"/>
                      <a:pt x="34789" y="39592"/>
                    </a:cubicBezTo>
                    <a:cubicBezTo>
                      <a:pt x="37101" y="39592"/>
                      <a:pt x="39439" y="40015"/>
                      <a:pt x="41688" y="40905"/>
                    </a:cubicBezTo>
                    <a:cubicBezTo>
                      <a:pt x="42928" y="41395"/>
                      <a:pt x="44135" y="42015"/>
                      <a:pt x="45309" y="42667"/>
                    </a:cubicBezTo>
                    <a:cubicBezTo>
                      <a:pt x="46973" y="43597"/>
                      <a:pt x="48840" y="44061"/>
                      <a:pt x="50704" y="44061"/>
                    </a:cubicBezTo>
                    <a:cubicBezTo>
                      <a:pt x="52567" y="44061"/>
                      <a:pt x="54426" y="43597"/>
                      <a:pt x="56074" y="42667"/>
                    </a:cubicBezTo>
                    <a:cubicBezTo>
                      <a:pt x="57248" y="42015"/>
                      <a:pt x="58455" y="41395"/>
                      <a:pt x="59694" y="40905"/>
                    </a:cubicBezTo>
                    <a:cubicBezTo>
                      <a:pt x="61944" y="40015"/>
                      <a:pt x="64282" y="39592"/>
                      <a:pt x="66594" y="39592"/>
                    </a:cubicBezTo>
                    <a:close/>
                    <a:moveTo>
                      <a:pt x="17549" y="0"/>
                    </a:moveTo>
                    <a:cubicBezTo>
                      <a:pt x="8481" y="0"/>
                      <a:pt x="1109" y="7372"/>
                      <a:pt x="1109" y="16441"/>
                    </a:cubicBezTo>
                    <a:cubicBezTo>
                      <a:pt x="1109" y="23258"/>
                      <a:pt x="5284" y="29162"/>
                      <a:pt x="11286" y="31641"/>
                    </a:cubicBezTo>
                    <a:cubicBezTo>
                      <a:pt x="7209" y="37219"/>
                      <a:pt x="4404" y="43580"/>
                      <a:pt x="3164" y="50333"/>
                    </a:cubicBezTo>
                    <a:cubicBezTo>
                      <a:pt x="1207" y="52551"/>
                      <a:pt x="0" y="55487"/>
                      <a:pt x="0" y="58683"/>
                    </a:cubicBezTo>
                    <a:cubicBezTo>
                      <a:pt x="0" y="65305"/>
                      <a:pt x="5154" y="70753"/>
                      <a:pt x="11678" y="71242"/>
                    </a:cubicBezTo>
                    <a:cubicBezTo>
                      <a:pt x="17125" y="86965"/>
                      <a:pt x="32555" y="98349"/>
                      <a:pt x="50691" y="98349"/>
                    </a:cubicBezTo>
                    <a:cubicBezTo>
                      <a:pt x="68828" y="98349"/>
                      <a:pt x="84257" y="86965"/>
                      <a:pt x="89737" y="71242"/>
                    </a:cubicBezTo>
                    <a:cubicBezTo>
                      <a:pt x="96229" y="70753"/>
                      <a:pt x="101383" y="65305"/>
                      <a:pt x="101383" y="58683"/>
                    </a:cubicBezTo>
                    <a:cubicBezTo>
                      <a:pt x="101383" y="55487"/>
                      <a:pt x="100208" y="52551"/>
                      <a:pt x="98218" y="50333"/>
                    </a:cubicBezTo>
                    <a:cubicBezTo>
                      <a:pt x="96131" y="38981"/>
                      <a:pt x="89770" y="28804"/>
                      <a:pt x="80277" y="21660"/>
                    </a:cubicBezTo>
                    <a:cubicBezTo>
                      <a:pt x="79718" y="21247"/>
                      <a:pt x="79067" y="21046"/>
                      <a:pt x="78423" y="21046"/>
                    </a:cubicBezTo>
                    <a:cubicBezTo>
                      <a:pt x="77489" y="21046"/>
                      <a:pt x="76570" y="21469"/>
                      <a:pt x="75972" y="22280"/>
                    </a:cubicBezTo>
                    <a:cubicBezTo>
                      <a:pt x="74960" y="23617"/>
                      <a:pt x="75221" y="25542"/>
                      <a:pt x="76591" y="26553"/>
                    </a:cubicBezTo>
                    <a:cubicBezTo>
                      <a:pt x="83376" y="31641"/>
                      <a:pt x="88302" y="38492"/>
                      <a:pt x="90879" y="46255"/>
                    </a:cubicBezTo>
                    <a:cubicBezTo>
                      <a:pt x="90846" y="46223"/>
                      <a:pt x="90814" y="46223"/>
                      <a:pt x="90781" y="46223"/>
                    </a:cubicBezTo>
                    <a:cubicBezTo>
                      <a:pt x="90063" y="46125"/>
                      <a:pt x="89378" y="46059"/>
                      <a:pt x="88661" y="46059"/>
                    </a:cubicBezTo>
                    <a:lnTo>
                      <a:pt x="88498" y="46059"/>
                    </a:lnTo>
                    <a:cubicBezTo>
                      <a:pt x="86704" y="42993"/>
                      <a:pt x="84290" y="40318"/>
                      <a:pt x="81387" y="38263"/>
                    </a:cubicBezTo>
                    <a:cubicBezTo>
                      <a:pt x="77244" y="35230"/>
                      <a:pt x="72123" y="33436"/>
                      <a:pt x="66610" y="33436"/>
                    </a:cubicBezTo>
                    <a:cubicBezTo>
                      <a:pt x="61782" y="33436"/>
                      <a:pt x="57215" y="34969"/>
                      <a:pt x="53073" y="37317"/>
                    </a:cubicBezTo>
                    <a:cubicBezTo>
                      <a:pt x="52362" y="37737"/>
                      <a:pt x="51539" y="37941"/>
                      <a:pt x="50716" y="37941"/>
                    </a:cubicBezTo>
                    <a:cubicBezTo>
                      <a:pt x="49876" y="37941"/>
                      <a:pt x="49035" y="37729"/>
                      <a:pt x="48310" y="37317"/>
                    </a:cubicBezTo>
                    <a:cubicBezTo>
                      <a:pt x="44167" y="34969"/>
                      <a:pt x="39601" y="33436"/>
                      <a:pt x="34773" y="33436"/>
                    </a:cubicBezTo>
                    <a:cubicBezTo>
                      <a:pt x="29260" y="33436"/>
                      <a:pt x="24139" y="35230"/>
                      <a:pt x="19963" y="38263"/>
                    </a:cubicBezTo>
                    <a:cubicBezTo>
                      <a:pt x="17223" y="40253"/>
                      <a:pt x="14842" y="42797"/>
                      <a:pt x="13081" y="45733"/>
                    </a:cubicBezTo>
                    <a:cubicBezTo>
                      <a:pt x="13015" y="45864"/>
                      <a:pt x="12950" y="45962"/>
                      <a:pt x="12885" y="46059"/>
                    </a:cubicBezTo>
                    <a:lnTo>
                      <a:pt x="12722" y="46059"/>
                    </a:lnTo>
                    <a:cubicBezTo>
                      <a:pt x="12526" y="46059"/>
                      <a:pt x="11678" y="46092"/>
                      <a:pt x="11482" y="46125"/>
                    </a:cubicBezTo>
                    <a:cubicBezTo>
                      <a:pt x="11156" y="46157"/>
                      <a:pt x="10830" y="46190"/>
                      <a:pt x="10536" y="46255"/>
                    </a:cubicBezTo>
                    <a:cubicBezTo>
                      <a:pt x="12298" y="40971"/>
                      <a:pt x="15168" y="36078"/>
                      <a:pt x="18985" y="31870"/>
                    </a:cubicBezTo>
                    <a:cubicBezTo>
                      <a:pt x="22508" y="28086"/>
                      <a:pt x="26650" y="24889"/>
                      <a:pt x="31250" y="22540"/>
                    </a:cubicBezTo>
                    <a:cubicBezTo>
                      <a:pt x="37219" y="19572"/>
                      <a:pt x="43874" y="17941"/>
                      <a:pt x="50691" y="17941"/>
                    </a:cubicBezTo>
                    <a:cubicBezTo>
                      <a:pt x="56074" y="17941"/>
                      <a:pt x="61293" y="18920"/>
                      <a:pt x="66251" y="20844"/>
                    </a:cubicBezTo>
                    <a:cubicBezTo>
                      <a:pt x="66611" y="20976"/>
                      <a:pt x="66979" y="21039"/>
                      <a:pt x="67340" y="21039"/>
                    </a:cubicBezTo>
                    <a:cubicBezTo>
                      <a:pt x="68585" y="21039"/>
                      <a:pt x="69750" y="20296"/>
                      <a:pt x="70231" y="19083"/>
                    </a:cubicBezTo>
                    <a:cubicBezTo>
                      <a:pt x="70818" y="17484"/>
                      <a:pt x="70035" y="15723"/>
                      <a:pt x="68469" y="15136"/>
                    </a:cubicBezTo>
                    <a:cubicBezTo>
                      <a:pt x="62793" y="12950"/>
                      <a:pt x="56824" y="11841"/>
                      <a:pt x="50691" y="11841"/>
                    </a:cubicBezTo>
                    <a:cubicBezTo>
                      <a:pt x="44918" y="11841"/>
                      <a:pt x="39242" y="12852"/>
                      <a:pt x="33892" y="14777"/>
                    </a:cubicBezTo>
                    <a:cubicBezTo>
                      <a:pt x="33044" y="6492"/>
                      <a:pt x="26031" y="0"/>
                      <a:pt x="175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81" name="Google Shape;8681;p73"/>
            <p:cNvGrpSpPr/>
            <p:nvPr/>
          </p:nvGrpSpPr>
          <p:grpSpPr>
            <a:xfrm>
              <a:off x="7938367" y="3678623"/>
              <a:ext cx="650312" cy="559473"/>
              <a:chOff x="7938367" y="3678623"/>
              <a:chExt cx="650312" cy="559473"/>
            </a:xfrm>
          </p:grpSpPr>
          <p:sp>
            <p:nvSpPr>
              <p:cNvPr id="8682" name="Google Shape;8682;p73"/>
              <p:cNvSpPr/>
              <p:nvPr/>
            </p:nvSpPr>
            <p:spPr>
              <a:xfrm>
                <a:off x="7951372" y="3941286"/>
                <a:ext cx="83323" cy="83323"/>
              </a:xfrm>
              <a:custGeom>
                <a:avLst/>
                <a:gdLst/>
                <a:ahLst/>
                <a:cxnLst/>
                <a:rect l="l" t="t" r="r" b="b"/>
                <a:pathLst>
                  <a:path w="26749" h="26749" extrusionOk="0">
                    <a:moveTo>
                      <a:pt x="13374" y="0"/>
                    </a:moveTo>
                    <a:cubicBezTo>
                      <a:pt x="5970" y="0"/>
                      <a:pt x="0" y="6002"/>
                      <a:pt x="0" y="13375"/>
                    </a:cubicBezTo>
                    <a:cubicBezTo>
                      <a:pt x="0" y="20779"/>
                      <a:pt x="5970" y="26749"/>
                      <a:pt x="13374" y="26749"/>
                    </a:cubicBezTo>
                    <a:cubicBezTo>
                      <a:pt x="20747" y="26749"/>
                      <a:pt x="26749" y="20779"/>
                      <a:pt x="26749" y="13375"/>
                    </a:cubicBezTo>
                    <a:cubicBezTo>
                      <a:pt x="26749" y="6002"/>
                      <a:pt x="20747" y="0"/>
                      <a:pt x="133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3" name="Google Shape;8683;p73"/>
              <p:cNvSpPr/>
              <p:nvPr/>
            </p:nvSpPr>
            <p:spPr>
              <a:xfrm>
                <a:off x="7955335" y="3978171"/>
                <a:ext cx="281873" cy="136365"/>
              </a:xfrm>
              <a:custGeom>
                <a:avLst/>
                <a:gdLst/>
                <a:ahLst/>
                <a:cxnLst/>
                <a:rect l="l" t="t" r="r" b="b"/>
                <a:pathLst>
                  <a:path w="90489" h="43777" extrusionOk="0">
                    <a:moveTo>
                      <a:pt x="45244" y="0"/>
                    </a:moveTo>
                    <a:cubicBezTo>
                      <a:pt x="20290" y="0"/>
                      <a:pt x="1" y="19638"/>
                      <a:pt x="1" y="43776"/>
                    </a:cubicBezTo>
                    <a:lnTo>
                      <a:pt x="90488" y="43776"/>
                    </a:lnTo>
                    <a:cubicBezTo>
                      <a:pt x="90488" y="19638"/>
                      <a:pt x="70198" y="0"/>
                      <a:pt x="45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4" name="Google Shape;8684;p73"/>
              <p:cNvSpPr/>
              <p:nvPr/>
            </p:nvSpPr>
            <p:spPr>
              <a:xfrm>
                <a:off x="8185178" y="4084760"/>
                <a:ext cx="59447" cy="59447"/>
              </a:xfrm>
              <a:custGeom>
                <a:avLst/>
                <a:gdLst/>
                <a:ahLst/>
                <a:cxnLst/>
                <a:rect l="l" t="t" r="r" b="b"/>
                <a:pathLst>
                  <a:path w="19084" h="19084" extrusionOk="0">
                    <a:moveTo>
                      <a:pt x="9558" y="1"/>
                    </a:moveTo>
                    <a:cubicBezTo>
                      <a:pt x="4274" y="1"/>
                      <a:pt x="1" y="4274"/>
                      <a:pt x="1" y="9558"/>
                    </a:cubicBezTo>
                    <a:cubicBezTo>
                      <a:pt x="1" y="14810"/>
                      <a:pt x="4274" y="19083"/>
                      <a:pt x="9558" y="19083"/>
                    </a:cubicBezTo>
                    <a:cubicBezTo>
                      <a:pt x="14810" y="19083"/>
                      <a:pt x="19083" y="14810"/>
                      <a:pt x="19083" y="9558"/>
                    </a:cubicBezTo>
                    <a:cubicBezTo>
                      <a:pt x="19083" y="4274"/>
                      <a:pt x="14810" y="1"/>
                      <a:pt x="9558" y="1"/>
                    </a:cubicBezTo>
                    <a:close/>
                  </a:path>
                </a:pathLst>
              </a:custGeom>
              <a:solidFill>
                <a:srgbClr val="E6B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5" name="Google Shape;8685;p73"/>
              <p:cNvSpPr/>
              <p:nvPr/>
            </p:nvSpPr>
            <p:spPr>
              <a:xfrm>
                <a:off x="7977588" y="4045458"/>
                <a:ext cx="237366" cy="183084"/>
              </a:xfrm>
              <a:custGeom>
                <a:avLst/>
                <a:gdLst/>
                <a:ahLst/>
                <a:cxnLst/>
                <a:rect l="l" t="t" r="r" b="b"/>
                <a:pathLst>
                  <a:path w="76201" h="58775" extrusionOk="0">
                    <a:moveTo>
                      <a:pt x="22175" y="0"/>
                    </a:moveTo>
                    <a:cubicBezTo>
                      <a:pt x="10583" y="0"/>
                      <a:pt x="78" y="9314"/>
                      <a:pt x="0" y="21980"/>
                    </a:cubicBezTo>
                    <a:cubicBezTo>
                      <a:pt x="0" y="22045"/>
                      <a:pt x="0" y="22110"/>
                      <a:pt x="0" y="22175"/>
                    </a:cubicBezTo>
                    <a:cubicBezTo>
                      <a:pt x="0" y="42400"/>
                      <a:pt x="17060" y="58775"/>
                      <a:pt x="38100" y="58775"/>
                    </a:cubicBezTo>
                    <a:cubicBezTo>
                      <a:pt x="59140" y="58775"/>
                      <a:pt x="76200" y="42400"/>
                      <a:pt x="76200" y="22175"/>
                    </a:cubicBezTo>
                    <a:cubicBezTo>
                      <a:pt x="76200" y="22110"/>
                      <a:pt x="76200" y="22045"/>
                      <a:pt x="76200" y="21980"/>
                    </a:cubicBezTo>
                    <a:cubicBezTo>
                      <a:pt x="76123" y="9314"/>
                      <a:pt x="65617" y="0"/>
                      <a:pt x="54026" y="0"/>
                    </a:cubicBezTo>
                    <a:cubicBezTo>
                      <a:pt x="51019" y="0"/>
                      <a:pt x="47940" y="627"/>
                      <a:pt x="44950" y="1984"/>
                    </a:cubicBezTo>
                    <a:cubicBezTo>
                      <a:pt x="43841" y="2473"/>
                      <a:pt x="42863" y="2995"/>
                      <a:pt x="41982" y="3484"/>
                    </a:cubicBezTo>
                    <a:cubicBezTo>
                      <a:pt x="40775" y="4169"/>
                      <a:pt x="39438" y="4512"/>
                      <a:pt x="38100" y="4512"/>
                    </a:cubicBezTo>
                    <a:cubicBezTo>
                      <a:pt x="36763" y="4512"/>
                      <a:pt x="35425" y="4169"/>
                      <a:pt x="34219" y="3484"/>
                    </a:cubicBezTo>
                    <a:cubicBezTo>
                      <a:pt x="33370" y="2995"/>
                      <a:pt x="32359" y="2473"/>
                      <a:pt x="31250" y="1984"/>
                    </a:cubicBezTo>
                    <a:cubicBezTo>
                      <a:pt x="28261" y="627"/>
                      <a:pt x="25181" y="0"/>
                      <a:pt x="22175" y="0"/>
                    </a:cubicBezTo>
                    <a:close/>
                  </a:path>
                </a:pathLst>
              </a:custGeom>
              <a:solidFill>
                <a:srgbClr val="FFC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6" name="Google Shape;8686;p73"/>
              <p:cNvSpPr/>
              <p:nvPr/>
            </p:nvSpPr>
            <p:spPr>
              <a:xfrm>
                <a:off x="7947918" y="4045445"/>
                <a:ext cx="161055" cy="183097"/>
              </a:xfrm>
              <a:custGeom>
                <a:avLst/>
                <a:gdLst/>
                <a:ahLst/>
                <a:cxnLst/>
                <a:rect l="l" t="t" r="r" b="b"/>
                <a:pathLst>
                  <a:path w="51703" h="58779" extrusionOk="0">
                    <a:moveTo>
                      <a:pt x="31702" y="0"/>
                    </a:moveTo>
                    <a:cubicBezTo>
                      <a:pt x="23154" y="0"/>
                      <a:pt x="15214" y="5071"/>
                      <a:pt x="11580" y="12817"/>
                    </a:cubicBezTo>
                    <a:cubicBezTo>
                      <a:pt x="10993" y="12687"/>
                      <a:pt x="10308" y="12622"/>
                      <a:pt x="9525" y="12622"/>
                    </a:cubicBezTo>
                    <a:cubicBezTo>
                      <a:pt x="4273" y="12622"/>
                      <a:pt x="0" y="16895"/>
                      <a:pt x="0" y="22179"/>
                    </a:cubicBezTo>
                    <a:cubicBezTo>
                      <a:pt x="0" y="27431"/>
                      <a:pt x="4273" y="31704"/>
                      <a:pt x="9525" y="31704"/>
                    </a:cubicBezTo>
                    <a:cubicBezTo>
                      <a:pt x="10015" y="31704"/>
                      <a:pt x="10439" y="31672"/>
                      <a:pt x="10830" y="31574"/>
                    </a:cubicBezTo>
                    <a:cubicBezTo>
                      <a:pt x="15136" y="47264"/>
                      <a:pt x="29978" y="58779"/>
                      <a:pt x="47625" y="58779"/>
                    </a:cubicBezTo>
                    <a:cubicBezTo>
                      <a:pt x="48995" y="58779"/>
                      <a:pt x="50365" y="58714"/>
                      <a:pt x="51703" y="58583"/>
                    </a:cubicBezTo>
                    <a:cubicBezTo>
                      <a:pt x="32588" y="56626"/>
                      <a:pt x="17680" y="41066"/>
                      <a:pt x="17680" y="22179"/>
                    </a:cubicBezTo>
                    <a:cubicBezTo>
                      <a:pt x="17680" y="22114"/>
                      <a:pt x="17680" y="22049"/>
                      <a:pt x="17680" y="21984"/>
                    </a:cubicBezTo>
                    <a:cubicBezTo>
                      <a:pt x="17745" y="10828"/>
                      <a:pt x="25900" y="2281"/>
                      <a:pt x="35784" y="389"/>
                    </a:cubicBezTo>
                    <a:cubicBezTo>
                      <a:pt x="34418" y="127"/>
                      <a:pt x="33052" y="0"/>
                      <a:pt x="31702" y="0"/>
                    </a:cubicBezTo>
                    <a:close/>
                  </a:path>
                </a:pathLst>
              </a:custGeom>
              <a:solidFill>
                <a:srgbClr val="E6B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7" name="Google Shape;8687;p73"/>
              <p:cNvSpPr/>
              <p:nvPr/>
            </p:nvSpPr>
            <p:spPr>
              <a:xfrm>
                <a:off x="8289839" y="3688174"/>
                <a:ext cx="281870" cy="136365"/>
              </a:xfrm>
              <a:custGeom>
                <a:avLst/>
                <a:gdLst/>
                <a:ahLst/>
                <a:cxnLst/>
                <a:rect l="l" t="t" r="r" b="b"/>
                <a:pathLst>
                  <a:path w="90488" h="43777" extrusionOk="0">
                    <a:moveTo>
                      <a:pt x="45244" y="0"/>
                    </a:moveTo>
                    <a:cubicBezTo>
                      <a:pt x="20290" y="0"/>
                      <a:pt x="0" y="19638"/>
                      <a:pt x="0" y="43776"/>
                    </a:cubicBezTo>
                    <a:lnTo>
                      <a:pt x="90488" y="43776"/>
                    </a:lnTo>
                    <a:cubicBezTo>
                      <a:pt x="90488" y="19638"/>
                      <a:pt x="70198" y="0"/>
                      <a:pt x="45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8" name="Google Shape;8688;p73"/>
              <p:cNvSpPr/>
              <p:nvPr/>
            </p:nvSpPr>
            <p:spPr>
              <a:xfrm>
                <a:off x="8289839" y="3688174"/>
                <a:ext cx="159937" cy="136365"/>
              </a:xfrm>
              <a:custGeom>
                <a:avLst/>
                <a:gdLst/>
                <a:ahLst/>
                <a:cxnLst/>
                <a:rect l="l" t="t" r="r" b="b"/>
                <a:pathLst>
                  <a:path w="51344" h="43777" extrusionOk="0">
                    <a:moveTo>
                      <a:pt x="45244" y="0"/>
                    </a:moveTo>
                    <a:cubicBezTo>
                      <a:pt x="20290" y="0"/>
                      <a:pt x="0" y="19638"/>
                      <a:pt x="0" y="43776"/>
                    </a:cubicBezTo>
                    <a:lnTo>
                      <a:pt x="12233" y="43776"/>
                    </a:lnTo>
                    <a:cubicBezTo>
                      <a:pt x="12233" y="21627"/>
                      <a:pt x="29293" y="3295"/>
                      <a:pt x="51344" y="392"/>
                    </a:cubicBezTo>
                    <a:cubicBezTo>
                      <a:pt x="49354" y="131"/>
                      <a:pt x="47299" y="0"/>
                      <a:pt x="452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9" name="Google Shape;8689;p73"/>
              <p:cNvSpPr/>
              <p:nvPr/>
            </p:nvSpPr>
            <p:spPr>
              <a:xfrm>
                <a:off x="8519682" y="3794763"/>
                <a:ext cx="59444" cy="59447"/>
              </a:xfrm>
              <a:custGeom>
                <a:avLst/>
                <a:gdLst/>
                <a:ahLst/>
                <a:cxnLst/>
                <a:rect l="l" t="t" r="r" b="b"/>
                <a:pathLst>
                  <a:path w="19083" h="19084" extrusionOk="0">
                    <a:moveTo>
                      <a:pt x="9525" y="1"/>
                    </a:moveTo>
                    <a:cubicBezTo>
                      <a:pt x="4273" y="1"/>
                      <a:pt x="0" y="4274"/>
                      <a:pt x="0" y="9558"/>
                    </a:cubicBezTo>
                    <a:cubicBezTo>
                      <a:pt x="0" y="14810"/>
                      <a:pt x="4273" y="19083"/>
                      <a:pt x="9525" y="19083"/>
                    </a:cubicBezTo>
                    <a:cubicBezTo>
                      <a:pt x="14810" y="19083"/>
                      <a:pt x="19083" y="14810"/>
                      <a:pt x="19083" y="9558"/>
                    </a:cubicBezTo>
                    <a:cubicBezTo>
                      <a:pt x="19083" y="4274"/>
                      <a:pt x="14810" y="1"/>
                      <a:pt x="9525" y="1"/>
                    </a:cubicBezTo>
                    <a:close/>
                  </a:path>
                </a:pathLst>
              </a:custGeom>
              <a:solidFill>
                <a:srgbClr val="E6B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0" name="Google Shape;8690;p73"/>
              <p:cNvSpPr/>
              <p:nvPr/>
            </p:nvSpPr>
            <p:spPr>
              <a:xfrm>
                <a:off x="8312089" y="3755458"/>
                <a:ext cx="237366" cy="183087"/>
              </a:xfrm>
              <a:custGeom>
                <a:avLst/>
                <a:gdLst/>
                <a:ahLst/>
                <a:cxnLst/>
                <a:rect l="l" t="t" r="r" b="b"/>
                <a:pathLst>
                  <a:path w="76201" h="58776" extrusionOk="0">
                    <a:moveTo>
                      <a:pt x="22175" y="1"/>
                    </a:moveTo>
                    <a:cubicBezTo>
                      <a:pt x="10584" y="1"/>
                      <a:pt x="79" y="9314"/>
                      <a:pt x="1" y="21980"/>
                    </a:cubicBezTo>
                    <a:cubicBezTo>
                      <a:pt x="1" y="22046"/>
                      <a:pt x="1" y="22111"/>
                      <a:pt x="1" y="22176"/>
                    </a:cubicBezTo>
                    <a:cubicBezTo>
                      <a:pt x="1" y="42401"/>
                      <a:pt x="17061" y="58776"/>
                      <a:pt x="38101" y="58776"/>
                    </a:cubicBezTo>
                    <a:cubicBezTo>
                      <a:pt x="59141" y="58776"/>
                      <a:pt x="76201" y="42401"/>
                      <a:pt x="76201" y="22176"/>
                    </a:cubicBezTo>
                    <a:cubicBezTo>
                      <a:pt x="76201" y="22111"/>
                      <a:pt x="76201" y="22046"/>
                      <a:pt x="76201" y="21980"/>
                    </a:cubicBezTo>
                    <a:cubicBezTo>
                      <a:pt x="76123" y="9314"/>
                      <a:pt x="65618" y="1"/>
                      <a:pt x="54026" y="1"/>
                    </a:cubicBezTo>
                    <a:cubicBezTo>
                      <a:pt x="51020" y="1"/>
                      <a:pt x="47941" y="627"/>
                      <a:pt x="44951" y="1985"/>
                    </a:cubicBezTo>
                    <a:cubicBezTo>
                      <a:pt x="43842" y="2474"/>
                      <a:pt x="42831" y="2996"/>
                      <a:pt x="41983" y="3485"/>
                    </a:cubicBezTo>
                    <a:cubicBezTo>
                      <a:pt x="40776" y="4170"/>
                      <a:pt x="39438" y="4513"/>
                      <a:pt x="38101" y="4513"/>
                    </a:cubicBezTo>
                    <a:cubicBezTo>
                      <a:pt x="36763" y="4513"/>
                      <a:pt x="35426" y="4170"/>
                      <a:pt x="34219" y="3485"/>
                    </a:cubicBezTo>
                    <a:cubicBezTo>
                      <a:pt x="33338" y="2996"/>
                      <a:pt x="32360" y="2474"/>
                      <a:pt x="31251" y="1985"/>
                    </a:cubicBezTo>
                    <a:cubicBezTo>
                      <a:pt x="28261" y="627"/>
                      <a:pt x="25182" y="1"/>
                      <a:pt x="22175" y="1"/>
                    </a:cubicBezTo>
                    <a:close/>
                  </a:path>
                </a:pathLst>
              </a:custGeom>
              <a:solidFill>
                <a:srgbClr val="FFC4B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1" name="Google Shape;8691;p73"/>
              <p:cNvSpPr/>
              <p:nvPr/>
            </p:nvSpPr>
            <p:spPr>
              <a:xfrm>
                <a:off x="8282319" y="3755451"/>
                <a:ext cx="161158" cy="183093"/>
              </a:xfrm>
              <a:custGeom>
                <a:avLst/>
                <a:gdLst/>
                <a:ahLst/>
                <a:cxnLst/>
                <a:rect l="l" t="t" r="r" b="b"/>
                <a:pathLst>
                  <a:path w="51736" h="58778" extrusionOk="0">
                    <a:moveTo>
                      <a:pt x="31739" y="1"/>
                    </a:moveTo>
                    <a:cubicBezTo>
                      <a:pt x="23157" y="1"/>
                      <a:pt x="15189" y="5101"/>
                      <a:pt x="11580" y="12882"/>
                    </a:cubicBezTo>
                    <a:cubicBezTo>
                      <a:pt x="10993" y="12718"/>
                      <a:pt x="10308" y="12621"/>
                      <a:pt x="9558" y="12621"/>
                    </a:cubicBezTo>
                    <a:cubicBezTo>
                      <a:pt x="4306" y="12621"/>
                      <a:pt x="0" y="16894"/>
                      <a:pt x="0" y="22178"/>
                    </a:cubicBezTo>
                    <a:cubicBezTo>
                      <a:pt x="0" y="27430"/>
                      <a:pt x="4306" y="31703"/>
                      <a:pt x="9558" y="31703"/>
                    </a:cubicBezTo>
                    <a:cubicBezTo>
                      <a:pt x="10015" y="31703"/>
                      <a:pt x="10439" y="31671"/>
                      <a:pt x="10863" y="31605"/>
                    </a:cubicBezTo>
                    <a:cubicBezTo>
                      <a:pt x="15168" y="47263"/>
                      <a:pt x="30011" y="58778"/>
                      <a:pt x="47658" y="58778"/>
                    </a:cubicBezTo>
                    <a:cubicBezTo>
                      <a:pt x="49028" y="58778"/>
                      <a:pt x="50398" y="58712"/>
                      <a:pt x="51735" y="58582"/>
                    </a:cubicBezTo>
                    <a:cubicBezTo>
                      <a:pt x="32620" y="56625"/>
                      <a:pt x="17713" y="41065"/>
                      <a:pt x="17713" y="22178"/>
                    </a:cubicBezTo>
                    <a:cubicBezTo>
                      <a:pt x="17713" y="22113"/>
                      <a:pt x="17713" y="22048"/>
                      <a:pt x="17713" y="21982"/>
                    </a:cubicBezTo>
                    <a:cubicBezTo>
                      <a:pt x="17778" y="10826"/>
                      <a:pt x="25933" y="2280"/>
                      <a:pt x="35817" y="388"/>
                    </a:cubicBezTo>
                    <a:cubicBezTo>
                      <a:pt x="34452" y="127"/>
                      <a:pt x="33088" y="1"/>
                      <a:pt x="31739" y="1"/>
                    </a:cubicBezTo>
                    <a:close/>
                  </a:path>
                </a:pathLst>
              </a:custGeom>
              <a:solidFill>
                <a:srgbClr val="E6B09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2" name="Google Shape;8692;p73"/>
              <p:cNvSpPr/>
              <p:nvPr/>
            </p:nvSpPr>
            <p:spPr>
              <a:xfrm>
                <a:off x="8272258" y="3981117"/>
                <a:ext cx="306868" cy="193370"/>
              </a:xfrm>
              <a:custGeom>
                <a:avLst/>
                <a:gdLst/>
                <a:ahLst/>
                <a:cxnLst/>
                <a:rect l="l" t="t" r="r" b="b"/>
                <a:pathLst>
                  <a:path w="98513" h="62077" extrusionOk="0">
                    <a:moveTo>
                      <a:pt x="44592" y="0"/>
                    </a:moveTo>
                    <a:cubicBezTo>
                      <a:pt x="27434" y="0"/>
                      <a:pt x="13538" y="13896"/>
                      <a:pt x="13538" y="31022"/>
                    </a:cubicBezTo>
                    <a:cubicBezTo>
                      <a:pt x="13538" y="36796"/>
                      <a:pt x="15136" y="42211"/>
                      <a:pt x="17877" y="46843"/>
                    </a:cubicBezTo>
                    <a:lnTo>
                      <a:pt x="3328" y="55128"/>
                    </a:lnTo>
                    <a:cubicBezTo>
                      <a:pt x="1" y="57020"/>
                      <a:pt x="1338" y="62076"/>
                      <a:pt x="5155" y="62076"/>
                    </a:cubicBezTo>
                    <a:lnTo>
                      <a:pt x="67491" y="62076"/>
                    </a:lnTo>
                    <a:cubicBezTo>
                      <a:pt x="84617" y="62076"/>
                      <a:pt x="98513" y="48180"/>
                      <a:pt x="98513" y="31022"/>
                    </a:cubicBezTo>
                    <a:cubicBezTo>
                      <a:pt x="98513" y="13896"/>
                      <a:pt x="84617" y="0"/>
                      <a:pt x="674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3" name="Google Shape;8693;p73"/>
              <p:cNvSpPr/>
              <p:nvPr/>
            </p:nvSpPr>
            <p:spPr>
              <a:xfrm>
                <a:off x="7947918" y="3691120"/>
                <a:ext cx="306868" cy="193367"/>
              </a:xfrm>
              <a:custGeom>
                <a:avLst/>
                <a:gdLst/>
                <a:ahLst/>
                <a:cxnLst/>
                <a:rect l="l" t="t" r="r" b="b"/>
                <a:pathLst>
                  <a:path w="98513" h="62076" extrusionOk="0">
                    <a:moveTo>
                      <a:pt x="31022" y="0"/>
                    </a:moveTo>
                    <a:cubicBezTo>
                      <a:pt x="13896" y="0"/>
                      <a:pt x="0" y="13896"/>
                      <a:pt x="0" y="31022"/>
                    </a:cubicBezTo>
                    <a:cubicBezTo>
                      <a:pt x="0" y="48180"/>
                      <a:pt x="13896" y="62076"/>
                      <a:pt x="31022" y="62076"/>
                    </a:cubicBezTo>
                    <a:lnTo>
                      <a:pt x="93358" y="62076"/>
                    </a:lnTo>
                    <a:cubicBezTo>
                      <a:pt x="97175" y="62076"/>
                      <a:pt x="98512" y="57020"/>
                      <a:pt x="95185" y="55128"/>
                    </a:cubicBezTo>
                    <a:lnTo>
                      <a:pt x="80637" y="46842"/>
                    </a:lnTo>
                    <a:cubicBezTo>
                      <a:pt x="83377" y="42210"/>
                      <a:pt x="84975" y="36796"/>
                      <a:pt x="84975" y="31022"/>
                    </a:cubicBezTo>
                    <a:cubicBezTo>
                      <a:pt x="84975" y="13896"/>
                      <a:pt x="71079" y="0"/>
                      <a:pt x="53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4" name="Google Shape;8694;p73"/>
              <p:cNvSpPr/>
              <p:nvPr/>
            </p:nvSpPr>
            <p:spPr>
              <a:xfrm>
                <a:off x="8265452" y="3971567"/>
                <a:ext cx="323228" cy="212471"/>
              </a:xfrm>
              <a:custGeom>
                <a:avLst/>
                <a:gdLst/>
                <a:ahLst/>
                <a:cxnLst/>
                <a:rect l="l" t="t" r="r" b="b"/>
                <a:pathLst>
                  <a:path w="103765" h="68209" extrusionOk="0">
                    <a:moveTo>
                      <a:pt x="69676" y="6133"/>
                    </a:moveTo>
                    <a:cubicBezTo>
                      <a:pt x="85106" y="6133"/>
                      <a:pt x="97632" y="18659"/>
                      <a:pt x="97632" y="34088"/>
                    </a:cubicBezTo>
                    <a:cubicBezTo>
                      <a:pt x="97632" y="49517"/>
                      <a:pt x="85106" y="62076"/>
                      <a:pt x="69676" y="62076"/>
                    </a:cubicBezTo>
                    <a:lnTo>
                      <a:pt x="7340" y="62076"/>
                    </a:lnTo>
                    <a:cubicBezTo>
                      <a:pt x="6687" y="62076"/>
                      <a:pt x="6459" y="61162"/>
                      <a:pt x="7014" y="60836"/>
                    </a:cubicBezTo>
                    <a:lnTo>
                      <a:pt x="21399" y="52649"/>
                    </a:lnTo>
                    <a:cubicBezTo>
                      <a:pt x="21693" y="52518"/>
                      <a:pt x="21986" y="52290"/>
                      <a:pt x="22247" y="52029"/>
                    </a:cubicBezTo>
                    <a:cubicBezTo>
                      <a:pt x="23226" y="51050"/>
                      <a:pt x="23389" y="49550"/>
                      <a:pt x="22671" y="48343"/>
                    </a:cubicBezTo>
                    <a:cubicBezTo>
                      <a:pt x="20127" y="44037"/>
                      <a:pt x="18789" y="39111"/>
                      <a:pt x="18789" y="34088"/>
                    </a:cubicBezTo>
                    <a:cubicBezTo>
                      <a:pt x="18789" y="18659"/>
                      <a:pt x="31348" y="6133"/>
                      <a:pt x="46777" y="6133"/>
                    </a:cubicBezTo>
                    <a:close/>
                    <a:moveTo>
                      <a:pt x="46777" y="0"/>
                    </a:moveTo>
                    <a:cubicBezTo>
                      <a:pt x="27956" y="0"/>
                      <a:pt x="12657" y="15299"/>
                      <a:pt x="12657" y="34088"/>
                    </a:cubicBezTo>
                    <a:cubicBezTo>
                      <a:pt x="12657" y="39177"/>
                      <a:pt x="13799" y="44167"/>
                      <a:pt x="15951" y="48702"/>
                    </a:cubicBezTo>
                    <a:lnTo>
                      <a:pt x="3980" y="55552"/>
                    </a:lnTo>
                    <a:cubicBezTo>
                      <a:pt x="1273" y="57085"/>
                      <a:pt x="0" y="60151"/>
                      <a:pt x="783" y="63152"/>
                    </a:cubicBezTo>
                    <a:cubicBezTo>
                      <a:pt x="1599" y="66186"/>
                      <a:pt x="4241" y="68208"/>
                      <a:pt x="7340" y="68208"/>
                    </a:cubicBezTo>
                    <a:lnTo>
                      <a:pt x="69676" y="68208"/>
                    </a:lnTo>
                    <a:cubicBezTo>
                      <a:pt x="88465" y="68208"/>
                      <a:pt x="103764" y="52910"/>
                      <a:pt x="103764" y="34088"/>
                    </a:cubicBezTo>
                    <a:cubicBezTo>
                      <a:pt x="103764" y="15299"/>
                      <a:pt x="88465" y="0"/>
                      <a:pt x="69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5" name="Google Shape;8695;p73"/>
              <p:cNvSpPr/>
              <p:nvPr/>
            </p:nvSpPr>
            <p:spPr>
              <a:xfrm>
                <a:off x="8369197" y="4027858"/>
                <a:ext cx="149676" cy="19107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134" extrusionOk="0">
                    <a:moveTo>
                      <a:pt x="3034" y="1"/>
                    </a:moveTo>
                    <a:cubicBezTo>
                      <a:pt x="1370" y="1"/>
                      <a:pt x="0" y="1371"/>
                      <a:pt x="0" y="3067"/>
                    </a:cubicBezTo>
                    <a:cubicBezTo>
                      <a:pt x="0" y="4763"/>
                      <a:pt x="1370" y="6133"/>
                      <a:pt x="3034" y="6133"/>
                    </a:cubicBezTo>
                    <a:lnTo>
                      <a:pt x="45016" y="6133"/>
                    </a:lnTo>
                    <a:cubicBezTo>
                      <a:pt x="46679" y="6133"/>
                      <a:pt x="48049" y="4763"/>
                      <a:pt x="48049" y="3067"/>
                    </a:cubicBezTo>
                    <a:cubicBezTo>
                      <a:pt x="48049" y="1371"/>
                      <a:pt x="46679" y="1"/>
                      <a:pt x="45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6" name="Google Shape;8696;p73"/>
              <p:cNvSpPr/>
              <p:nvPr/>
            </p:nvSpPr>
            <p:spPr>
              <a:xfrm>
                <a:off x="8369197" y="4068300"/>
                <a:ext cx="149676" cy="19005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101" extrusionOk="0">
                    <a:moveTo>
                      <a:pt x="3034" y="0"/>
                    </a:moveTo>
                    <a:cubicBezTo>
                      <a:pt x="1370" y="0"/>
                      <a:pt x="0" y="1370"/>
                      <a:pt x="0" y="3034"/>
                    </a:cubicBezTo>
                    <a:cubicBezTo>
                      <a:pt x="0" y="4730"/>
                      <a:pt x="1370" y="6100"/>
                      <a:pt x="3034" y="6100"/>
                    </a:cubicBezTo>
                    <a:lnTo>
                      <a:pt x="45016" y="6100"/>
                    </a:lnTo>
                    <a:cubicBezTo>
                      <a:pt x="46679" y="6100"/>
                      <a:pt x="48049" y="4730"/>
                      <a:pt x="48049" y="3034"/>
                    </a:cubicBezTo>
                    <a:cubicBezTo>
                      <a:pt x="48049" y="1370"/>
                      <a:pt x="46679" y="0"/>
                      <a:pt x="45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7" name="Google Shape;8697;p73"/>
              <p:cNvSpPr/>
              <p:nvPr/>
            </p:nvSpPr>
            <p:spPr>
              <a:xfrm>
                <a:off x="8369197" y="4108639"/>
                <a:ext cx="95618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30696" h="6133" extrusionOk="0">
                    <a:moveTo>
                      <a:pt x="3034" y="0"/>
                    </a:moveTo>
                    <a:cubicBezTo>
                      <a:pt x="1370" y="0"/>
                      <a:pt x="0" y="1370"/>
                      <a:pt x="0" y="3067"/>
                    </a:cubicBezTo>
                    <a:cubicBezTo>
                      <a:pt x="0" y="4763"/>
                      <a:pt x="1370" y="6133"/>
                      <a:pt x="3034" y="6133"/>
                    </a:cubicBezTo>
                    <a:lnTo>
                      <a:pt x="27629" y="6133"/>
                    </a:lnTo>
                    <a:cubicBezTo>
                      <a:pt x="29325" y="6133"/>
                      <a:pt x="30696" y="4763"/>
                      <a:pt x="30696" y="3067"/>
                    </a:cubicBezTo>
                    <a:cubicBezTo>
                      <a:pt x="30696" y="1370"/>
                      <a:pt x="29325" y="0"/>
                      <a:pt x="27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8" name="Google Shape;8698;p73"/>
              <p:cNvSpPr/>
              <p:nvPr/>
            </p:nvSpPr>
            <p:spPr>
              <a:xfrm>
                <a:off x="7938367" y="3681570"/>
                <a:ext cx="323225" cy="212471"/>
              </a:xfrm>
              <a:custGeom>
                <a:avLst/>
                <a:gdLst/>
                <a:ahLst/>
                <a:cxnLst/>
                <a:rect l="l" t="t" r="r" b="b"/>
                <a:pathLst>
                  <a:path w="103764" h="68209" extrusionOk="0">
                    <a:moveTo>
                      <a:pt x="56987" y="6100"/>
                    </a:moveTo>
                    <a:cubicBezTo>
                      <a:pt x="72416" y="6100"/>
                      <a:pt x="84975" y="18659"/>
                      <a:pt x="84975" y="34088"/>
                    </a:cubicBezTo>
                    <a:cubicBezTo>
                      <a:pt x="84975" y="39111"/>
                      <a:pt x="83637" y="44037"/>
                      <a:pt x="81093" y="48343"/>
                    </a:cubicBezTo>
                    <a:cubicBezTo>
                      <a:pt x="80375" y="49550"/>
                      <a:pt x="80571" y="51050"/>
                      <a:pt x="81517" y="52061"/>
                    </a:cubicBezTo>
                    <a:cubicBezTo>
                      <a:pt x="81778" y="52290"/>
                      <a:pt x="82039" y="52485"/>
                      <a:pt x="82333" y="52616"/>
                    </a:cubicBezTo>
                    <a:cubicBezTo>
                      <a:pt x="82333" y="52616"/>
                      <a:pt x="96522" y="60738"/>
                      <a:pt x="96751" y="60836"/>
                    </a:cubicBezTo>
                    <a:cubicBezTo>
                      <a:pt x="97338" y="61195"/>
                      <a:pt x="97077" y="62076"/>
                      <a:pt x="96424" y="62076"/>
                    </a:cubicBezTo>
                    <a:lnTo>
                      <a:pt x="34088" y="62076"/>
                    </a:lnTo>
                    <a:cubicBezTo>
                      <a:pt x="18659" y="62076"/>
                      <a:pt x="6133" y="49517"/>
                      <a:pt x="6133" y="34088"/>
                    </a:cubicBezTo>
                    <a:cubicBezTo>
                      <a:pt x="6133" y="18659"/>
                      <a:pt x="18659" y="6100"/>
                      <a:pt x="34088" y="6100"/>
                    </a:cubicBezTo>
                    <a:close/>
                    <a:moveTo>
                      <a:pt x="34088" y="0"/>
                    </a:moveTo>
                    <a:cubicBezTo>
                      <a:pt x="15299" y="0"/>
                      <a:pt x="0" y="15299"/>
                      <a:pt x="0" y="34088"/>
                    </a:cubicBezTo>
                    <a:cubicBezTo>
                      <a:pt x="0" y="52909"/>
                      <a:pt x="15299" y="68208"/>
                      <a:pt x="34088" y="68208"/>
                    </a:cubicBezTo>
                    <a:lnTo>
                      <a:pt x="96424" y="68208"/>
                    </a:lnTo>
                    <a:cubicBezTo>
                      <a:pt x="99523" y="68208"/>
                      <a:pt x="102165" y="66153"/>
                      <a:pt x="102981" y="63152"/>
                    </a:cubicBezTo>
                    <a:cubicBezTo>
                      <a:pt x="103764" y="60151"/>
                      <a:pt x="102492" y="57085"/>
                      <a:pt x="99784" y="55519"/>
                    </a:cubicBezTo>
                    <a:lnTo>
                      <a:pt x="87813" y="48702"/>
                    </a:lnTo>
                    <a:cubicBezTo>
                      <a:pt x="89966" y="44167"/>
                      <a:pt x="91107" y="39177"/>
                      <a:pt x="91107" y="34088"/>
                    </a:cubicBezTo>
                    <a:cubicBezTo>
                      <a:pt x="91107" y="15299"/>
                      <a:pt x="75809" y="0"/>
                      <a:pt x="569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9" name="Google Shape;8699;p73"/>
              <p:cNvSpPr/>
              <p:nvPr/>
            </p:nvSpPr>
            <p:spPr>
              <a:xfrm>
                <a:off x="8008171" y="3737861"/>
                <a:ext cx="149676" cy="19005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101" extrusionOk="0">
                    <a:moveTo>
                      <a:pt x="3034" y="0"/>
                    </a:moveTo>
                    <a:cubicBezTo>
                      <a:pt x="1371" y="0"/>
                      <a:pt x="1" y="1370"/>
                      <a:pt x="1" y="3067"/>
                    </a:cubicBezTo>
                    <a:cubicBezTo>
                      <a:pt x="1" y="4730"/>
                      <a:pt x="1371" y="6100"/>
                      <a:pt x="3034" y="6100"/>
                    </a:cubicBezTo>
                    <a:lnTo>
                      <a:pt x="45016" y="6100"/>
                    </a:lnTo>
                    <a:cubicBezTo>
                      <a:pt x="46680" y="6100"/>
                      <a:pt x="48050" y="4730"/>
                      <a:pt x="48050" y="3067"/>
                    </a:cubicBezTo>
                    <a:cubicBezTo>
                      <a:pt x="48050" y="1370"/>
                      <a:pt x="46680" y="0"/>
                      <a:pt x="450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0" name="Google Shape;8700;p73"/>
              <p:cNvSpPr/>
              <p:nvPr/>
            </p:nvSpPr>
            <p:spPr>
              <a:xfrm>
                <a:off x="8008171" y="3778200"/>
                <a:ext cx="149676" cy="19107"/>
              </a:xfrm>
              <a:custGeom>
                <a:avLst/>
                <a:gdLst/>
                <a:ahLst/>
                <a:cxnLst/>
                <a:rect l="l" t="t" r="r" b="b"/>
                <a:pathLst>
                  <a:path w="48050" h="6134" extrusionOk="0">
                    <a:moveTo>
                      <a:pt x="3034" y="1"/>
                    </a:moveTo>
                    <a:cubicBezTo>
                      <a:pt x="1371" y="1"/>
                      <a:pt x="1" y="1371"/>
                      <a:pt x="1" y="3067"/>
                    </a:cubicBezTo>
                    <a:cubicBezTo>
                      <a:pt x="1" y="4763"/>
                      <a:pt x="1371" y="6133"/>
                      <a:pt x="3034" y="6133"/>
                    </a:cubicBezTo>
                    <a:lnTo>
                      <a:pt x="45016" y="6133"/>
                    </a:lnTo>
                    <a:cubicBezTo>
                      <a:pt x="46680" y="6133"/>
                      <a:pt x="48050" y="4763"/>
                      <a:pt x="48050" y="3067"/>
                    </a:cubicBezTo>
                    <a:cubicBezTo>
                      <a:pt x="48050" y="1371"/>
                      <a:pt x="46680" y="1"/>
                      <a:pt x="450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1" name="Google Shape;8701;p73"/>
              <p:cNvSpPr/>
              <p:nvPr/>
            </p:nvSpPr>
            <p:spPr>
              <a:xfrm>
                <a:off x="8062229" y="3818642"/>
                <a:ext cx="95618" cy="19104"/>
              </a:xfrm>
              <a:custGeom>
                <a:avLst/>
                <a:gdLst/>
                <a:ahLst/>
                <a:cxnLst/>
                <a:rect l="l" t="t" r="r" b="b"/>
                <a:pathLst>
                  <a:path w="30696" h="6133" extrusionOk="0">
                    <a:moveTo>
                      <a:pt x="3067" y="0"/>
                    </a:moveTo>
                    <a:cubicBezTo>
                      <a:pt x="1371" y="0"/>
                      <a:pt x="1" y="1370"/>
                      <a:pt x="1" y="3067"/>
                    </a:cubicBezTo>
                    <a:cubicBezTo>
                      <a:pt x="1" y="4763"/>
                      <a:pt x="1371" y="6133"/>
                      <a:pt x="3067" y="6133"/>
                    </a:cubicBezTo>
                    <a:lnTo>
                      <a:pt x="27662" y="6133"/>
                    </a:lnTo>
                    <a:cubicBezTo>
                      <a:pt x="29326" y="6133"/>
                      <a:pt x="30696" y="4763"/>
                      <a:pt x="30696" y="3067"/>
                    </a:cubicBezTo>
                    <a:cubicBezTo>
                      <a:pt x="30696" y="1370"/>
                      <a:pt x="29326" y="0"/>
                      <a:pt x="276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2" name="Google Shape;8702;p73"/>
              <p:cNvSpPr/>
              <p:nvPr/>
            </p:nvSpPr>
            <p:spPr>
              <a:xfrm>
                <a:off x="8478225" y="3810207"/>
                <a:ext cx="19005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9200" extrusionOk="0">
                    <a:moveTo>
                      <a:pt x="3034" y="1"/>
                    </a:moveTo>
                    <a:cubicBezTo>
                      <a:pt x="1338" y="1"/>
                      <a:pt x="0" y="1371"/>
                      <a:pt x="0" y="3067"/>
                    </a:cubicBezTo>
                    <a:lnTo>
                      <a:pt x="0" y="6133"/>
                    </a:lnTo>
                    <a:cubicBezTo>
                      <a:pt x="0" y="7830"/>
                      <a:pt x="1338" y="9200"/>
                      <a:pt x="3034" y="9200"/>
                    </a:cubicBezTo>
                    <a:cubicBezTo>
                      <a:pt x="4730" y="9200"/>
                      <a:pt x="6100" y="7830"/>
                      <a:pt x="6100" y="6133"/>
                    </a:cubicBezTo>
                    <a:lnTo>
                      <a:pt x="6100" y="3067"/>
                    </a:lnTo>
                    <a:cubicBezTo>
                      <a:pt x="6100" y="1371"/>
                      <a:pt x="4730" y="1"/>
                      <a:pt x="30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3" name="Google Shape;8703;p73"/>
              <p:cNvSpPr/>
              <p:nvPr/>
            </p:nvSpPr>
            <p:spPr>
              <a:xfrm>
                <a:off x="8361372" y="3810207"/>
                <a:ext cx="19005" cy="28658"/>
              </a:xfrm>
              <a:custGeom>
                <a:avLst/>
                <a:gdLst/>
                <a:ahLst/>
                <a:cxnLst/>
                <a:rect l="l" t="t" r="r" b="b"/>
                <a:pathLst>
                  <a:path w="6101" h="9200" extrusionOk="0">
                    <a:moveTo>
                      <a:pt x="3034" y="1"/>
                    </a:moveTo>
                    <a:cubicBezTo>
                      <a:pt x="1338" y="1"/>
                      <a:pt x="0" y="1371"/>
                      <a:pt x="0" y="3067"/>
                    </a:cubicBezTo>
                    <a:lnTo>
                      <a:pt x="0" y="6133"/>
                    </a:lnTo>
                    <a:cubicBezTo>
                      <a:pt x="0" y="7830"/>
                      <a:pt x="1338" y="9200"/>
                      <a:pt x="3034" y="9200"/>
                    </a:cubicBezTo>
                    <a:cubicBezTo>
                      <a:pt x="4730" y="9200"/>
                      <a:pt x="6100" y="7830"/>
                      <a:pt x="6100" y="6133"/>
                    </a:cubicBezTo>
                    <a:lnTo>
                      <a:pt x="6100" y="3067"/>
                    </a:lnTo>
                    <a:cubicBezTo>
                      <a:pt x="6100" y="1371"/>
                      <a:pt x="4730" y="1"/>
                      <a:pt x="30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4" name="Google Shape;8704;p73"/>
              <p:cNvSpPr/>
              <p:nvPr/>
            </p:nvSpPr>
            <p:spPr>
              <a:xfrm>
                <a:off x="8404150" y="3863703"/>
                <a:ext cx="53248" cy="26126"/>
              </a:xfrm>
              <a:custGeom>
                <a:avLst/>
                <a:gdLst/>
                <a:ahLst/>
                <a:cxnLst/>
                <a:rect l="l" t="t" r="r" b="b"/>
                <a:pathLst>
                  <a:path w="17094" h="8387" extrusionOk="0">
                    <a:moveTo>
                      <a:pt x="3409" y="0"/>
                    </a:moveTo>
                    <a:cubicBezTo>
                      <a:pt x="2698" y="0"/>
                      <a:pt x="1983" y="248"/>
                      <a:pt x="1403" y="753"/>
                    </a:cubicBezTo>
                    <a:cubicBezTo>
                      <a:pt x="131" y="1862"/>
                      <a:pt x="0" y="3820"/>
                      <a:pt x="1110" y="5092"/>
                    </a:cubicBezTo>
                    <a:cubicBezTo>
                      <a:pt x="2936" y="7179"/>
                      <a:pt x="5644" y="8386"/>
                      <a:pt x="8547" y="8386"/>
                    </a:cubicBezTo>
                    <a:cubicBezTo>
                      <a:pt x="11417" y="8386"/>
                      <a:pt x="14125" y="7179"/>
                      <a:pt x="15984" y="5092"/>
                    </a:cubicBezTo>
                    <a:cubicBezTo>
                      <a:pt x="17093" y="3820"/>
                      <a:pt x="16963" y="1862"/>
                      <a:pt x="15691" y="753"/>
                    </a:cubicBezTo>
                    <a:cubicBezTo>
                      <a:pt x="15111" y="248"/>
                      <a:pt x="14396" y="0"/>
                      <a:pt x="13685" y="0"/>
                    </a:cubicBezTo>
                    <a:cubicBezTo>
                      <a:pt x="12834" y="0"/>
                      <a:pt x="11989" y="354"/>
                      <a:pt x="11385" y="1047"/>
                    </a:cubicBezTo>
                    <a:cubicBezTo>
                      <a:pt x="10700" y="1830"/>
                      <a:pt x="9656" y="2286"/>
                      <a:pt x="8547" y="2286"/>
                    </a:cubicBezTo>
                    <a:cubicBezTo>
                      <a:pt x="7438" y="2286"/>
                      <a:pt x="6394" y="1830"/>
                      <a:pt x="5709" y="1047"/>
                    </a:cubicBezTo>
                    <a:cubicBezTo>
                      <a:pt x="5105" y="354"/>
                      <a:pt x="4260" y="0"/>
                      <a:pt x="3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5" name="Google Shape;8705;p73"/>
              <p:cNvSpPr/>
              <p:nvPr/>
            </p:nvSpPr>
            <p:spPr>
              <a:xfrm>
                <a:off x="8272869" y="3678623"/>
                <a:ext cx="315811" cy="269472"/>
              </a:xfrm>
              <a:custGeom>
                <a:avLst/>
                <a:gdLst/>
                <a:ahLst/>
                <a:cxnLst/>
                <a:rect l="l" t="t" r="r" b="b"/>
                <a:pathLst>
                  <a:path w="101384" h="86508" extrusionOk="0">
                    <a:moveTo>
                      <a:pt x="10243" y="40775"/>
                    </a:moveTo>
                    <a:cubicBezTo>
                      <a:pt x="10080" y="41460"/>
                      <a:pt x="9982" y="42112"/>
                      <a:pt x="9852" y="42797"/>
                    </a:cubicBezTo>
                    <a:cubicBezTo>
                      <a:pt x="9656" y="44070"/>
                      <a:pt x="9558" y="45342"/>
                      <a:pt x="9526" y="46646"/>
                    </a:cubicBezTo>
                    <a:cubicBezTo>
                      <a:pt x="9460" y="48669"/>
                      <a:pt x="9689" y="50724"/>
                      <a:pt x="9982" y="52714"/>
                    </a:cubicBezTo>
                    <a:cubicBezTo>
                      <a:pt x="9982" y="52746"/>
                      <a:pt x="10015" y="52746"/>
                      <a:pt x="10015" y="52779"/>
                    </a:cubicBezTo>
                    <a:cubicBezTo>
                      <a:pt x="7699" y="51768"/>
                      <a:pt x="6101" y="49484"/>
                      <a:pt x="6101" y="46842"/>
                    </a:cubicBezTo>
                    <a:cubicBezTo>
                      <a:pt x="6101" y="44200"/>
                      <a:pt x="7797" y="41754"/>
                      <a:pt x="10211" y="40808"/>
                    </a:cubicBezTo>
                    <a:cubicBezTo>
                      <a:pt x="10243" y="40775"/>
                      <a:pt x="10243" y="40775"/>
                      <a:pt x="10243" y="40775"/>
                    </a:cubicBezTo>
                    <a:close/>
                    <a:moveTo>
                      <a:pt x="91108" y="40775"/>
                    </a:moveTo>
                    <a:cubicBezTo>
                      <a:pt x="91173" y="40808"/>
                      <a:pt x="91206" y="40808"/>
                      <a:pt x="91271" y="40840"/>
                    </a:cubicBezTo>
                    <a:cubicBezTo>
                      <a:pt x="91956" y="41134"/>
                      <a:pt x="92641" y="41558"/>
                      <a:pt x="93196" y="42080"/>
                    </a:cubicBezTo>
                    <a:cubicBezTo>
                      <a:pt x="94468" y="43287"/>
                      <a:pt x="95283" y="44950"/>
                      <a:pt x="95283" y="46842"/>
                    </a:cubicBezTo>
                    <a:cubicBezTo>
                      <a:pt x="95283" y="49484"/>
                      <a:pt x="93652" y="51768"/>
                      <a:pt x="91369" y="52779"/>
                    </a:cubicBezTo>
                    <a:cubicBezTo>
                      <a:pt x="91369" y="52746"/>
                      <a:pt x="91369" y="52746"/>
                      <a:pt x="91369" y="52714"/>
                    </a:cubicBezTo>
                    <a:cubicBezTo>
                      <a:pt x="91793" y="50039"/>
                      <a:pt x="91956" y="47299"/>
                      <a:pt x="91728" y="44591"/>
                    </a:cubicBezTo>
                    <a:cubicBezTo>
                      <a:pt x="91630" y="43352"/>
                      <a:pt x="91434" y="42047"/>
                      <a:pt x="91108" y="40775"/>
                    </a:cubicBezTo>
                    <a:close/>
                    <a:moveTo>
                      <a:pt x="34790" y="27751"/>
                    </a:moveTo>
                    <a:cubicBezTo>
                      <a:pt x="37101" y="27751"/>
                      <a:pt x="39439" y="28174"/>
                      <a:pt x="41689" y="29064"/>
                    </a:cubicBezTo>
                    <a:cubicBezTo>
                      <a:pt x="43157" y="29619"/>
                      <a:pt x="44527" y="30467"/>
                      <a:pt x="45929" y="31152"/>
                    </a:cubicBezTo>
                    <a:cubicBezTo>
                      <a:pt x="47423" y="31868"/>
                      <a:pt x="49045" y="32221"/>
                      <a:pt x="50665" y="32221"/>
                    </a:cubicBezTo>
                    <a:cubicBezTo>
                      <a:pt x="52512" y="32221"/>
                      <a:pt x="54358" y="31762"/>
                      <a:pt x="56009" y="30858"/>
                    </a:cubicBezTo>
                    <a:cubicBezTo>
                      <a:pt x="56042" y="30826"/>
                      <a:pt x="56042" y="30826"/>
                      <a:pt x="56074" y="30826"/>
                    </a:cubicBezTo>
                    <a:cubicBezTo>
                      <a:pt x="57020" y="30271"/>
                      <a:pt x="57966" y="29782"/>
                      <a:pt x="58977" y="29358"/>
                    </a:cubicBezTo>
                    <a:cubicBezTo>
                      <a:pt x="61394" y="28295"/>
                      <a:pt x="63982" y="27777"/>
                      <a:pt x="66565" y="27777"/>
                    </a:cubicBezTo>
                    <a:cubicBezTo>
                      <a:pt x="70642" y="27777"/>
                      <a:pt x="74705" y="29067"/>
                      <a:pt x="78060" y="31543"/>
                    </a:cubicBezTo>
                    <a:cubicBezTo>
                      <a:pt x="85562" y="37089"/>
                      <a:pt x="86900" y="46581"/>
                      <a:pt x="84617" y="55128"/>
                    </a:cubicBezTo>
                    <a:cubicBezTo>
                      <a:pt x="84617" y="55160"/>
                      <a:pt x="84617" y="55193"/>
                      <a:pt x="84617" y="55226"/>
                    </a:cubicBezTo>
                    <a:cubicBezTo>
                      <a:pt x="80702" y="69676"/>
                      <a:pt x="66969" y="80408"/>
                      <a:pt x="50692" y="80408"/>
                    </a:cubicBezTo>
                    <a:cubicBezTo>
                      <a:pt x="34415" y="80408"/>
                      <a:pt x="20682" y="69676"/>
                      <a:pt x="16767" y="55226"/>
                    </a:cubicBezTo>
                    <a:cubicBezTo>
                      <a:pt x="14484" y="46712"/>
                      <a:pt x="15821" y="37121"/>
                      <a:pt x="23324" y="31543"/>
                    </a:cubicBezTo>
                    <a:cubicBezTo>
                      <a:pt x="26626" y="29098"/>
                      <a:pt x="30666" y="27751"/>
                      <a:pt x="34790" y="27751"/>
                    </a:cubicBezTo>
                    <a:close/>
                    <a:moveTo>
                      <a:pt x="50692" y="0"/>
                    </a:moveTo>
                    <a:cubicBezTo>
                      <a:pt x="44070" y="0"/>
                      <a:pt x="37644" y="1272"/>
                      <a:pt x="31577" y="3817"/>
                    </a:cubicBezTo>
                    <a:cubicBezTo>
                      <a:pt x="30011" y="4469"/>
                      <a:pt x="29293" y="6263"/>
                      <a:pt x="29946" y="7829"/>
                    </a:cubicBezTo>
                    <a:cubicBezTo>
                      <a:pt x="30438" y="8985"/>
                      <a:pt x="31579" y="9696"/>
                      <a:pt x="32782" y="9696"/>
                    </a:cubicBezTo>
                    <a:cubicBezTo>
                      <a:pt x="33174" y="9696"/>
                      <a:pt x="33573" y="9620"/>
                      <a:pt x="33958" y="9460"/>
                    </a:cubicBezTo>
                    <a:cubicBezTo>
                      <a:pt x="39242" y="7242"/>
                      <a:pt x="44886" y="6100"/>
                      <a:pt x="50692" y="6100"/>
                    </a:cubicBezTo>
                    <a:cubicBezTo>
                      <a:pt x="60804" y="6100"/>
                      <a:pt x="70557" y="9623"/>
                      <a:pt x="78223" y="16016"/>
                    </a:cubicBezTo>
                    <a:cubicBezTo>
                      <a:pt x="84127" y="20942"/>
                      <a:pt x="88498" y="27336"/>
                      <a:pt x="90847" y="34381"/>
                    </a:cubicBezTo>
                    <a:cubicBezTo>
                      <a:pt x="90162" y="34284"/>
                      <a:pt x="89477" y="34218"/>
                      <a:pt x="88792" y="34218"/>
                    </a:cubicBezTo>
                    <a:cubicBezTo>
                      <a:pt x="88770" y="34218"/>
                      <a:pt x="88647" y="34233"/>
                      <a:pt x="88567" y="34233"/>
                    </a:cubicBezTo>
                    <a:cubicBezTo>
                      <a:pt x="88527" y="34233"/>
                      <a:pt x="88498" y="34229"/>
                      <a:pt x="88498" y="34218"/>
                    </a:cubicBezTo>
                    <a:cubicBezTo>
                      <a:pt x="87063" y="31380"/>
                      <a:pt x="84486" y="28771"/>
                      <a:pt x="81942" y="26814"/>
                    </a:cubicBezTo>
                    <a:cubicBezTo>
                      <a:pt x="77538" y="23486"/>
                      <a:pt x="72156" y="21594"/>
                      <a:pt x="66610" y="21594"/>
                    </a:cubicBezTo>
                    <a:cubicBezTo>
                      <a:pt x="64229" y="21594"/>
                      <a:pt x="61913" y="21953"/>
                      <a:pt x="59662" y="22606"/>
                    </a:cubicBezTo>
                    <a:lnTo>
                      <a:pt x="59630" y="22606"/>
                    </a:lnTo>
                    <a:cubicBezTo>
                      <a:pt x="57314" y="23291"/>
                      <a:pt x="55128" y="24302"/>
                      <a:pt x="53073" y="25476"/>
                    </a:cubicBezTo>
                    <a:cubicBezTo>
                      <a:pt x="52339" y="25900"/>
                      <a:pt x="51507" y="26112"/>
                      <a:pt x="50680" y="26112"/>
                    </a:cubicBezTo>
                    <a:cubicBezTo>
                      <a:pt x="49852" y="26112"/>
                      <a:pt x="49028" y="25900"/>
                      <a:pt x="48311" y="25476"/>
                    </a:cubicBezTo>
                    <a:cubicBezTo>
                      <a:pt x="46223" y="24302"/>
                      <a:pt x="44037" y="23291"/>
                      <a:pt x="41754" y="22606"/>
                    </a:cubicBezTo>
                    <a:lnTo>
                      <a:pt x="41721" y="22606"/>
                    </a:lnTo>
                    <a:cubicBezTo>
                      <a:pt x="39471" y="21953"/>
                      <a:pt x="37122" y="21594"/>
                      <a:pt x="34773" y="21594"/>
                    </a:cubicBezTo>
                    <a:cubicBezTo>
                      <a:pt x="29326" y="21594"/>
                      <a:pt x="23813" y="23486"/>
                      <a:pt x="19475" y="26781"/>
                    </a:cubicBezTo>
                    <a:cubicBezTo>
                      <a:pt x="16865" y="28771"/>
                      <a:pt x="14614" y="31250"/>
                      <a:pt x="12885" y="34218"/>
                    </a:cubicBezTo>
                    <a:cubicBezTo>
                      <a:pt x="12200" y="34218"/>
                      <a:pt x="11515" y="34251"/>
                      <a:pt x="10830" y="34349"/>
                    </a:cubicBezTo>
                    <a:cubicBezTo>
                      <a:pt x="10733" y="34381"/>
                      <a:pt x="10635" y="34381"/>
                      <a:pt x="10504" y="34381"/>
                    </a:cubicBezTo>
                    <a:cubicBezTo>
                      <a:pt x="12951" y="27075"/>
                      <a:pt x="17517" y="20518"/>
                      <a:pt x="23780" y="15495"/>
                    </a:cubicBezTo>
                    <a:cubicBezTo>
                      <a:pt x="25085" y="14451"/>
                      <a:pt x="25314" y="12526"/>
                      <a:pt x="24237" y="11189"/>
                    </a:cubicBezTo>
                    <a:cubicBezTo>
                      <a:pt x="23643" y="10446"/>
                      <a:pt x="22764" y="10063"/>
                      <a:pt x="21869" y="10063"/>
                    </a:cubicBezTo>
                    <a:cubicBezTo>
                      <a:pt x="21193" y="10063"/>
                      <a:pt x="20508" y="10282"/>
                      <a:pt x="19931" y="10732"/>
                    </a:cubicBezTo>
                    <a:cubicBezTo>
                      <a:pt x="11124" y="17811"/>
                      <a:pt x="5187" y="27662"/>
                      <a:pt x="3165" y="38492"/>
                    </a:cubicBezTo>
                    <a:cubicBezTo>
                      <a:pt x="1175" y="40710"/>
                      <a:pt x="1" y="43645"/>
                      <a:pt x="1" y="46842"/>
                    </a:cubicBezTo>
                    <a:cubicBezTo>
                      <a:pt x="1" y="53464"/>
                      <a:pt x="5155" y="58912"/>
                      <a:pt x="11646" y="59401"/>
                    </a:cubicBezTo>
                    <a:cubicBezTo>
                      <a:pt x="17126" y="75124"/>
                      <a:pt x="32555" y="86508"/>
                      <a:pt x="50692" y="86508"/>
                    </a:cubicBezTo>
                    <a:cubicBezTo>
                      <a:pt x="68829" y="86508"/>
                      <a:pt x="84258" y="75124"/>
                      <a:pt x="89705" y="59401"/>
                    </a:cubicBezTo>
                    <a:cubicBezTo>
                      <a:pt x="96229" y="58912"/>
                      <a:pt x="101383" y="53464"/>
                      <a:pt x="101383" y="46842"/>
                    </a:cubicBezTo>
                    <a:cubicBezTo>
                      <a:pt x="101383" y="43645"/>
                      <a:pt x="100176" y="40710"/>
                      <a:pt x="98219" y="38492"/>
                    </a:cubicBezTo>
                    <a:cubicBezTo>
                      <a:pt x="96262" y="27955"/>
                      <a:pt x="90586" y="18365"/>
                      <a:pt x="82137" y="11319"/>
                    </a:cubicBezTo>
                    <a:cubicBezTo>
                      <a:pt x="73395" y="4012"/>
                      <a:pt x="62207" y="0"/>
                      <a:pt x="506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6" name="Google Shape;8706;p73"/>
              <p:cNvSpPr/>
              <p:nvPr/>
            </p:nvSpPr>
            <p:spPr>
              <a:xfrm>
                <a:off x="8027276" y="4100307"/>
                <a:ext cx="19104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9167" extrusionOk="0">
                    <a:moveTo>
                      <a:pt x="3067" y="1"/>
                    </a:moveTo>
                    <a:cubicBezTo>
                      <a:pt x="1370" y="1"/>
                      <a:pt x="0" y="1371"/>
                      <a:pt x="0" y="3034"/>
                    </a:cubicBezTo>
                    <a:lnTo>
                      <a:pt x="0" y="6100"/>
                    </a:lnTo>
                    <a:cubicBezTo>
                      <a:pt x="0" y="7797"/>
                      <a:pt x="1370" y="9167"/>
                      <a:pt x="3067" y="9167"/>
                    </a:cubicBezTo>
                    <a:cubicBezTo>
                      <a:pt x="4763" y="9167"/>
                      <a:pt x="6133" y="7797"/>
                      <a:pt x="6133" y="6100"/>
                    </a:cubicBezTo>
                    <a:lnTo>
                      <a:pt x="6133" y="3034"/>
                    </a:lnTo>
                    <a:cubicBezTo>
                      <a:pt x="6133" y="1371"/>
                      <a:pt x="4763" y="1"/>
                      <a:pt x="3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7" name="Google Shape;8707;p73"/>
              <p:cNvSpPr/>
              <p:nvPr/>
            </p:nvSpPr>
            <p:spPr>
              <a:xfrm>
                <a:off x="8144129" y="4100307"/>
                <a:ext cx="19104" cy="28555"/>
              </a:xfrm>
              <a:custGeom>
                <a:avLst/>
                <a:gdLst/>
                <a:ahLst/>
                <a:cxnLst/>
                <a:rect l="l" t="t" r="r" b="b"/>
                <a:pathLst>
                  <a:path w="6133" h="9167" extrusionOk="0">
                    <a:moveTo>
                      <a:pt x="3066" y="1"/>
                    </a:moveTo>
                    <a:cubicBezTo>
                      <a:pt x="1370" y="1"/>
                      <a:pt x="0" y="1371"/>
                      <a:pt x="0" y="3034"/>
                    </a:cubicBezTo>
                    <a:lnTo>
                      <a:pt x="0" y="6100"/>
                    </a:lnTo>
                    <a:cubicBezTo>
                      <a:pt x="0" y="7797"/>
                      <a:pt x="1370" y="9167"/>
                      <a:pt x="3066" y="9167"/>
                    </a:cubicBezTo>
                    <a:cubicBezTo>
                      <a:pt x="4763" y="9167"/>
                      <a:pt x="6133" y="7797"/>
                      <a:pt x="6133" y="6100"/>
                    </a:cubicBezTo>
                    <a:lnTo>
                      <a:pt x="6133" y="3034"/>
                    </a:lnTo>
                    <a:cubicBezTo>
                      <a:pt x="6133" y="1371"/>
                      <a:pt x="4763" y="1"/>
                      <a:pt x="30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8" name="Google Shape;8708;p73"/>
              <p:cNvSpPr/>
              <p:nvPr/>
            </p:nvSpPr>
            <p:spPr>
              <a:xfrm>
                <a:off x="8069646" y="4153716"/>
                <a:ext cx="53248" cy="26213"/>
              </a:xfrm>
              <a:custGeom>
                <a:avLst/>
                <a:gdLst/>
                <a:ahLst/>
                <a:cxnLst/>
                <a:rect l="l" t="t" r="r" b="b"/>
                <a:pathLst>
                  <a:path w="17094" h="8415" extrusionOk="0">
                    <a:moveTo>
                      <a:pt x="3428" y="0"/>
                    </a:moveTo>
                    <a:cubicBezTo>
                      <a:pt x="2711" y="0"/>
                      <a:pt x="1988" y="256"/>
                      <a:pt x="1404" y="781"/>
                    </a:cubicBezTo>
                    <a:cubicBezTo>
                      <a:pt x="131" y="1890"/>
                      <a:pt x="1" y="3815"/>
                      <a:pt x="1110" y="5087"/>
                    </a:cubicBezTo>
                    <a:cubicBezTo>
                      <a:pt x="2969" y="7175"/>
                      <a:pt x="5677" y="8414"/>
                      <a:pt x="8547" y="8414"/>
                    </a:cubicBezTo>
                    <a:cubicBezTo>
                      <a:pt x="11450" y="8414"/>
                      <a:pt x="14158" y="7175"/>
                      <a:pt x="15985" y="5087"/>
                    </a:cubicBezTo>
                    <a:cubicBezTo>
                      <a:pt x="17094" y="3815"/>
                      <a:pt x="16963" y="1890"/>
                      <a:pt x="15691" y="781"/>
                    </a:cubicBezTo>
                    <a:cubicBezTo>
                      <a:pt x="15106" y="256"/>
                      <a:pt x="14384" y="0"/>
                      <a:pt x="13666" y="0"/>
                    </a:cubicBezTo>
                    <a:cubicBezTo>
                      <a:pt x="12822" y="0"/>
                      <a:pt x="11985" y="354"/>
                      <a:pt x="11385" y="1042"/>
                    </a:cubicBezTo>
                    <a:cubicBezTo>
                      <a:pt x="10700" y="1825"/>
                      <a:pt x="9656" y="2282"/>
                      <a:pt x="8547" y="2282"/>
                    </a:cubicBezTo>
                    <a:cubicBezTo>
                      <a:pt x="7438" y="2282"/>
                      <a:pt x="6394" y="1825"/>
                      <a:pt x="5709" y="1042"/>
                    </a:cubicBezTo>
                    <a:cubicBezTo>
                      <a:pt x="5110" y="354"/>
                      <a:pt x="4272" y="0"/>
                      <a:pt x="3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9" name="Google Shape;8709;p73"/>
              <p:cNvSpPr/>
              <p:nvPr/>
            </p:nvSpPr>
            <p:spPr>
              <a:xfrm>
                <a:off x="7938367" y="3931735"/>
                <a:ext cx="315808" cy="306360"/>
              </a:xfrm>
              <a:custGeom>
                <a:avLst/>
                <a:gdLst/>
                <a:ahLst/>
                <a:cxnLst/>
                <a:rect l="l" t="t" r="r" b="b"/>
                <a:pathLst>
                  <a:path w="101383" h="98350" extrusionOk="0">
                    <a:moveTo>
                      <a:pt x="17549" y="6133"/>
                    </a:moveTo>
                    <a:cubicBezTo>
                      <a:pt x="23225" y="6133"/>
                      <a:pt x="27857" y="10765"/>
                      <a:pt x="27857" y="16441"/>
                    </a:cubicBezTo>
                    <a:cubicBezTo>
                      <a:pt x="27857" y="16767"/>
                      <a:pt x="27857" y="17093"/>
                      <a:pt x="27825" y="17452"/>
                    </a:cubicBezTo>
                    <a:cubicBezTo>
                      <a:pt x="23291" y="19800"/>
                      <a:pt x="19148" y="22899"/>
                      <a:pt x="15560" y="26553"/>
                    </a:cubicBezTo>
                    <a:cubicBezTo>
                      <a:pt x="15560" y="26553"/>
                      <a:pt x="15560" y="26553"/>
                      <a:pt x="15560" y="26585"/>
                    </a:cubicBezTo>
                    <a:cubicBezTo>
                      <a:pt x="10797" y="25639"/>
                      <a:pt x="7209" y="21431"/>
                      <a:pt x="7209" y="16441"/>
                    </a:cubicBezTo>
                    <a:cubicBezTo>
                      <a:pt x="7209" y="10765"/>
                      <a:pt x="11841" y="6133"/>
                      <a:pt x="17549" y="6133"/>
                    </a:cubicBezTo>
                    <a:close/>
                    <a:moveTo>
                      <a:pt x="10275" y="52616"/>
                    </a:moveTo>
                    <a:cubicBezTo>
                      <a:pt x="10210" y="52877"/>
                      <a:pt x="10145" y="53138"/>
                      <a:pt x="10112" y="53399"/>
                    </a:cubicBezTo>
                    <a:cubicBezTo>
                      <a:pt x="9721" y="55128"/>
                      <a:pt x="9558" y="56889"/>
                      <a:pt x="9558" y="58683"/>
                    </a:cubicBezTo>
                    <a:cubicBezTo>
                      <a:pt x="9558" y="60119"/>
                      <a:pt x="9623" y="61586"/>
                      <a:pt x="9786" y="63022"/>
                    </a:cubicBezTo>
                    <a:cubicBezTo>
                      <a:pt x="9851" y="63544"/>
                      <a:pt x="9916" y="64033"/>
                      <a:pt x="10014" y="64555"/>
                    </a:cubicBezTo>
                    <a:cubicBezTo>
                      <a:pt x="10014" y="64587"/>
                      <a:pt x="10014" y="64587"/>
                      <a:pt x="10014" y="64620"/>
                    </a:cubicBezTo>
                    <a:cubicBezTo>
                      <a:pt x="7731" y="63609"/>
                      <a:pt x="6133" y="61326"/>
                      <a:pt x="6133" y="58683"/>
                    </a:cubicBezTo>
                    <a:cubicBezTo>
                      <a:pt x="6133" y="56824"/>
                      <a:pt x="6915" y="55128"/>
                      <a:pt x="8188" y="53953"/>
                    </a:cubicBezTo>
                    <a:cubicBezTo>
                      <a:pt x="8775" y="53399"/>
                      <a:pt x="9460" y="52942"/>
                      <a:pt x="10243" y="52649"/>
                    </a:cubicBezTo>
                    <a:cubicBezTo>
                      <a:pt x="10243" y="52616"/>
                      <a:pt x="10243" y="52616"/>
                      <a:pt x="10275" y="52616"/>
                    </a:cubicBezTo>
                    <a:close/>
                    <a:moveTo>
                      <a:pt x="91140" y="52616"/>
                    </a:moveTo>
                    <a:cubicBezTo>
                      <a:pt x="91140" y="52616"/>
                      <a:pt x="91270" y="52681"/>
                      <a:pt x="91336" y="52714"/>
                    </a:cubicBezTo>
                    <a:cubicBezTo>
                      <a:pt x="92021" y="53007"/>
                      <a:pt x="92673" y="53432"/>
                      <a:pt x="93228" y="53953"/>
                    </a:cubicBezTo>
                    <a:cubicBezTo>
                      <a:pt x="94467" y="55128"/>
                      <a:pt x="95283" y="56824"/>
                      <a:pt x="95283" y="58683"/>
                    </a:cubicBezTo>
                    <a:cubicBezTo>
                      <a:pt x="95283" y="61326"/>
                      <a:pt x="93684" y="63609"/>
                      <a:pt x="91368" y="64620"/>
                    </a:cubicBezTo>
                    <a:cubicBezTo>
                      <a:pt x="91368" y="64587"/>
                      <a:pt x="91401" y="64587"/>
                      <a:pt x="91401" y="64555"/>
                    </a:cubicBezTo>
                    <a:cubicBezTo>
                      <a:pt x="91694" y="62598"/>
                      <a:pt x="91858" y="60640"/>
                      <a:pt x="91858" y="58683"/>
                    </a:cubicBezTo>
                    <a:cubicBezTo>
                      <a:pt x="91858" y="56922"/>
                      <a:pt x="91662" y="55193"/>
                      <a:pt x="91303" y="53497"/>
                    </a:cubicBezTo>
                    <a:cubicBezTo>
                      <a:pt x="91270" y="53203"/>
                      <a:pt x="91205" y="52910"/>
                      <a:pt x="91140" y="52616"/>
                    </a:cubicBezTo>
                    <a:close/>
                    <a:moveTo>
                      <a:pt x="66594" y="39592"/>
                    </a:moveTo>
                    <a:cubicBezTo>
                      <a:pt x="70717" y="39592"/>
                      <a:pt x="74757" y="40939"/>
                      <a:pt x="78059" y="43385"/>
                    </a:cubicBezTo>
                    <a:cubicBezTo>
                      <a:pt x="82430" y="46647"/>
                      <a:pt x="85366" y="51768"/>
                      <a:pt x="85692" y="57542"/>
                    </a:cubicBezTo>
                    <a:cubicBezTo>
                      <a:pt x="85888" y="60738"/>
                      <a:pt x="85431" y="64000"/>
                      <a:pt x="84616" y="67099"/>
                    </a:cubicBezTo>
                    <a:cubicBezTo>
                      <a:pt x="80702" y="81550"/>
                      <a:pt x="66969" y="92249"/>
                      <a:pt x="50691" y="92249"/>
                    </a:cubicBezTo>
                    <a:cubicBezTo>
                      <a:pt x="34414" y="92249"/>
                      <a:pt x="20681" y="81550"/>
                      <a:pt x="16767" y="67099"/>
                    </a:cubicBezTo>
                    <a:cubicBezTo>
                      <a:pt x="16767" y="67067"/>
                      <a:pt x="16767" y="67034"/>
                      <a:pt x="16767" y="67001"/>
                    </a:cubicBezTo>
                    <a:cubicBezTo>
                      <a:pt x="15951" y="63968"/>
                      <a:pt x="15527" y="60706"/>
                      <a:pt x="15690" y="57542"/>
                    </a:cubicBezTo>
                    <a:cubicBezTo>
                      <a:pt x="16016" y="51768"/>
                      <a:pt x="18952" y="46647"/>
                      <a:pt x="23323" y="43385"/>
                    </a:cubicBezTo>
                    <a:cubicBezTo>
                      <a:pt x="26626" y="40939"/>
                      <a:pt x="30665" y="39592"/>
                      <a:pt x="34789" y="39592"/>
                    </a:cubicBezTo>
                    <a:cubicBezTo>
                      <a:pt x="37101" y="39592"/>
                      <a:pt x="39439" y="40015"/>
                      <a:pt x="41688" y="40905"/>
                    </a:cubicBezTo>
                    <a:cubicBezTo>
                      <a:pt x="42928" y="41395"/>
                      <a:pt x="44135" y="42015"/>
                      <a:pt x="45309" y="42667"/>
                    </a:cubicBezTo>
                    <a:cubicBezTo>
                      <a:pt x="46973" y="43597"/>
                      <a:pt x="48840" y="44061"/>
                      <a:pt x="50704" y="44061"/>
                    </a:cubicBezTo>
                    <a:cubicBezTo>
                      <a:pt x="52567" y="44061"/>
                      <a:pt x="54426" y="43597"/>
                      <a:pt x="56074" y="42667"/>
                    </a:cubicBezTo>
                    <a:cubicBezTo>
                      <a:pt x="57248" y="42015"/>
                      <a:pt x="58455" y="41395"/>
                      <a:pt x="59694" y="40905"/>
                    </a:cubicBezTo>
                    <a:cubicBezTo>
                      <a:pt x="61944" y="40015"/>
                      <a:pt x="64282" y="39592"/>
                      <a:pt x="66594" y="39592"/>
                    </a:cubicBezTo>
                    <a:close/>
                    <a:moveTo>
                      <a:pt x="17549" y="0"/>
                    </a:moveTo>
                    <a:cubicBezTo>
                      <a:pt x="8481" y="0"/>
                      <a:pt x="1109" y="7372"/>
                      <a:pt x="1109" y="16441"/>
                    </a:cubicBezTo>
                    <a:cubicBezTo>
                      <a:pt x="1109" y="23258"/>
                      <a:pt x="5284" y="29162"/>
                      <a:pt x="11286" y="31641"/>
                    </a:cubicBezTo>
                    <a:cubicBezTo>
                      <a:pt x="7209" y="37219"/>
                      <a:pt x="4404" y="43580"/>
                      <a:pt x="3164" y="50333"/>
                    </a:cubicBezTo>
                    <a:cubicBezTo>
                      <a:pt x="1207" y="52551"/>
                      <a:pt x="0" y="55487"/>
                      <a:pt x="0" y="58683"/>
                    </a:cubicBezTo>
                    <a:cubicBezTo>
                      <a:pt x="0" y="65305"/>
                      <a:pt x="5154" y="70753"/>
                      <a:pt x="11678" y="71242"/>
                    </a:cubicBezTo>
                    <a:cubicBezTo>
                      <a:pt x="17125" y="86965"/>
                      <a:pt x="32555" y="98349"/>
                      <a:pt x="50691" y="98349"/>
                    </a:cubicBezTo>
                    <a:cubicBezTo>
                      <a:pt x="68828" y="98349"/>
                      <a:pt x="84257" y="86965"/>
                      <a:pt x="89737" y="71242"/>
                    </a:cubicBezTo>
                    <a:cubicBezTo>
                      <a:pt x="96229" y="70753"/>
                      <a:pt x="101383" y="65305"/>
                      <a:pt x="101383" y="58683"/>
                    </a:cubicBezTo>
                    <a:cubicBezTo>
                      <a:pt x="101383" y="55487"/>
                      <a:pt x="100208" y="52551"/>
                      <a:pt x="98218" y="50333"/>
                    </a:cubicBezTo>
                    <a:cubicBezTo>
                      <a:pt x="96131" y="38981"/>
                      <a:pt x="89770" y="28804"/>
                      <a:pt x="80277" y="21660"/>
                    </a:cubicBezTo>
                    <a:cubicBezTo>
                      <a:pt x="79718" y="21247"/>
                      <a:pt x="79067" y="21046"/>
                      <a:pt x="78423" y="21046"/>
                    </a:cubicBezTo>
                    <a:cubicBezTo>
                      <a:pt x="77489" y="21046"/>
                      <a:pt x="76570" y="21469"/>
                      <a:pt x="75972" y="22280"/>
                    </a:cubicBezTo>
                    <a:cubicBezTo>
                      <a:pt x="74960" y="23617"/>
                      <a:pt x="75221" y="25542"/>
                      <a:pt x="76591" y="26553"/>
                    </a:cubicBezTo>
                    <a:cubicBezTo>
                      <a:pt x="83376" y="31641"/>
                      <a:pt x="88302" y="38492"/>
                      <a:pt x="90879" y="46255"/>
                    </a:cubicBezTo>
                    <a:cubicBezTo>
                      <a:pt x="90846" y="46223"/>
                      <a:pt x="90814" y="46223"/>
                      <a:pt x="90781" y="46223"/>
                    </a:cubicBezTo>
                    <a:cubicBezTo>
                      <a:pt x="90063" y="46125"/>
                      <a:pt x="89378" y="46059"/>
                      <a:pt x="88661" y="46059"/>
                    </a:cubicBezTo>
                    <a:lnTo>
                      <a:pt x="88498" y="46059"/>
                    </a:lnTo>
                    <a:cubicBezTo>
                      <a:pt x="86704" y="42993"/>
                      <a:pt x="84290" y="40318"/>
                      <a:pt x="81387" y="38263"/>
                    </a:cubicBezTo>
                    <a:cubicBezTo>
                      <a:pt x="77244" y="35230"/>
                      <a:pt x="72123" y="33436"/>
                      <a:pt x="66610" y="33436"/>
                    </a:cubicBezTo>
                    <a:cubicBezTo>
                      <a:pt x="61782" y="33436"/>
                      <a:pt x="57215" y="34969"/>
                      <a:pt x="53073" y="37317"/>
                    </a:cubicBezTo>
                    <a:cubicBezTo>
                      <a:pt x="52362" y="37737"/>
                      <a:pt x="51539" y="37941"/>
                      <a:pt x="50716" y="37941"/>
                    </a:cubicBezTo>
                    <a:cubicBezTo>
                      <a:pt x="49876" y="37941"/>
                      <a:pt x="49035" y="37729"/>
                      <a:pt x="48310" y="37317"/>
                    </a:cubicBezTo>
                    <a:cubicBezTo>
                      <a:pt x="44167" y="34969"/>
                      <a:pt x="39601" y="33436"/>
                      <a:pt x="34773" y="33436"/>
                    </a:cubicBezTo>
                    <a:cubicBezTo>
                      <a:pt x="29260" y="33436"/>
                      <a:pt x="24139" y="35230"/>
                      <a:pt x="19963" y="38263"/>
                    </a:cubicBezTo>
                    <a:cubicBezTo>
                      <a:pt x="17223" y="40253"/>
                      <a:pt x="14842" y="42797"/>
                      <a:pt x="13081" y="45733"/>
                    </a:cubicBezTo>
                    <a:cubicBezTo>
                      <a:pt x="13015" y="45864"/>
                      <a:pt x="12950" y="45962"/>
                      <a:pt x="12885" y="46059"/>
                    </a:cubicBezTo>
                    <a:lnTo>
                      <a:pt x="12722" y="46059"/>
                    </a:lnTo>
                    <a:cubicBezTo>
                      <a:pt x="12526" y="46059"/>
                      <a:pt x="11678" y="46092"/>
                      <a:pt x="11482" y="46125"/>
                    </a:cubicBezTo>
                    <a:cubicBezTo>
                      <a:pt x="11156" y="46157"/>
                      <a:pt x="10830" y="46190"/>
                      <a:pt x="10536" y="46255"/>
                    </a:cubicBezTo>
                    <a:cubicBezTo>
                      <a:pt x="12298" y="40971"/>
                      <a:pt x="15168" y="36078"/>
                      <a:pt x="18985" y="31870"/>
                    </a:cubicBezTo>
                    <a:cubicBezTo>
                      <a:pt x="22508" y="28086"/>
                      <a:pt x="26650" y="24889"/>
                      <a:pt x="31250" y="22540"/>
                    </a:cubicBezTo>
                    <a:cubicBezTo>
                      <a:pt x="37219" y="19572"/>
                      <a:pt x="43874" y="17941"/>
                      <a:pt x="50691" y="17941"/>
                    </a:cubicBezTo>
                    <a:cubicBezTo>
                      <a:pt x="56074" y="17941"/>
                      <a:pt x="61293" y="18920"/>
                      <a:pt x="66251" y="20844"/>
                    </a:cubicBezTo>
                    <a:cubicBezTo>
                      <a:pt x="66611" y="20976"/>
                      <a:pt x="66979" y="21039"/>
                      <a:pt x="67340" y="21039"/>
                    </a:cubicBezTo>
                    <a:cubicBezTo>
                      <a:pt x="68585" y="21039"/>
                      <a:pt x="69750" y="20296"/>
                      <a:pt x="70231" y="19083"/>
                    </a:cubicBezTo>
                    <a:cubicBezTo>
                      <a:pt x="70818" y="17484"/>
                      <a:pt x="70035" y="15723"/>
                      <a:pt x="68469" y="15136"/>
                    </a:cubicBezTo>
                    <a:cubicBezTo>
                      <a:pt x="62793" y="12950"/>
                      <a:pt x="56824" y="11841"/>
                      <a:pt x="50691" y="11841"/>
                    </a:cubicBezTo>
                    <a:cubicBezTo>
                      <a:pt x="44918" y="11841"/>
                      <a:pt x="39242" y="12852"/>
                      <a:pt x="33892" y="14777"/>
                    </a:cubicBezTo>
                    <a:cubicBezTo>
                      <a:pt x="33044" y="6492"/>
                      <a:pt x="26031" y="0"/>
                      <a:pt x="175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710" name="Google Shape;8710;p73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711" name="Google Shape;8711;p73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73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73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714" name="Google Shape;8714;p73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5" name="Google Shape;8715;p73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6" name="Google Shape;8716;p73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717" name="Google Shape;8717;p73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718" name="Google Shape;8718;p73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73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73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721" name="Google Shape;8721;p73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2" name="Google Shape;8722;p73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3" name="Google Shape;8723;p73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57" y="1040777"/>
            <a:ext cx="6241264" cy="34731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14" y="1040778"/>
            <a:ext cx="6066145" cy="33613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614" y="1026251"/>
            <a:ext cx="6219707" cy="34701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62" y="1026087"/>
            <a:ext cx="6271106" cy="3417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8" grpId="0"/>
      <p:bldP spid="8540" grpId="0"/>
      <p:bldP spid="8549" grpId="0"/>
      <p:bldP spid="8550" grpId="0"/>
      <p:bldP spid="8551" grpId="0"/>
      <p:bldP spid="8552" grpId="0"/>
      <p:bldP spid="8553" grpId="0"/>
      <p:bldP spid="855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9" name="Google Shape;8979;p76"/>
          <p:cNvSpPr txBox="1">
            <a:spLocks noGrp="1"/>
          </p:cNvSpPr>
          <p:nvPr>
            <p:ph type="title"/>
          </p:nvPr>
        </p:nvSpPr>
        <p:spPr>
          <a:xfrm>
            <a:off x="711725" y="435639"/>
            <a:ext cx="7720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 dirty="0" smtClean="0">
                <a:latin typeface="+mn-lt"/>
              </a:rPr>
              <a:t>06. HƯỚNG PHÁT TRIỂN</a:t>
            </a:r>
            <a:endParaRPr b="1" dirty="0">
              <a:latin typeface="+mn-lt"/>
            </a:endParaRPr>
          </a:p>
        </p:txBody>
      </p:sp>
      <p:sp>
        <p:nvSpPr>
          <p:cNvPr id="8980" name="Google Shape;8980;p76"/>
          <p:cNvSpPr txBox="1">
            <a:spLocks noGrp="1"/>
          </p:cNvSpPr>
          <p:nvPr>
            <p:ph type="subTitle" idx="1"/>
          </p:nvPr>
        </p:nvSpPr>
        <p:spPr>
          <a:xfrm flipH="1">
            <a:off x="711625" y="1633625"/>
            <a:ext cx="4649070" cy="2003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vi-VN" sz="1800" dirty="0" smtClean="0">
                <a:solidFill>
                  <a:schemeClr val="tx1"/>
                </a:solidFill>
                <a:latin typeface="+mn-lt"/>
                <a:ea typeface="Cardo" panose="020B0604020202020204" charset="-79"/>
                <a:cs typeface="Cardo" panose="020B0604020202020204" charset="-79"/>
              </a:rPr>
              <a:t>Nâng cấp thêm về đồ họa, tính năng của game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vi-VN" sz="1800" dirty="0" smtClean="0">
                <a:solidFill>
                  <a:schemeClr val="tx1"/>
                </a:solidFill>
                <a:latin typeface="+mn-lt"/>
                <a:ea typeface="Cardo" panose="020B0604020202020204" charset="-79"/>
                <a:cs typeface="Cardo" panose="020B0604020202020204" charset="-79"/>
              </a:rPr>
              <a:t>Cập nhật thêm nhiều màn chơi với mức độ khó tăng dần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vi-VN" sz="1800" dirty="0" smtClean="0">
                <a:solidFill>
                  <a:schemeClr val="tx1"/>
                </a:solidFill>
                <a:latin typeface="+mn-lt"/>
                <a:ea typeface="Cardo" panose="020B0604020202020204" charset="-79"/>
                <a:cs typeface="Cardo" panose="020B0604020202020204" charset="-79"/>
              </a:rPr>
              <a:t>Tận dụng để phát triển trong những môn học tiếp theo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Tx/>
              <a:buSzPts val="1800"/>
            </a:pPr>
            <a:r>
              <a:rPr lang="vi-VN" sz="1800" dirty="0" smtClean="0">
                <a:solidFill>
                  <a:schemeClr val="tx1"/>
                </a:solidFill>
                <a:latin typeface="+mn-lt"/>
                <a:ea typeface="Cardo" panose="020B0604020202020204" charset="-79"/>
                <a:cs typeface="Cardo" panose="020B0604020202020204" charset="-79"/>
              </a:rPr>
              <a:t>Tối ưu hóa về thuật toán  </a:t>
            </a:r>
            <a:endParaRPr sz="1800" dirty="0">
              <a:solidFill>
                <a:schemeClr val="tx1"/>
              </a:solidFill>
              <a:latin typeface="+mn-lt"/>
              <a:ea typeface="Cardo" panose="020B0604020202020204" charset="-79"/>
              <a:cs typeface="Cardo" panose="020B0604020202020204" charset="-79"/>
            </a:endParaRPr>
          </a:p>
        </p:txBody>
      </p:sp>
      <p:grpSp>
        <p:nvGrpSpPr>
          <p:cNvPr id="8982" name="Google Shape;8982;p76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983" name="Google Shape;8983;p76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4" name="Google Shape;8984;p76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5" name="Google Shape;8985;p76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986" name="Google Shape;8986;p76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7" name="Google Shape;8987;p76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8" name="Google Shape;8988;p76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989" name="Google Shape;8989;p76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990" name="Google Shape;8990;p76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1" name="Google Shape;8991;p76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2" name="Google Shape;8992;p76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993" name="Google Shape;8993;p76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4" name="Google Shape;8994;p76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5" name="Google Shape;8995;p76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96" name="Google Shape;8996;p76"/>
          <p:cNvGrpSpPr/>
          <p:nvPr/>
        </p:nvGrpSpPr>
        <p:grpSpPr>
          <a:xfrm>
            <a:off x="5600056" y="1273958"/>
            <a:ext cx="1531368" cy="2545133"/>
            <a:chOff x="5677700" y="1387452"/>
            <a:chExt cx="1390130" cy="2310397"/>
          </a:xfrm>
        </p:grpSpPr>
        <p:grpSp>
          <p:nvGrpSpPr>
            <p:cNvPr id="8997" name="Google Shape;8997;p76"/>
            <p:cNvGrpSpPr/>
            <p:nvPr/>
          </p:nvGrpSpPr>
          <p:grpSpPr>
            <a:xfrm>
              <a:off x="5677700" y="1387452"/>
              <a:ext cx="1390130" cy="2310397"/>
              <a:chOff x="5761250" y="1335152"/>
              <a:chExt cx="1390130" cy="2310397"/>
            </a:xfrm>
          </p:grpSpPr>
          <p:sp>
            <p:nvSpPr>
              <p:cNvPr id="8998" name="Google Shape;8998;p76"/>
              <p:cNvSpPr/>
              <p:nvPr/>
            </p:nvSpPr>
            <p:spPr>
              <a:xfrm>
                <a:off x="6748071" y="2525187"/>
                <a:ext cx="297354" cy="415716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9181" extrusionOk="0">
                    <a:moveTo>
                      <a:pt x="2919" y="1"/>
                    </a:moveTo>
                    <a:lnTo>
                      <a:pt x="1" y="2675"/>
                    </a:lnTo>
                    <a:cubicBezTo>
                      <a:pt x="1156" y="3071"/>
                      <a:pt x="2311" y="3466"/>
                      <a:pt x="3283" y="4195"/>
                    </a:cubicBezTo>
                    <a:cubicBezTo>
                      <a:pt x="4256" y="4925"/>
                      <a:pt x="4985" y="6049"/>
                      <a:pt x="4955" y="7265"/>
                    </a:cubicBezTo>
                    <a:cubicBezTo>
                      <a:pt x="4925" y="7964"/>
                      <a:pt x="4682" y="8603"/>
                      <a:pt x="4256" y="9180"/>
                    </a:cubicBezTo>
                    <a:cubicBezTo>
                      <a:pt x="5958" y="7478"/>
                      <a:pt x="6566" y="5107"/>
                      <a:pt x="6475" y="2675"/>
                    </a:cubicBezTo>
                    <a:cubicBezTo>
                      <a:pt x="5563" y="1490"/>
                      <a:pt x="4286" y="578"/>
                      <a:pt x="29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9" name="Google Shape;8999;p76"/>
              <p:cNvSpPr/>
              <p:nvPr/>
            </p:nvSpPr>
            <p:spPr>
              <a:xfrm>
                <a:off x="6699893" y="2646310"/>
                <a:ext cx="451487" cy="999239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22068" extrusionOk="0">
                    <a:moveTo>
                      <a:pt x="7539" y="0"/>
                    </a:moveTo>
                    <a:lnTo>
                      <a:pt x="7539" y="0"/>
                    </a:lnTo>
                    <a:cubicBezTo>
                      <a:pt x="7630" y="2432"/>
                      <a:pt x="7022" y="4803"/>
                      <a:pt x="5320" y="6505"/>
                    </a:cubicBezTo>
                    <a:cubicBezTo>
                      <a:pt x="4803" y="7265"/>
                      <a:pt x="4074" y="7903"/>
                      <a:pt x="3405" y="8511"/>
                    </a:cubicBezTo>
                    <a:cubicBezTo>
                      <a:pt x="2372" y="9393"/>
                      <a:pt x="1338" y="10335"/>
                      <a:pt x="700" y="11581"/>
                    </a:cubicBezTo>
                    <a:cubicBezTo>
                      <a:pt x="92" y="12797"/>
                      <a:pt x="1" y="14377"/>
                      <a:pt x="821" y="15472"/>
                    </a:cubicBezTo>
                    <a:cubicBezTo>
                      <a:pt x="1156" y="15958"/>
                      <a:pt x="1642" y="16323"/>
                      <a:pt x="2068" y="16718"/>
                    </a:cubicBezTo>
                    <a:cubicBezTo>
                      <a:pt x="3527" y="17782"/>
                      <a:pt x="5229" y="18876"/>
                      <a:pt x="5928" y="20305"/>
                    </a:cubicBezTo>
                    <a:cubicBezTo>
                      <a:pt x="6293" y="20882"/>
                      <a:pt x="6475" y="21490"/>
                      <a:pt x="6505" y="22068"/>
                    </a:cubicBezTo>
                    <a:cubicBezTo>
                      <a:pt x="7812" y="21703"/>
                      <a:pt x="9089" y="21156"/>
                      <a:pt x="9667" y="19970"/>
                    </a:cubicBezTo>
                    <a:cubicBezTo>
                      <a:pt x="9910" y="19484"/>
                      <a:pt x="9971" y="18937"/>
                      <a:pt x="9940" y="18420"/>
                    </a:cubicBezTo>
                    <a:cubicBezTo>
                      <a:pt x="7630" y="16900"/>
                      <a:pt x="4530" y="16748"/>
                      <a:pt x="3283" y="14226"/>
                    </a:cubicBezTo>
                    <a:cubicBezTo>
                      <a:pt x="2250" y="12189"/>
                      <a:pt x="4560" y="10456"/>
                      <a:pt x="6141" y="8754"/>
                    </a:cubicBezTo>
                    <a:cubicBezTo>
                      <a:pt x="6171" y="8694"/>
                      <a:pt x="6201" y="8663"/>
                      <a:pt x="6232" y="8602"/>
                    </a:cubicBezTo>
                    <a:cubicBezTo>
                      <a:pt x="6931" y="7660"/>
                      <a:pt x="7782" y="6839"/>
                      <a:pt x="8299" y="5806"/>
                    </a:cubicBezTo>
                    <a:cubicBezTo>
                      <a:pt x="9059" y="4195"/>
                      <a:pt x="8876" y="2250"/>
                      <a:pt x="7995" y="699"/>
                    </a:cubicBezTo>
                    <a:cubicBezTo>
                      <a:pt x="7843" y="456"/>
                      <a:pt x="7691" y="213"/>
                      <a:pt x="753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0" name="Google Shape;9000;p76"/>
              <p:cNvSpPr/>
              <p:nvPr/>
            </p:nvSpPr>
            <p:spPr>
              <a:xfrm>
                <a:off x="6801772" y="3042686"/>
                <a:ext cx="348248" cy="437722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9667" extrusionOk="0">
                    <a:moveTo>
                      <a:pt x="3891" y="0"/>
                    </a:moveTo>
                    <a:lnTo>
                      <a:pt x="3891" y="0"/>
                    </a:lnTo>
                    <a:cubicBezTo>
                      <a:pt x="2310" y="1702"/>
                      <a:pt x="0" y="3435"/>
                      <a:pt x="1033" y="5472"/>
                    </a:cubicBezTo>
                    <a:cubicBezTo>
                      <a:pt x="2280" y="7994"/>
                      <a:pt x="5380" y="8146"/>
                      <a:pt x="7690" y="9666"/>
                    </a:cubicBezTo>
                    <a:cubicBezTo>
                      <a:pt x="7629" y="8906"/>
                      <a:pt x="7386" y="8177"/>
                      <a:pt x="6991" y="7538"/>
                    </a:cubicBezTo>
                    <a:cubicBezTo>
                      <a:pt x="6292" y="6444"/>
                      <a:pt x="5289" y="5623"/>
                      <a:pt x="4377" y="4712"/>
                    </a:cubicBezTo>
                    <a:cubicBezTo>
                      <a:pt x="3891" y="4256"/>
                      <a:pt x="3404" y="3739"/>
                      <a:pt x="3192" y="3101"/>
                    </a:cubicBezTo>
                    <a:cubicBezTo>
                      <a:pt x="2827" y="2037"/>
                      <a:pt x="3283" y="912"/>
                      <a:pt x="389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1" name="Google Shape;9001;p76"/>
              <p:cNvSpPr/>
              <p:nvPr/>
            </p:nvSpPr>
            <p:spPr>
              <a:xfrm>
                <a:off x="5940194" y="1335152"/>
                <a:ext cx="1004763" cy="1353872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29900" extrusionOk="0">
                    <a:moveTo>
                      <a:pt x="1020" y="1"/>
                    </a:moveTo>
                    <a:cubicBezTo>
                      <a:pt x="723" y="1"/>
                      <a:pt x="426" y="41"/>
                      <a:pt x="183" y="203"/>
                    </a:cubicBezTo>
                    <a:cubicBezTo>
                      <a:pt x="122" y="234"/>
                      <a:pt x="61" y="294"/>
                      <a:pt x="0" y="355"/>
                    </a:cubicBezTo>
                    <a:cubicBezTo>
                      <a:pt x="5654" y="11176"/>
                      <a:pt x="12615" y="21906"/>
                      <a:pt x="22037" y="29900"/>
                    </a:cubicBezTo>
                    <a:cubicBezTo>
                      <a:pt x="22159" y="29626"/>
                      <a:pt x="22189" y="29292"/>
                      <a:pt x="22189" y="28957"/>
                    </a:cubicBezTo>
                    <a:cubicBezTo>
                      <a:pt x="22128" y="21602"/>
                      <a:pt x="20578" y="14489"/>
                      <a:pt x="21095" y="7225"/>
                    </a:cubicBezTo>
                    <a:cubicBezTo>
                      <a:pt x="21125" y="6829"/>
                      <a:pt x="21156" y="6434"/>
                      <a:pt x="21004" y="6039"/>
                    </a:cubicBezTo>
                    <a:cubicBezTo>
                      <a:pt x="20761" y="5462"/>
                      <a:pt x="20122" y="5158"/>
                      <a:pt x="19514" y="4884"/>
                    </a:cubicBezTo>
                    <a:cubicBezTo>
                      <a:pt x="13800" y="2361"/>
                      <a:pt x="7690" y="720"/>
                      <a:pt x="1459" y="21"/>
                    </a:cubicBezTo>
                    <a:cubicBezTo>
                      <a:pt x="1317" y="11"/>
                      <a:pt x="1169" y="1"/>
                      <a:pt x="10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2" name="Google Shape;9002;p76"/>
              <p:cNvSpPr/>
              <p:nvPr/>
            </p:nvSpPr>
            <p:spPr>
              <a:xfrm>
                <a:off x="5761250" y="1351226"/>
                <a:ext cx="1176827" cy="1361253"/>
              </a:xfrm>
              <a:custGeom>
                <a:avLst/>
                <a:gdLst/>
                <a:ahLst/>
                <a:cxnLst/>
                <a:rect l="l" t="t" r="r" b="b"/>
                <a:pathLst>
                  <a:path w="25990" h="30063" extrusionOk="0">
                    <a:moveTo>
                      <a:pt x="3952" y="0"/>
                    </a:moveTo>
                    <a:cubicBezTo>
                      <a:pt x="3679" y="274"/>
                      <a:pt x="3557" y="699"/>
                      <a:pt x="3496" y="1064"/>
                    </a:cubicBezTo>
                    <a:cubicBezTo>
                      <a:pt x="2068" y="7265"/>
                      <a:pt x="518" y="13557"/>
                      <a:pt x="62" y="19940"/>
                    </a:cubicBezTo>
                    <a:cubicBezTo>
                      <a:pt x="31" y="20456"/>
                      <a:pt x="1" y="21003"/>
                      <a:pt x="305" y="21459"/>
                    </a:cubicBezTo>
                    <a:cubicBezTo>
                      <a:pt x="578" y="21885"/>
                      <a:pt x="1095" y="22067"/>
                      <a:pt x="1612" y="22219"/>
                    </a:cubicBezTo>
                    <a:lnTo>
                      <a:pt x="24409" y="29909"/>
                    </a:lnTo>
                    <a:cubicBezTo>
                      <a:pt x="24659" y="29981"/>
                      <a:pt x="24929" y="30063"/>
                      <a:pt x="25191" y="30063"/>
                    </a:cubicBezTo>
                    <a:cubicBezTo>
                      <a:pt x="25374" y="30063"/>
                      <a:pt x="25553" y="30022"/>
                      <a:pt x="25716" y="29909"/>
                    </a:cubicBezTo>
                    <a:cubicBezTo>
                      <a:pt x="25837" y="29818"/>
                      <a:pt x="25928" y="29697"/>
                      <a:pt x="25989" y="29545"/>
                    </a:cubicBezTo>
                    <a:cubicBezTo>
                      <a:pt x="16567" y="21551"/>
                      <a:pt x="9606" y="10821"/>
                      <a:pt x="39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3" name="Google Shape;9003;p76"/>
              <p:cNvSpPr/>
              <p:nvPr/>
            </p:nvSpPr>
            <p:spPr>
              <a:xfrm>
                <a:off x="6287044" y="1579707"/>
                <a:ext cx="389544" cy="368806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145" extrusionOk="0">
                    <a:moveTo>
                      <a:pt x="2940" y="1"/>
                    </a:moveTo>
                    <a:cubicBezTo>
                      <a:pt x="2334" y="1"/>
                      <a:pt x="1778" y="177"/>
                      <a:pt x="1338" y="547"/>
                    </a:cubicBezTo>
                    <a:cubicBezTo>
                      <a:pt x="1" y="1641"/>
                      <a:pt x="244" y="4134"/>
                      <a:pt x="1885" y="6109"/>
                    </a:cubicBezTo>
                    <a:cubicBezTo>
                      <a:pt x="2966" y="7414"/>
                      <a:pt x="4416" y="8145"/>
                      <a:pt x="5657" y="8145"/>
                    </a:cubicBezTo>
                    <a:cubicBezTo>
                      <a:pt x="6266" y="8145"/>
                      <a:pt x="6825" y="7969"/>
                      <a:pt x="7265" y="7599"/>
                    </a:cubicBezTo>
                    <a:cubicBezTo>
                      <a:pt x="8603" y="6474"/>
                      <a:pt x="8359" y="3982"/>
                      <a:pt x="6718" y="2036"/>
                    </a:cubicBezTo>
                    <a:cubicBezTo>
                      <a:pt x="5617" y="731"/>
                      <a:pt x="4174" y="1"/>
                      <a:pt x="29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4" name="Google Shape;9004;p76"/>
              <p:cNvSpPr/>
              <p:nvPr/>
            </p:nvSpPr>
            <p:spPr>
              <a:xfrm>
                <a:off x="6328339" y="1650071"/>
                <a:ext cx="308357" cy="293143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474" extrusionOk="0">
                    <a:moveTo>
                      <a:pt x="2376" y="1"/>
                    </a:moveTo>
                    <a:cubicBezTo>
                      <a:pt x="1877" y="1"/>
                      <a:pt x="1423" y="147"/>
                      <a:pt x="1064" y="452"/>
                    </a:cubicBezTo>
                    <a:cubicBezTo>
                      <a:pt x="1" y="1333"/>
                      <a:pt x="152" y="3339"/>
                      <a:pt x="1459" y="4859"/>
                    </a:cubicBezTo>
                    <a:cubicBezTo>
                      <a:pt x="2316" y="5899"/>
                      <a:pt x="3473" y="6474"/>
                      <a:pt x="4463" y="6474"/>
                    </a:cubicBezTo>
                    <a:cubicBezTo>
                      <a:pt x="4949" y="6474"/>
                      <a:pt x="5395" y="6335"/>
                      <a:pt x="5745" y="6045"/>
                    </a:cubicBezTo>
                    <a:cubicBezTo>
                      <a:pt x="6809" y="5133"/>
                      <a:pt x="6657" y="3157"/>
                      <a:pt x="5350" y="1607"/>
                    </a:cubicBezTo>
                    <a:cubicBezTo>
                      <a:pt x="5168" y="1394"/>
                      <a:pt x="4985" y="1212"/>
                      <a:pt x="4803" y="1060"/>
                    </a:cubicBezTo>
                    <a:cubicBezTo>
                      <a:pt x="4104" y="1577"/>
                      <a:pt x="3314" y="1972"/>
                      <a:pt x="2554" y="2488"/>
                    </a:cubicBezTo>
                    <a:cubicBezTo>
                      <a:pt x="2888" y="1698"/>
                      <a:pt x="3162" y="969"/>
                      <a:pt x="3466" y="209"/>
                    </a:cubicBezTo>
                    <a:cubicBezTo>
                      <a:pt x="3092" y="72"/>
                      <a:pt x="2723" y="1"/>
                      <a:pt x="237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5" name="Google Shape;9005;p76"/>
              <p:cNvSpPr/>
              <p:nvPr/>
            </p:nvSpPr>
            <p:spPr>
              <a:xfrm>
                <a:off x="5940203" y="1824714"/>
                <a:ext cx="389544" cy="368806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145" extrusionOk="0">
                    <a:moveTo>
                      <a:pt x="2940" y="0"/>
                    </a:moveTo>
                    <a:cubicBezTo>
                      <a:pt x="2334" y="0"/>
                      <a:pt x="1779" y="176"/>
                      <a:pt x="1338" y="546"/>
                    </a:cubicBezTo>
                    <a:cubicBezTo>
                      <a:pt x="1" y="1671"/>
                      <a:pt x="244" y="4163"/>
                      <a:pt x="1885" y="6109"/>
                    </a:cubicBezTo>
                    <a:cubicBezTo>
                      <a:pt x="2966" y="7414"/>
                      <a:pt x="4416" y="8144"/>
                      <a:pt x="5657" y="8144"/>
                    </a:cubicBezTo>
                    <a:cubicBezTo>
                      <a:pt x="6266" y="8144"/>
                      <a:pt x="6825" y="7968"/>
                      <a:pt x="7265" y="7598"/>
                    </a:cubicBezTo>
                    <a:cubicBezTo>
                      <a:pt x="8603" y="6473"/>
                      <a:pt x="8360" y="3981"/>
                      <a:pt x="6718" y="2036"/>
                    </a:cubicBezTo>
                    <a:cubicBezTo>
                      <a:pt x="5617" y="731"/>
                      <a:pt x="4174" y="0"/>
                      <a:pt x="29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6" name="Google Shape;9006;p76"/>
              <p:cNvSpPr/>
              <p:nvPr/>
            </p:nvSpPr>
            <p:spPr>
              <a:xfrm>
                <a:off x="5981498" y="1895350"/>
                <a:ext cx="308357" cy="292916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469" extrusionOk="0">
                    <a:moveTo>
                      <a:pt x="2345" y="0"/>
                    </a:moveTo>
                    <a:cubicBezTo>
                      <a:pt x="1858" y="0"/>
                      <a:pt x="1416" y="147"/>
                      <a:pt x="1065" y="445"/>
                    </a:cubicBezTo>
                    <a:cubicBezTo>
                      <a:pt x="1" y="1357"/>
                      <a:pt x="153" y="3333"/>
                      <a:pt x="1460" y="4883"/>
                    </a:cubicBezTo>
                    <a:cubicBezTo>
                      <a:pt x="2314" y="5900"/>
                      <a:pt x="3468" y="6468"/>
                      <a:pt x="4457" y="6468"/>
                    </a:cubicBezTo>
                    <a:cubicBezTo>
                      <a:pt x="4946" y="6468"/>
                      <a:pt x="5394" y="6330"/>
                      <a:pt x="5746" y="6038"/>
                    </a:cubicBezTo>
                    <a:cubicBezTo>
                      <a:pt x="6809" y="5126"/>
                      <a:pt x="6627" y="3151"/>
                      <a:pt x="5350" y="1600"/>
                    </a:cubicBezTo>
                    <a:cubicBezTo>
                      <a:pt x="5168" y="1418"/>
                      <a:pt x="4986" y="1205"/>
                      <a:pt x="4803" y="1053"/>
                    </a:cubicBezTo>
                    <a:cubicBezTo>
                      <a:pt x="4104" y="1570"/>
                      <a:pt x="3314" y="1965"/>
                      <a:pt x="2554" y="2482"/>
                    </a:cubicBezTo>
                    <a:cubicBezTo>
                      <a:pt x="2888" y="1692"/>
                      <a:pt x="3162" y="962"/>
                      <a:pt x="3466" y="233"/>
                    </a:cubicBezTo>
                    <a:cubicBezTo>
                      <a:pt x="3081" y="79"/>
                      <a:pt x="2701" y="0"/>
                      <a:pt x="23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7" name="Google Shape;9007;p76"/>
              <p:cNvSpPr/>
              <p:nvPr/>
            </p:nvSpPr>
            <p:spPr>
              <a:xfrm rot="-2234632">
                <a:off x="6481572" y="2247602"/>
                <a:ext cx="209261" cy="99595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3411" extrusionOk="0">
                    <a:moveTo>
                      <a:pt x="707" y="0"/>
                    </a:moveTo>
                    <a:cubicBezTo>
                      <a:pt x="351" y="0"/>
                      <a:pt x="1" y="305"/>
                      <a:pt x="79" y="735"/>
                    </a:cubicBezTo>
                    <a:cubicBezTo>
                      <a:pt x="352" y="1556"/>
                      <a:pt x="869" y="2255"/>
                      <a:pt x="1568" y="2772"/>
                    </a:cubicBezTo>
                    <a:cubicBezTo>
                      <a:pt x="2146" y="3197"/>
                      <a:pt x="2845" y="3410"/>
                      <a:pt x="3574" y="3410"/>
                    </a:cubicBezTo>
                    <a:cubicBezTo>
                      <a:pt x="5125" y="3380"/>
                      <a:pt x="6553" y="2498"/>
                      <a:pt x="7222" y="1100"/>
                    </a:cubicBezTo>
                    <a:cubicBezTo>
                      <a:pt x="7402" y="619"/>
                      <a:pt x="7028" y="244"/>
                      <a:pt x="6639" y="244"/>
                    </a:cubicBezTo>
                    <a:cubicBezTo>
                      <a:pt x="6438" y="244"/>
                      <a:pt x="6232" y="345"/>
                      <a:pt x="6097" y="583"/>
                    </a:cubicBezTo>
                    <a:cubicBezTo>
                      <a:pt x="5611" y="1526"/>
                      <a:pt x="4638" y="2164"/>
                      <a:pt x="3574" y="2194"/>
                    </a:cubicBezTo>
                    <a:cubicBezTo>
                      <a:pt x="3118" y="2194"/>
                      <a:pt x="2662" y="2042"/>
                      <a:pt x="2267" y="1769"/>
                    </a:cubicBezTo>
                    <a:cubicBezTo>
                      <a:pt x="1781" y="1404"/>
                      <a:pt x="1447" y="887"/>
                      <a:pt x="1234" y="310"/>
                    </a:cubicBezTo>
                    <a:cubicBezTo>
                      <a:pt x="1104" y="93"/>
                      <a:pt x="905" y="0"/>
                      <a:pt x="7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8" name="Google Shape;9008;p76"/>
              <p:cNvSpPr/>
              <p:nvPr/>
            </p:nvSpPr>
            <p:spPr>
              <a:xfrm rot="-1444097">
                <a:off x="5858476" y="1718947"/>
                <a:ext cx="249697" cy="90312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2322" extrusionOk="0">
                    <a:moveTo>
                      <a:pt x="4281" y="1"/>
                    </a:moveTo>
                    <a:cubicBezTo>
                      <a:pt x="2944" y="1"/>
                      <a:pt x="1606" y="426"/>
                      <a:pt x="542" y="1186"/>
                    </a:cubicBezTo>
                    <a:cubicBezTo>
                      <a:pt x="1" y="1605"/>
                      <a:pt x="396" y="2322"/>
                      <a:pt x="921" y="2322"/>
                    </a:cubicBezTo>
                    <a:cubicBezTo>
                      <a:pt x="1044" y="2322"/>
                      <a:pt x="1175" y="2282"/>
                      <a:pt x="1302" y="2189"/>
                    </a:cubicBezTo>
                    <a:cubicBezTo>
                      <a:pt x="2153" y="1551"/>
                      <a:pt x="3217" y="1247"/>
                      <a:pt x="4281" y="1247"/>
                    </a:cubicBezTo>
                    <a:cubicBezTo>
                      <a:pt x="4676" y="1247"/>
                      <a:pt x="5102" y="1308"/>
                      <a:pt x="5497" y="1430"/>
                    </a:cubicBezTo>
                    <a:cubicBezTo>
                      <a:pt x="5578" y="1458"/>
                      <a:pt x="5654" y="1470"/>
                      <a:pt x="5726" y="1470"/>
                    </a:cubicBezTo>
                    <a:cubicBezTo>
                      <a:pt x="6356" y="1470"/>
                      <a:pt x="6604" y="493"/>
                      <a:pt x="5922" y="274"/>
                    </a:cubicBezTo>
                    <a:cubicBezTo>
                      <a:pt x="5375" y="92"/>
                      <a:pt x="4828" y="1"/>
                      <a:pt x="4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9" name="Google Shape;9009;p76"/>
              <p:cNvSpPr/>
              <p:nvPr/>
            </p:nvSpPr>
            <p:spPr>
              <a:xfrm rot="-2044032">
                <a:off x="6224608" y="1483862"/>
                <a:ext cx="250107" cy="90498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2322" extrusionOk="0">
                    <a:moveTo>
                      <a:pt x="2351" y="1"/>
                    </a:moveTo>
                    <a:cubicBezTo>
                      <a:pt x="1804" y="1"/>
                      <a:pt x="1257" y="92"/>
                      <a:pt x="710" y="274"/>
                    </a:cubicBezTo>
                    <a:cubicBezTo>
                      <a:pt x="1" y="493"/>
                      <a:pt x="271" y="1470"/>
                      <a:pt x="883" y="1470"/>
                    </a:cubicBezTo>
                    <a:cubicBezTo>
                      <a:pt x="953" y="1470"/>
                      <a:pt x="1027" y="1458"/>
                      <a:pt x="1105" y="1430"/>
                    </a:cubicBezTo>
                    <a:cubicBezTo>
                      <a:pt x="1531" y="1308"/>
                      <a:pt x="1926" y="1247"/>
                      <a:pt x="2351" y="1247"/>
                    </a:cubicBezTo>
                    <a:cubicBezTo>
                      <a:pt x="3415" y="1247"/>
                      <a:pt x="4479" y="1551"/>
                      <a:pt x="5330" y="2189"/>
                    </a:cubicBezTo>
                    <a:cubicBezTo>
                      <a:pt x="5458" y="2282"/>
                      <a:pt x="5588" y="2322"/>
                      <a:pt x="5712" y="2322"/>
                    </a:cubicBezTo>
                    <a:cubicBezTo>
                      <a:pt x="6237" y="2322"/>
                      <a:pt x="6631" y="1605"/>
                      <a:pt x="6090" y="1186"/>
                    </a:cubicBezTo>
                    <a:cubicBezTo>
                      <a:pt x="4996" y="426"/>
                      <a:pt x="3689" y="1"/>
                      <a:pt x="23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524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10" name="Google Shape;9010;p76"/>
            <p:cNvGrpSpPr/>
            <p:nvPr/>
          </p:nvGrpSpPr>
          <p:grpSpPr>
            <a:xfrm>
              <a:off x="5677700" y="1387452"/>
              <a:ext cx="1390130" cy="2310397"/>
              <a:chOff x="5761250" y="1335152"/>
              <a:chExt cx="1390130" cy="2310397"/>
            </a:xfrm>
          </p:grpSpPr>
          <p:sp>
            <p:nvSpPr>
              <p:cNvPr id="9011" name="Google Shape;9011;p76"/>
              <p:cNvSpPr/>
              <p:nvPr/>
            </p:nvSpPr>
            <p:spPr>
              <a:xfrm>
                <a:off x="6748071" y="2525187"/>
                <a:ext cx="297354" cy="415716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9181" extrusionOk="0">
                    <a:moveTo>
                      <a:pt x="2919" y="1"/>
                    </a:moveTo>
                    <a:lnTo>
                      <a:pt x="1" y="2675"/>
                    </a:lnTo>
                    <a:cubicBezTo>
                      <a:pt x="1156" y="3071"/>
                      <a:pt x="2311" y="3466"/>
                      <a:pt x="3283" y="4195"/>
                    </a:cubicBezTo>
                    <a:cubicBezTo>
                      <a:pt x="4256" y="4925"/>
                      <a:pt x="4985" y="6049"/>
                      <a:pt x="4955" y="7265"/>
                    </a:cubicBezTo>
                    <a:cubicBezTo>
                      <a:pt x="4925" y="7964"/>
                      <a:pt x="4682" y="8603"/>
                      <a:pt x="4256" y="9180"/>
                    </a:cubicBezTo>
                    <a:cubicBezTo>
                      <a:pt x="5958" y="7478"/>
                      <a:pt x="6566" y="5107"/>
                      <a:pt x="6475" y="2675"/>
                    </a:cubicBezTo>
                    <a:cubicBezTo>
                      <a:pt x="5563" y="1490"/>
                      <a:pt x="4286" y="578"/>
                      <a:pt x="291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2" name="Google Shape;9012;p76"/>
              <p:cNvSpPr/>
              <p:nvPr/>
            </p:nvSpPr>
            <p:spPr>
              <a:xfrm>
                <a:off x="6699893" y="2646310"/>
                <a:ext cx="451487" cy="999239"/>
              </a:xfrm>
              <a:custGeom>
                <a:avLst/>
                <a:gdLst/>
                <a:ahLst/>
                <a:cxnLst/>
                <a:rect l="l" t="t" r="r" b="b"/>
                <a:pathLst>
                  <a:path w="9971" h="22068" extrusionOk="0">
                    <a:moveTo>
                      <a:pt x="7539" y="0"/>
                    </a:moveTo>
                    <a:lnTo>
                      <a:pt x="7539" y="0"/>
                    </a:lnTo>
                    <a:cubicBezTo>
                      <a:pt x="7630" y="2432"/>
                      <a:pt x="7022" y="4803"/>
                      <a:pt x="5320" y="6505"/>
                    </a:cubicBezTo>
                    <a:cubicBezTo>
                      <a:pt x="4803" y="7265"/>
                      <a:pt x="4074" y="7903"/>
                      <a:pt x="3405" y="8511"/>
                    </a:cubicBezTo>
                    <a:cubicBezTo>
                      <a:pt x="2372" y="9393"/>
                      <a:pt x="1338" y="10335"/>
                      <a:pt x="700" y="11581"/>
                    </a:cubicBezTo>
                    <a:cubicBezTo>
                      <a:pt x="92" y="12797"/>
                      <a:pt x="1" y="14377"/>
                      <a:pt x="821" y="15472"/>
                    </a:cubicBezTo>
                    <a:cubicBezTo>
                      <a:pt x="1156" y="15958"/>
                      <a:pt x="1642" y="16323"/>
                      <a:pt x="2068" y="16718"/>
                    </a:cubicBezTo>
                    <a:cubicBezTo>
                      <a:pt x="3527" y="17782"/>
                      <a:pt x="5229" y="18876"/>
                      <a:pt x="5928" y="20305"/>
                    </a:cubicBezTo>
                    <a:cubicBezTo>
                      <a:pt x="6293" y="20882"/>
                      <a:pt x="6475" y="21490"/>
                      <a:pt x="6505" y="22068"/>
                    </a:cubicBezTo>
                    <a:cubicBezTo>
                      <a:pt x="7812" y="21703"/>
                      <a:pt x="9089" y="21156"/>
                      <a:pt x="9667" y="19970"/>
                    </a:cubicBezTo>
                    <a:cubicBezTo>
                      <a:pt x="9910" y="19484"/>
                      <a:pt x="9971" y="18937"/>
                      <a:pt x="9940" y="18420"/>
                    </a:cubicBezTo>
                    <a:cubicBezTo>
                      <a:pt x="7630" y="16900"/>
                      <a:pt x="4530" y="16748"/>
                      <a:pt x="3283" y="14226"/>
                    </a:cubicBezTo>
                    <a:cubicBezTo>
                      <a:pt x="2250" y="12189"/>
                      <a:pt x="4560" y="10456"/>
                      <a:pt x="6141" y="8754"/>
                    </a:cubicBezTo>
                    <a:cubicBezTo>
                      <a:pt x="6171" y="8694"/>
                      <a:pt x="6201" y="8663"/>
                      <a:pt x="6232" y="8602"/>
                    </a:cubicBezTo>
                    <a:cubicBezTo>
                      <a:pt x="6931" y="7660"/>
                      <a:pt x="7782" y="6839"/>
                      <a:pt x="8299" y="5806"/>
                    </a:cubicBezTo>
                    <a:cubicBezTo>
                      <a:pt x="9059" y="4195"/>
                      <a:pt x="8876" y="2250"/>
                      <a:pt x="7995" y="699"/>
                    </a:cubicBezTo>
                    <a:cubicBezTo>
                      <a:pt x="7843" y="456"/>
                      <a:pt x="7691" y="213"/>
                      <a:pt x="75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3" name="Google Shape;9013;p76"/>
              <p:cNvSpPr/>
              <p:nvPr/>
            </p:nvSpPr>
            <p:spPr>
              <a:xfrm>
                <a:off x="6801772" y="3042686"/>
                <a:ext cx="348248" cy="437722"/>
              </a:xfrm>
              <a:custGeom>
                <a:avLst/>
                <a:gdLst/>
                <a:ahLst/>
                <a:cxnLst/>
                <a:rect l="l" t="t" r="r" b="b"/>
                <a:pathLst>
                  <a:path w="7691" h="9667" extrusionOk="0">
                    <a:moveTo>
                      <a:pt x="3891" y="0"/>
                    </a:moveTo>
                    <a:lnTo>
                      <a:pt x="3891" y="0"/>
                    </a:lnTo>
                    <a:cubicBezTo>
                      <a:pt x="2310" y="1702"/>
                      <a:pt x="0" y="3435"/>
                      <a:pt x="1033" y="5472"/>
                    </a:cubicBezTo>
                    <a:cubicBezTo>
                      <a:pt x="2280" y="7994"/>
                      <a:pt x="5380" y="8146"/>
                      <a:pt x="7690" y="9666"/>
                    </a:cubicBezTo>
                    <a:cubicBezTo>
                      <a:pt x="7629" y="8906"/>
                      <a:pt x="7386" y="8177"/>
                      <a:pt x="6991" y="7538"/>
                    </a:cubicBezTo>
                    <a:cubicBezTo>
                      <a:pt x="6292" y="6444"/>
                      <a:pt x="5289" y="5623"/>
                      <a:pt x="4377" y="4712"/>
                    </a:cubicBezTo>
                    <a:cubicBezTo>
                      <a:pt x="3891" y="4256"/>
                      <a:pt x="3404" y="3739"/>
                      <a:pt x="3192" y="3101"/>
                    </a:cubicBezTo>
                    <a:cubicBezTo>
                      <a:pt x="2827" y="2037"/>
                      <a:pt x="3283" y="912"/>
                      <a:pt x="38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4" name="Google Shape;9014;p76"/>
              <p:cNvSpPr/>
              <p:nvPr/>
            </p:nvSpPr>
            <p:spPr>
              <a:xfrm>
                <a:off x="5940194" y="1335152"/>
                <a:ext cx="1004763" cy="1353872"/>
              </a:xfrm>
              <a:custGeom>
                <a:avLst/>
                <a:gdLst/>
                <a:ahLst/>
                <a:cxnLst/>
                <a:rect l="l" t="t" r="r" b="b"/>
                <a:pathLst>
                  <a:path w="22190" h="29900" extrusionOk="0">
                    <a:moveTo>
                      <a:pt x="1020" y="1"/>
                    </a:moveTo>
                    <a:cubicBezTo>
                      <a:pt x="723" y="1"/>
                      <a:pt x="426" y="41"/>
                      <a:pt x="183" y="203"/>
                    </a:cubicBezTo>
                    <a:cubicBezTo>
                      <a:pt x="122" y="234"/>
                      <a:pt x="61" y="294"/>
                      <a:pt x="0" y="355"/>
                    </a:cubicBezTo>
                    <a:cubicBezTo>
                      <a:pt x="5654" y="11176"/>
                      <a:pt x="12615" y="21906"/>
                      <a:pt x="22037" y="29900"/>
                    </a:cubicBezTo>
                    <a:cubicBezTo>
                      <a:pt x="22159" y="29626"/>
                      <a:pt x="22189" y="29292"/>
                      <a:pt x="22189" y="28957"/>
                    </a:cubicBezTo>
                    <a:cubicBezTo>
                      <a:pt x="22128" y="21602"/>
                      <a:pt x="20578" y="14489"/>
                      <a:pt x="21095" y="7225"/>
                    </a:cubicBezTo>
                    <a:cubicBezTo>
                      <a:pt x="21125" y="6829"/>
                      <a:pt x="21156" y="6434"/>
                      <a:pt x="21004" y="6039"/>
                    </a:cubicBezTo>
                    <a:cubicBezTo>
                      <a:pt x="20761" y="5462"/>
                      <a:pt x="20122" y="5158"/>
                      <a:pt x="19514" y="4884"/>
                    </a:cubicBezTo>
                    <a:cubicBezTo>
                      <a:pt x="13800" y="2361"/>
                      <a:pt x="7690" y="720"/>
                      <a:pt x="1459" y="21"/>
                    </a:cubicBezTo>
                    <a:cubicBezTo>
                      <a:pt x="1317" y="11"/>
                      <a:pt x="1169" y="1"/>
                      <a:pt x="10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5" name="Google Shape;9015;p76"/>
              <p:cNvSpPr/>
              <p:nvPr/>
            </p:nvSpPr>
            <p:spPr>
              <a:xfrm>
                <a:off x="5761250" y="1351226"/>
                <a:ext cx="1176827" cy="1361253"/>
              </a:xfrm>
              <a:custGeom>
                <a:avLst/>
                <a:gdLst/>
                <a:ahLst/>
                <a:cxnLst/>
                <a:rect l="l" t="t" r="r" b="b"/>
                <a:pathLst>
                  <a:path w="25990" h="30063" extrusionOk="0">
                    <a:moveTo>
                      <a:pt x="3952" y="0"/>
                    </a:moveTo>
                    <a:cubicBezTo>
                      <a:pt x="3679" y="274"/>
                      <a:pt x="3557" y="699"/>
                      <a:pt x="3496" y="1064"/>
                    </a:cubicBezTo>
                    <a:cubicBezTo>
                      <a:pt x="2068" y="7265"/>
                      <a:pt x="518" y="13557"/>
                      <a:pt x="62" y="19940"/>
                    </a:cubicBezTo>
                    <a:cubicBezTo>
                      <a:pt x="31" y="20456"/>
                      <a:pt x="1" y="21003"/>
                      <a:pt x="305" y="21459"/>
                    </a:cubicBezTo>
                    <a:cubicBezTo>
                      <a:pt x="578" y="21885"/>
                      <a:pt x="1095" y="22067"/>
                      <a:pt x="1612" y="22219"/>
                    </a:cubicBezTo>
                    <a:lnTo>
                      <a:pt x="24409" y="29909"/>
                    </a:lnTo>
                    <a:cubicBezTo>
                      <a:pt x="24659" y="29981"/>
                      <a:pt x="24929" y="30063"/>
                      <a:pt x="25191" y="30063"/>
                    </a:cubicBezTo>
                    <a:cubicBezTo>
                      <a:pt x="25374" y="30063"/>
                      <a:pt x="25553" y="30022"/>
                      <a:pt x="25716" y="29909"/>
                    </a:cubicBezTo>
                    <a:cubicBezTo>
                      <a:pt x="25837" y="29818"/>
                      <a:pt x="25928" y="29697"/>
                      <a:pt x="25989" y="29545"/>
                    </a:cubicBezTo>
                    <a:cubicBezTo>
                      <a:pt x="16567" y="21551"/>
                      <a:pt x="9606" y="10821"/>
                      <a:pt x="39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6" name="Google Shape;9016;p76"/>
              <p:cNvSpPr/>
              <p:nvPr/>
            </p:nvSpPr>
            <p:spPr>
              <a:xfrm>
                <a:off x="6287044" y="1579707"/>
                <a:ext cx="389544" cy="368806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145" extrusionOk="0">
                    <a:moveTo>
                      <a:pt x="2940" y="1"/>
                    </a:moveTo>
                    <a:cubicBezTo>
                      <a:pt x="2334" y="1"/>
                      <a:pt x="1778" y="177"/>
                      <a:pt x="1338" y="547"/>
                    </a:cubicBezTo>
                    <a:cubicBezTo>
                      <a:pt x="1" y="1641"/>
                      <a:pt x="244" y="4134"/>
                      <a:pt x="1885" y="6109"/>
                    </a:cubicBezTo>
                    <a:cubicBezTo>
                      <a:pt x="2966" y="7414"/>
                      <a:pt x="4416" y="8145"/>
                      <a:pt x="5657" y="8145"/>
                    </a:cubicBezTo>
                    <a:cubicBezTo>
                      <a:pt x="6266" y="8145"/>
                      <a:pt x="6825" y="7969"/>
                      <a:pt x="7265" y="7599"/>
                    </a:cubicBezTo>
                    <a:cubicBezTo>
                      <a:pt x="8603" y="6474"/>
                      <a:pt x="8359" y="3982"/>
                      <a:pt x="6718" y="2036"/>
                    </a:cubicBezTo>
                    <a:cubicBezTo>
                      <a:pt x="5617" y="731"/>
                      <a:pt x="4174" y="1"/>
                      <a:pt x="2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7" name="Google Shape;9017;p76"/>
              <p:cNvSpPr/>
              <p:nvPr/>
            </p:nvSpPr>
            <p:spPr>
              <a:xfrm>
                <a:off x="6328339" y="1650071"/>
                <a:ext cx="308357" cy="293143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474" extrusionOk="0">
                    <a:moveTo>
                      <a:pt x="2376" y="1"/>
                    </a:moveTo>
                    <a:cubicBezTo>
                      <a:pt x="1877" y="1"/>
                      <a:pt x="1423" y="147"/>
                      <a:pt x="1064" y="452"/>
                    </a:cubicBezTo>
                    <a:cubicBezTo>
                      <a:pt x="1" y="1333"/>
                      <a:pt x="152" y="3339"/>
                      <a:pt x="1459" y="4859"/>
                    </a:cubicBezTo>
                    <a:cubicBezTo>
                      <a:pt x="2316" y="5899"/>
                      <a:pt x="3473" y="6474"/>
                      <a:pt x="4463" y="6474"/>
                    </a:cubicBezTo>
                    <a:cubicBezTo>
                      <a:pt x="4949" y="6474"/>
                      <a:pt x="5395" y="6335"/>
                      <a:pt x="5745" y="6045"/>
                    </a:cubicBezTo>
                    <a:cubicBezTo>
                      <a:pt x="6809" y="5133"/>
                      <a:pt x="6657" y="3157"/>
                      <a:pt x="5350" y="1607"/>
                    </a:cubicBezTo>
                    <a:cubicBezTo>
                      <a:pt x="5168" y="1394"/>
                      <a:pt x="4985" y="1212"/>
                      <a:pt x="4803" y="1060"/>
                    </a:cubicBezTo>
                    <a:cubicBezTo>
                      <a:pt x="4104" y="1577"/>
                      <a:pt x="3314" y="1972"/>
                      <a:pt x="2554" y="2488"/>
                    </a:cubicBezTo>
                    <a:cubicBezTo>
                      <a:pt x="2888" y="1698"/>
                      <a:pt x="3162" y="969"/>
                      <a:pt x="3466" y="209"/>
                    </a:cubicBezTo>
                    <a:cubicBezTo>
                      <a:pt x="3092" y="72"/>
                      <a:pt x="2723" y="1"/>
                      <a:pt x="23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8" name="Google Shape;9018;p76"/>
              <p:cNvSpPr/>
              <p:nvPr/>
            </p:nvSpPr>
            <p:spPr>
              <a:xfrm>
                <a:off x="5940203" y="1824714"/>
                <a:ext cx="389544" cy="368806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8145" extrusionOk="0">
                    <a:moveTo>
                      <a:pt x="2940" y="0"/>
                    </a:moveTo>
                    <a:cubicBezTo>
                      <a:pt x="2334" y="0"/>
                      <a:pt x="1779" y="176"/>
                      <a:pt x="1338" y="546"/>
                    </a:cubicBezTo>
                    <a:cubicBezTo>
                      <a:pt x="1" y="1671"/>
                      <a:pt x="244" y="4163"/>
                      <a:pt x="1885" y="6109"/>
                    </a:cubicBezTo>
                    <a:cubicBezTo>
                      <a:pt x="2966" y="7414"/>
                      <a:pt x="4416" y="8144"/>
                      <a:pt x="5657" y="8144"/>
                    </a:cubicBezTo>
                    <a:cubicBezTo>
                      <a:pt x="6266" y="8144"/>
                      <a:pt x="6825" y="7968"/>
                      <a:pt x="7265" y="7598"/>
                    </a:cubicBezTo>
                    <a:cubicBezTo>
                      <a:pt x="8603" y="6473"/>
                      <a:pt x="8360" y="3981"/>
                      <a:pt x="6718" y="2036"/>
                    </a:cubicBezTo>
                    <a:cubicBezTo>
                      <a:pt x="5617" y="731"/>
                      <a:pt x="4174" y="0"/>
                      <a:pt x="2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8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9" name="Google Shape;9019;p76"/>
              <p:cNvSpPr/>
              <p:nvPr/>
            </p:nvSpPr>
            <p:spPr>
              <a:xfrm>
                <a:off x="5981498" y="1895350"/>
                <a:ext cx="308357" cy="292916"/>
              </a:xfrm>
              <a:custGeom>
                <a:avLst/>
                <a:gdLst/>
                <a:ahLst/>
                <a:cxnLst/>
                <a:rect l="l" t="t" r="r" b="b"/>
                <a:pathLst>
                  <a:path w="6810" h="6469" extrusionOk="0">
                    <a:moveTo>
                      <a:pt x="2345" y="0"/>
                    </a:moveTo>
                    <a:cubicBezTo>
                      <a:pt x="1858" y="0"/>
                      <a:pt x="1416" y="147"/>
                      <a:pt x="1065" y="445"/>
                    </a:cubicBezTo>
                    <a:cubicBezTo>
                      <a:pt x="1" y="1357"/>
                      <a:pt x="153" y="3333"/>
                      <a:pt x="1460" y="4883"/>
                    </a:cubicBezTo>
                    <a:cubicBezTo>
                      <a:pt x="2314" y="5900"/>
                      <a:pt x="3468" y="6468"/>
                      <a:pt x="4457" y="6468"/>
                    </a:cubicBezTo>
                    <a:cubicBezTo>
                      <a:pt x="4946" y="6468"/>
                      <a:pt x="5394" y="6330"/>
                      <a:pt x="5746" y="6038"/>
                    </a:cubicBezTo>
                    <a:cubicBezTo>
                      <a:pt x="6809" y="5126"/>
                      <a:pt x="6627" y="3151"/>
                      <a:pt x="5350" y="1600"/>
                    </a:cubicBezTo>
                    <a:cubicBezTo>
                      <a:pt x="5168" y="1418"/>
                      <a:pt x="4986" y="1205"/>
                      <a:pt x="4803" y="1053"/>
                    </a:cubicBezTo>
                    <a:cubicBezTo>
                      <a:pt x="4104" y="1570"/>
                      <a:pt x="3314" y="1965"/>
                      <a:pt x="2554" y="2482"/>
                    </a:cubicBezTo>
                    <a:cubicBezTo>
                      <a:pt x="2888" y="1692"/>
                      <a:pt x="3162" y="962"/>
                      <a:pt x="3466" y="233"/>
                    </a:cubicBezTo>
                    <a:cubicBezTo>
                      <a:pt x="3081" y="79"/>
                      <a:pt x="2701" y="0"/>
                      <a:pt x="23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0" name="Google Shape;9020;p76"/>
              <p:cNvSpPr/>
              <p:nvPr/>
            </p:nvSpPr>
            <p:spPr>
              <a:xfrm rot="-2234632">
                <a:off x="6481572" y="2247602"/>
                <a:ext cx="209261" cy="99595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3411" extrusionOk="0">
                    <a:moveTo>
                      <a:pt x="707" y="0"/>
                    </a:moveTo>
                    <a:cubicBezTo>
                      <a:pt x="351" y="0"/>
                      <a:pt x="1" y="305"/>
                      <a:pt x="79" y="735"/>
                    </a:cubicBezTo>
                    <a:cubicBezTo>
                      <a:pt x="352" y="1556"/>
                      <a:pt x="869" y="2255"/>
                      <a:pt x="1568" y="2772"/>
                    </a:cubicBezTo>
                    <a:cubicBezTo>
                      <a:pt x="2146" y="3197"/>
                      <a:pt x="2845" y="3410"/>
                      <a:pt x="3574" y="3410"/>
                    </a:cubicBezTo>
                    <a:cubicBezTo>
                      <a:pt x="5125" y="3380"/>
                      <a:pt x="6553" y="2498"/>
                      <a:pt x="7222" y="1100"/>
                    </a:cubicBezTo>
                    <a:cubicBezTo>
                      <a:pt x="7402" y="619"/>
                      <a:pt x="7028" y="244"/>
                      <a:pt x="6639" y="244"/>
                    </a:cubicBezTo>
                    <a:cubicBezTo>
                      <a:pt x="6438" y="244"/>
                      <a:pt x="6232" y="345"/>
                      <a:pt x="6097" y="583"/>
                    </a:cubicBezTo>
                    <a:cubicBezTo>
                      <a:pt x="5611" y="1526"/>
                      <a:pt x="4638" y="2164"/>
                      <a:pt x="3574" y="2194"/>
                    </a:cubicBezTo>
                    <a:cubicBezTo>
                      <a:pt x="3118" y="2194"/>
                      <a:pt x="2662" y="2042"/>
                      <a:pt x="2267" y="1769"/>
                    </a:cubicBezTo>
                    <a:cubicBezTo>
                      <a:pt x="1781" y="1404"/>
                      <a:pt x="1447" y="887"/>
                      <a:pt x="1234" y="310"/>
                    </a:cubicBezTo>
                    <a:cubicBezTo>
                      <a:pt x="1104" y="93"/>
                      <a:pt x="905" y="0"/>
                      <a:pt x="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1" name="Google Shape;9021;p76"/>
              <p:cNvSpPr/>
              <p:nvPr/>
            </p:nvSpPr>
            <p:spPr>
              <a:xfrm rot="-1444097">
                <a:off x="5858476" y="1718947"/>
                <a:ext cx="249697" cy="90312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2322" extrusionOk="0">
                    <a:moveTo>
                      <a:pt x="4281" y="1"/>
                    </a:moveTo>
                    <a:cubicBezTo>
                      <a:pt x="2944" y="1"/>
                      <a:pt x="1606" y="426"/>
                      <a:pt x="542" y="1186"/>
                    </a:cubicBezTo>
                    <a:cubicBezTo>
                      <a:pt x="1" y="1605"/>
                      <a:pt x="396" y="2322"/>
                      <a:pt x="921" y="2322"/>
                    </a:cubicBezTo>
                    <a:cubicBezTo>
                      <a:pt x="1044" y="2322"/>
                      <a:pt x="1175" y="2282"/>
                      <a:pt x="1302" y="2189"/>
                    </a:cubicBezTo>
                    <a:cubicBezTo>
                      <a:pt x="2153" y="1551"/>
                      <a:pt x="3217" y="1247"/>
                      <a:pt x="4281" y="1247"/>
                    </a:cubicBezTo>
                    <a:cubicBezTo>
                      <a:pt x="4676" y="1247"/>
                      <a:pt x="5102" y="1308"/>
                      <a:pt x="5497" y="1430"/>
                    </a:cubicBezTo>
                    <a:cubicBezTo>
                      <a:pt x="5578" y="1458"/>
                      <a:pt x="5654" y="1470"/>
                      <a:pt x="5726" y="1470"/>
                    </a:cubicBezTo>
                    <a:cubicBezTo>
                      <a:pt x="6356" y="1470"/>
                      <a:pt x="6604" y="493"/>
                      <a:pt x="5922" y="274"/>
                    </a:cubicBezTo>
                    <a:cubicBezTo>
                      <a:pt x="5375" y="92"/>
                      <a:pt x="4828" y="1"/>
                      <a:pt x="4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2" name="Google Shape;9022;p76"/>
              <p:cNvSpPr/>
              <p:nvPr/>
            </p:nvSpPr>
            <p:spPr>
              <a:xfrm rot="-2044032">
                <a:off x="6224608" y="1483862"/>
                <a:ext cx="250107" cy="90498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2322" extrusionOk="0">
                    <a:moveTo>
                      <a:pt x="2351" y="1"/>
                    </a:moveTo>
                    <a:cubicBezTo>
                      <a:pt x="1804" y="1"/>
                      <a:pt x="1257" y="92"/>
                      <a:pt x="710" y="274"/>
                    </a:cubicBezTo>
                    <a:cubicBezTo>
                      <a:pt x="1" y="493"/>
                      <a:pt x="271" y="1470"/>
                      <a:pt x="883" y="1470"/>
                    </a:cubicBezTo>
                    <a:cubicBezTo>
                      <a:pt x="953" y="1470"/>
                      <a:pt x="1027" y="1458"/>
                      <a:pt x="1105" y="1430"/>
                    </a:cubicBezTo>
                    <a:cubicBezTo>
                      <a:pt x="1531" y="1308"/>
                      <a:pt x="1926" y="1247"/>
                      <a:pt x="2351" y="1247"/>
                    </a:cubicBezTo>
                    <a:cubicBezTo>
                      <a:pt x="3415" y="1247"/>
                      <a:pt x="4479" y="1551"/>
                      <a:pt x="5330" y="2189"/>
                    </a:cubicBezTo>
                    <a:cubicBezTo>
                      <a:pt x="5458" y="2282"/>
                      <a:pt x="5588" y="2322"/>
                      <a:pt x="5712" y="2322"/>
                    </a:cubicBezTo>
                    <a:cubicBezTo>
                      <a:pt x="6237" y="2322"/>
                      <a:pt x="6631" y="1605"/>
                      <a:pt x="6090" y="1186"/>
                    </a:cubicBezTo>
                    <a:cubicBezTo>
                      <a:pt x="4996" y="426"/>
                      <a:pt x="3689" y="1"/>
                      <a:pt x="2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5" name="Google Shape;13035;p113"/>
          <p:cNvGrpSpPr/>
          <p:nvPr/>
        </p:nvGrpSpPr>
        <p:grpSpPr>
          <a:xfrm>
            <a:off x="637025" y="477275"/>
            <a:ext cx="3131263" cy="1009248"/>
            <a:chOff x="713225" y="324875"/>
            <a:chExt cx="3131263" cy="1009248"/>
          </a:xfrm>
        </p:grpSpPr>
        <p:sp>
          <p:nvSpPr>
            <p:cNvPr id="13036" name="Google Shape;13036;p113"/>
            <p:cNvSpPr/>
            <p:nvPr/>
          </p:nvSpPr>
          <p:spPr>
            <a:xfrm>
              <a:off x="713225" y="324875"/>
              <a:ext cx="3131234" cy="1009248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7" name="Google Shape;13037;p113"/>
            <p:cNvSpPr/>
            <p:nvPr/>
          </p:nvSpPr>
          <p:spPr>
            <a:xfrm>
              <a:off x="713254" y="326100"/>
              <a:ext cx="3131234" cy="242400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38" name="Google Shape;13038;p113"/>
            <p:cNvGrpSpPr/>
            <p:nvPr/>
          </p:nvGrpSpPr>
          <p:grpSpPr>
            <a:xfrm>
              <a:off x="3646096" y="377943"/>
              <a:ext cx="138753" cy="138753"/>
              <a:chOff x="7016475" y="679000"/>
              <a:chExt cx="198900" cy="198900"/>
            </a:xfrm>
          </p:grpSpPr>
          <p:sp>
            <p:nvSpPr>
              <p:cNvPr id="13039" name="Google Shape;13039;p113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040" name="Google Shape;13040;p113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13041" name="Google Shape;13041;p113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2" name="Google Shape;13042;p113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3043" name="Google Shape;13043;p113"/>
          <p:cNvSpPr txBox="1">
            <a:spLocks noGrp="1"/>
          </p:cNvSpPr>
          <p:nvPr>
            <p:ph type="title"/>
          </p:nvPr>
        </p:nvSpPr>
        <p:spPr>
          <a:xfrm>
            <a:off x="746225" y="720900"/>
            <a:ext cx="3131400" cy="6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3044" name="Google Shape;13044;p113"/>
          <p:cNvSpPr txBox="1">
            <a:spLocks noGrp="1"/>
          </p:cNvSpPr>
          <p:nvPr>
            <p:ph type="subTitle" idx="1"/>
          </p:nvPr>
        </p:nvSpPr>
        <p:spPr>
          <a:xfrm>
            <a:off x="746225" y="1564000"/>
            <a:ext cx="3458400" cy="10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Arial"/>
              <a:buNone/>
            </a:pPr>
            <a:r>
              <a:rPr lang="vi-VN" dirty="0">
                <a:ea typeface="Cardo" panose="020B0604020202020204" charset="-79"/>
                <a:cs typeface="Cardo" panose="020B0604020202020204" charset="-79"/>
              </a:rPr>
              <a:t>Cảm ơn thầy và các bạn đã theo dõi phần thuyết trình của nhóm 14</a:t>
            </a:r>
            <a:endParaRPr dirty="0">
              <a:latin typeface="Cardo" panose="020B0604020202020204" charset="-79"/>
              <a:ea typeface="Cardo" panose="020B0604020202020204" charset="-79"/>
              <a:cs typeface="Cardo" panose="020B0604020202020204" charset="-79"/>
            </a:endParaRPr>
          </a:p>
        </p:txBody>
      </p:sp>
      <p:grpSp>
        <p:nvGrpSpPr>
          <p:cNvPr id="13046" name="Google Shape;13046;p113"/>
          <p:cNvGrpSpPr/>
          <p:nvPr/>
        </p:nvGrpSpPr>
        <p:grpSpPr>
          <a:xfrm>
            <a:off x="778410" y="2739119"/>
            <a:ext cx="661604" cy="623166"/>
            <a:chOff x="2870687" y="3796508"/>
            <a:chExt cx="375421" cy="353610"/>
          </a:xfrm>
        </p:grpSpPr>
        <p:sp>
          <p:nvSpPr>
            <p:cNvPr id="13047" name="Google Shape;13047;p113"/>
            <p:cNvSpPr/>
            <p:nvPr/>
          </p:nvSpPr>
          <p:spPr>
            <a:xfrm>
              <a:off x="2884169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9" y="1"/>
                    <a:pt x="0" y="2945"/>
                    <a:pt x="0" y="6580"/>
                  </a:cubicBezTo>
                  <a:cubicBezTo>
                    <a:pt x="0" y="10211"/>
                    <a:pt x="2949" y="13156"/>
                    <a:pt x="6580" y="13156"/>
                  </a:cubicBezTo>
                  <a:cubicBezTo>
                    <a:pt x="10214" y="13156"/>
                    <a:pt x="13159" y="10211"/>
                    <a:pt x="13159" y="6580"/>
                  </a:cubicBezTo>
                  <a:cubicBezTo>
                    <a:pt x="13159" y="2945"/>
                    <a:pt x="10214" y="1"/>
                    <a:pt x="6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8" name="Google Shape;13048;p113"/>
            <p:cNvSpPr/>
            <p:nvPr/>
          </p:nvSpPr>
          <p:spPr>
            <a:xfrm>
              <a:off x="2943772" y="3876569"/>
              <a:ext cx="186123" cy="267953"/>
            </a:xfrm>
            <a:custGeom>
              <a:avLst/>
              <a:gdLst/>
              <a:ahLst/>
              <a:cxnLst/>
              <a:rect l="l" t="t" r="r" b="b"/>
              <a:pathLst>
                <a:path w="7151" h="10295" extrusionOk="0">
                  <a:moveTo>
                    <a:pt x="6007" y="0"/>
                  </a:moveTo>
                  <a:cubicBezTo>
                    <a:pt x="3952" y="0"/>
                    <a:pt x="2003" y="1664"/>
                    <a:pt x="2003" y="3719"/>
                  </a:cubicBezTo>
                  <a:lnTo>
                    <a:pt x="2003" y="4008"/>
                  </a:lnTo>
                  <a:lnTo>
                    <a:pt x="1" y="4008"/>
                  </a:lnTo>
                  <a:lnTo>
                    <a:pt x="1" y="6010"/>
                  </a:lnTo>
                  <a:lnTo>
                    <a:pt x="2003" y="6010"/>
                  </a:lnTo>
                  <a:lnTo>
                    <a:pt x="2003" y="9894"/>
                  </a:lnTo>
                  <a:cubicBezTo>
                    <a:pt x="2643" y="10133"/>
                    <a:pt x="3318" y="10267"/>
                    <a:pt x="4005" y="10295"/>
                  </a:cubicBezTo>
                  <a:lnTo>
                    <a:pt x="4005" y="6010"/>
                  </a:lnTo>
                  <a:lnTo>
                    <a:pt x="7150" y="6010"/>
                  </a:lnTo>
                  <a:lnTo>
                    <a:pt x="7150" y="4008"/>
                  </a:lnTo>
                  <a:lnTo>
                    <a:pt x="4005" y="4008"/>
                  </a:lnTo>
                  <a:lnTo>
                    <a:pt x="4005" y="3719"/>
                  </a:lnTo>
                  <a:cubicBezTo>
                    <a:pt x="4005" y="2614"/>
                    <a:pt x="4898" y="2006"/>
                    <a:pt x="6007" y="2006"/>
                  </a:cubicBezTo>
                  <a:lnTo>
                    <a:pt x="7150" y="2006"/>
                  </a:lnTo>
                  <a:lnTo>
                    <a:pt x="71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9" name="Google Shape;13049;p113"/>
            <p:cNvSpPr/>
            <p:nvPr/>
          </p:nvSpPr>
          <p:spPr>
            <a:xfrm>
              <a:off x="2870687" y="3796508"/>
              <a:ext cx="375421" cy="353610"/>
            </a:xfrm>
            <a:custGeom>
              <a:avLst/>
              <a:gdLst/>
              <a:ahLst/>
              <a:cxnLst/>
              <a:rect l="l" t="t" r="r" b="b"/>
              <a:pathLst>
                <a:path w="14424" h="13586" extrusionOk="0">
                  <a:moveTo>
                    <a:pt x="7101" y="0"/>
                  </a:moveTo>
                  <a:cubicBezTo>
                    <a:pt x="6858" y="0"/>
                    <a:pt x="6614" y="13"/>
                    <a:pt x="6369" y="40"/>
                  </a:cubicBezTo>
                  <a:cubicBezTo>
                    <a:pt x="4325" y="261"/>
                    <a:pt x="2488" y="1394"/>
                    <a:pt x="1380" y="3125"/>
                  </a:cubicBezTo>
                  <a:cubicBezTo>
                    <a:pt x="268" y="4856"/>
                    <a:pt x="1" y="6996"/>
                    <a:pt x="655" y="8948"/>
                  </a:cubicBezTo>
                  <a:cubicBezTo>
                    <a:pt x="1306" y="10898"/>
                    <a:pt x="2809" y="12446"/>
                    <a:pt x="4737" y="13163"/>
                  </a:cubicBezTo>
                  <a:cubicBezTo>
                    <a:pt x="4761" y="13172"/>
                    <a:pt x="4785" y="13176"/>
                    <a:pt x="4810" y="13176"/>
                  </a:cubicBezTo>
                  <a:cubicBezTo>
                    <a:pt x="4875" y="13176"/>
                    <a:pt x="4938" y="13146"/>
                    <a:pt x="4979" y="13090"/>
                  </a:cubicBezTo>
                  <a:cubicBezTo>
                    <a:pt x="5011" y="13051"/>
                    <a:pt x="5025" y="13005"/>
                    <a:pt x="5025" y="12956"/>
                  </a:cubicBezTo>
                  <a:lnTo>
                    <a:pt x="5025" y="9078"/>
                  </a:lnTo>
                  <a:cubicBezTo>
                    <a:pt x="5025" y="8962"/>
                    <a:pt x="4930" y="8864"/>
                    <a:pt x="4811" y="8864"/>
                  </a:cubicBezTo>
                  <a:lnTo>
                    <a:pt x="3023" y="8864"/>
                  </a:lnTo>
                  <a:lnTo>
                    <a:pt x="3023" y="7291"/>
                  </a:lnTo>
                  <a:lnTo>
                    <a:pt x="4811" y="7291"/>
                  </a:lnTo>
                  <a:cubicBezTo>
                    <a:pt x="4927" y="7291"/>
                    <a:pt x="5025" y="7196"/>
                    <a:pt x="5025" y="7076"/>
                  </a:cubicBezTo>
                  <a:lnTo>
                    <a:pt x="5025" y="6791"/>
                  </a:lnTo>
                  <a:cubicBezTo>
                    <a:pt x="5025" y="4923"/>
                    <a:pt x="6795" y="3287"/>
                    <a:pt x="8815" y="3287"/>
                  </a:cubicBezTo>
                  <a:lnTo>
                    <a:pt x="9743" y="3287"/>
                  </a:lnTo>
                  <a:lnTo>
                    <a:pt x="9743" y="4860"/>
                  </a:lnTo>
                  <a:lnTo>
                    <a:pt x="8815" y="4860"/>
                  </a:lnTo>
                  <a:cubicBezTo>
                    <a:pt x="8209" y="4860"/>
                    <a:pt x="7657" y="5036"/>
                    <a:pt x="7263" y="5352"/>
                  </a:cubicBezTo>
                  <a:cubicBezTo>
                    <a:pt x="6827" y="5704"/>
                    <a:pt x="6598" y="6200"/>
                    <a:pt x="6598" y="6791"/>
                  </a:cubicBezTo>
                  <a:lnTo>
                    <a:pt x="6598" y="7076"/>
                  </a:lnTo>
                  <a:cubicBezTo>
                    <a:pt x="6598" y="7196"/>
                    <a:pt x="6693" y="7291"/>
                    <a:pt x="6813" y="7291"/>
                  </a:cubicBezTo>
                  <a:lnTo>
                    <a:pt x="7657" y="7291"/>
                  </a:lnTo>
                  <a:cubicBezTo>
                    <a:pt x="7777" y="7291"/>
                    <a:pt x="7872" y="7196"/>
                    <a:pt x="7872" y="7076"/>
                  </a:cubicBezTo>
                  <a:cubicBezTo>
                    <a:pt x="7872" y="6960"/>
                    <a:pt x="7777" y="6862"/>
                    <a:pt x="7657" y="6862"/>
                  </a:cubicBezTo>
                  <a:lnTo>
                    <a:pt x="7027" y="6862"/>
                  </a:lnTo>
                  <a:lnTo>
                    <a:pt x="7027" y="6791"/>
                  </a:lnTo>
                  <a:cubicBezTo>
                    <a:pt x="7027" y="5683"/>
                    <a:pt x="7988" y="5289"/>
                    <a:pt x="8815" y="5289"/>
                  </a:cubicBezTo>
                  <a:lnTo>
                    <a:pt x="9958" y="5289"/>
                  </a:lnTo>
                  <a:cubicBezTo>
                    <a:pt x="10074" y="5289"/>
                    <a:pt x="10173" y="5194"/>
                    <a:pt x="10173" y="5074"/>
                  </a:cubicBezTo>
                  <a:lnTo>
                    <a:pt x="10173" y="3072"/>
                  </a:lnTo>
                  <a:cubicBezTo>
                    <a:pt x="10173" y="2953"/>
                    <a:pt x="10074" y="2858"/>
                    <a:pt x="9958" y="2858"/>
                  </a:cubicBezTo>
                  <a:lnTo>
                    <a:pt x="8815" y="2858"/>
                  </a:lnTo>
                  <a:cubicBezTo>
                    <a:pt x="7766" y="2858"/>
                    <a:pt x="6704" y="3277"/>
                    <a:pt x="5898" y="4001"/>
                  </a:cubicBezTo>
                  <a:cubicBezTo>
                    <a:pt x="5057" y="4761"/>
                    <a:pt x="4596" y="5750"/>
                    <a:pt x="4596" y="6791"/>
                  </a:cubicBezTo>
                  <a:lnTo>
                    <a:pt x="4596" y="6862"/>
                  </a:lnTo>
                  <a:lnTo>
                    <a:pt x="2809" y="6862"/>
                  </a:lnTo>
                  <a:cubicBezTo>
                    <a:pt x="2689" y="6862"/>
                    <a:pt x="2594" y="6957"/>
                    <a:pt x="2594" y="7076"/>
                  </a:cubicBezTo>
                  <a:lnTo>
                    <a:pt x="2594" y="9078"/>
                  </a:lnTo>
                  <a:cubicBezTo>
                    <a:pt x="2594" y="9198"/>
                    <a:pt x="2689" y="9293"/>
                    <a:pt x="2809" y="9293"/>
                  </a:cubicBezTo>
                  <a:lnTo>
                    <a:pt x="4596" y="9293"/>
                  </a:lnTo>
                  <a:lnTo>
                    <a:pt x="4596" y="12643"/>
                  </a:lnTo>
                  <a:cubicBezTo>
                    <a:pt x="2256" y="11636"/>
                    <a:pt x="740" y="9335"/>
                    <a:pt x="733" y="6791"/>
                  </a:cubicBezTo>
                  <a:cubicBezTo>
                    <a:pt x="733" y="3280"/>
                    <a:pt x="3590" y="427"/>
                    <a:pt x="7098" y="427"/>
                  </a:cubicBezTo>
                  <a:cubicBezTo>
                    <a:pt x="10606" y="427"/>
                    <a:pt x="13459" y="3287"/>
                    <a:pt x="13459" y="6791"/>
                  </a:cubicBezTo>
                  <a:cubicBezTo>
                    <a:pt x="13459" y="10296"/>
                    <a:pt x="10606" y="13153"/>
                    <a:pt x="7098" y="13153"/>
                  </a:cubicBezTo>
                  <a:lnTo>
                    <a:pt x="7024" y="13153"/>
                  </a:lnTo>
                  <a:lnTo>
                    <a:pt x="7024" y="9297"/>
                  </a:lnTo>
                  <a:lnTo>
                    <a:pt x="9958" y="9297"/>
                  </a:lnTo>
                  <a:cubicBezTo>
                    <a:pt x="10074" y="9297"/>
                    <a:pt x="10173" y="9202"/>
                    <a:pt x="10173" y="9082"/>
                  </a:cubicBezTo>
                  <a:lnTo>
                    <a:pt x="10173" y="7080"/>
                  </a:lnTo>
                  <a:cubicBezTo>
                    <a:pt x="10173" y="6960"/>
                    <a:pt x="10074" y="6865"/>
                    <a:pt x="9958" y="6865"/>
                  </a:cubicBezTo>
                  <a:lnTo>
                    <a:pt x="8702" y="6865"/>
                  </a:lnTo>
                  <a:cubicBezTo>
                    <a:pt x="8582" y="6865"/>
                    <a:pt x="8487" y="6960"/>
                    <a:pt x="8487" y="7080"/>
                  </a:cubicBezTo>
                  <a:cubicBezTo>
                    <a:pt x="8487" y="7200"/>
                    <a:pt x="8582" y="7295"/>
                    <a:pt x="8702" y="7295"/>
                  </a:cubicBezTo>
                  <a:lnTo>
                    <a:pt x="9743" y="7295"/>
                  </a:lnTo>
                  <a:lnTo>
                    <a:pt x="9743" y="8867"/>
                  </a:lnTo>
                  <a:lnTo>
                    <a:pt x="6809" y="8867"/>
                  </a:lnTo>
                  <a:cubicBezTo>
                    <a:pt x="6693" y="8867"/>
                    <a:pt x="6594" y="8962"/>
                    <a:pt x="6594" y="9082"/>
                  </a:cubicBezTo>
                  <a:lnTo>
                    <a:pt x="6594" y="13367"/>
                  </a:lnTo>
                  <a:cubicBezTo>
                    <a:pt x="6594" y="13480"/>
                    <a:pt x="6686" y="13575"/>
                    <a:pt x="6802" y="13582"/>
                  </a:cubicBezTo>
                  <a:cubicBezTo>
                    <a:pt x="6908" y="13586"/>
                    <a:pt x="7003" y="13586"/>
                    <a:pt x="7098" y="13586"/>
                  </a:cubicBezTo>
                  <a:cubicBezTo>
                    <a:pt x="9842" y="13586"/>
                    <a:pt x="12319" y="11932"/>
                    <a:pt x="13371" y="9395"/>
                  </a:cubicBezTo>
                  <a:cubicBezTo>
                    <a:pt x="14423" y="6855"/>
                    <a:pt x="13843" y="3935"/>
                    <a:pt x="11900" y="1992"/>
                  </a:cubicBezTo>
                  <a:cubicBezTo>
                    <a:pt x="10621" y="710"/>
                    <a:pt x="8891" y="0"/>
                    <a:pt x="71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0" name="Google Shape;13050;p113"/>
          <p:cNvGrpSpPr/>
          <p:nvPr/>
        </p:nvGrpSpPr>
        <p:grpSpPr>
          <a:xfrm>
            <a:off x="2318208" y="2739165"/>
            <a:ext cx="656421" cy="623166"/>
            <a:chOff x="3744430" y="3796534"/>
            <a:chExt cx="372480" cy="353610"/>
          </a:xfrm>
        </p:grpSpPr>
        <p:sp>
          <p:nvSpPr>
            <p:cNvPr id="13051" name="Google Shape;13051;p113"/>
            <p:cNvSpPr/>
            <p:nvPr/>
          </p:nvSpPr>
          <p:spPr>
            <a:xfrm>
              <a:off x="3768713" y="3802104"/>
              <a:ext cx="342522" cy="342418"/>
            </a:xfrm>
            <a:custGeom>
              <a:avLst/>
              <a:gdLst/>
              <a:ahLst/>
              <a:cxnLst/>
              <a:rect l="l" t="t" r="r" b="b"/>
              <a:pathLst>
                <a:path w="13160" h="13156" extrusionOk="0">
                  <a:moveTo>
                    <a:pt x="6580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80" y="13156"/>
                  </a:cubicBezTo>
                  <a:cubicBezTo>
                    <a:pt x="10211" y="13156"/>
                    <a:pt x="13159" y="10211"/>
                    <a:pt x="13159" y="6580"/>
                  </a:cubicBezTo>
                  <a:cubicBezTo>
                    <a:pt x="13159" y="2945"/>
                    <a:pt x="10211" y="1"/>
                    <a:pt x="6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2" name="Google Shape;13052;p113"/>
            <p:cNvSpPr/>
            <p:nvPr/>
          </p:nvSpPr>
          <p:spPr>
            <a:xfrm>
              <a:off x="3850206" y="3943225"/>
              <a:ext cx="38026" cy="112387"/>
            </a:xfrm>
            <a:custGeom>
              <a:avLst/>
              <a:gdLst/>
              <a:ahLst/>
              <a:cxnLst/>
              <a:rect l="l" t="t" r="r" b="b"/>
              <a:pathLst>
                <a:path w="1461" h="4318" extrusionOk="0">
                  <a:moveTo>
                    <a:pt x="60" y="0"/>
                  </a:moveTo>
                  <a:cubicBezTo>
                    <a:pt x="29" y="0"/>
                    <a:pt x="0" y="25"/>
                    <a:pt x="0" y="57"/>
                  </a:cubicBezTo>
                  <a:lnTo>
                    <a:pt x="0" y="4261"/>
                  </a:lnTo>
                  <a:cubicBezTo>
                    <a:pt x="0" y="4293"/>
                    <a:pt x="29" y="4318"/>
                    <a:pt x="60" y="4318"/>
                  </a:cubicBezTo>
                  <a:lnTo>
                    <a:pt x="1404" y="4318"/>
                  </a:lnTo>
                  <a:cubicBezTo>
                    <a:pt x="1436" y="4318"/>
                    <a:pt x="1461" y="4293"/>
                    <a:pt x="1461" y="4261"/>
                  </a:cubicBezTo>
                  <a:lnTo>
                    <a:pt x="1461" y="57"/>
                  </a:lnTo>
                  <a:cubicBezTo>
                    <a:pt x="1461" y="25"/>
                    <a:pt x="1436" y="0"/>
                    <a:pt x="1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3" name="Google Shape;13053;p113"/>
            <p:cNvSpPr/>
            <p:nvPr/>
          </p:nvSpPr>
          <p:spPr>
            <a:xfrm>
              <a:off x="3835188" y="3876126"/>
              <a:ext cx="53044" cy="45522"/>
            </a:xfrm>
            <a:custGeom>
              <a:avLst/>
              <a:gdLst/>
              <a:ahLst/>
              <a:cxnLst/>
              <a:rect l="l" t="t" r="r" b="b"/>
              <a:pathLst>
                <a:path w="2038" h="1749" extrusionOk="0">
                  <a:moveTo>
                    <a:pt x="1160" y="1"/>
                  </a:moveTo>
                  <a:cubicBezTo>
                    <a:pt x="946" y="1"/>
                    <a:pt x="727" y="81"/>
                    <a:pt x="549" y="260"/>
                  </a:cubicBezTo>
                  <a:cubicBezTo>
                    <a:pt x="0" y="809"/>
                    <a:pt x="387" y="1748"/>
                    <a:pt x="1165" y="1748"/>
                  </a:cubicBezTo>
                  <a:cubicBezTo>
                    <a:pt x="1647" y="1748"/>
                    <a:pt x="2038" y="1358"/>
                    <a:pt x="2038" y="876"/>
                  </a:cubicBezTo>
                  <a:cubicBezTo>
                    <a:pt x="2038" y="350"/>
                    <a:pt x="1608" y="1"/>
                    <a:pt x="1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4" name="Google Shape;13054;p113"/>
            <p:cNvSpPr/>
            <p:nvPr/>
          </p:nvSpPr>
          <p:spPr>
            <a:xfrm>
              <a:off x="3924670" y="3943121"/>
              <a:ext cx="119805" cy="112491"/>
            </a:xfrm>
            <a:custGeom>
              <a:avLst/>
              <a:gdLst/>
              <a:ahLst/>
              <a:cxnLst/>
              <a:rect l="l" t="t" r="r" b="b"/>
              <a:pathLst>
                <a:path w="4603" h="4322" extrusionOk="0">
                  <a:moveTo>
                    <a:pt x="70" y="1"/>
                  </a:moveTo>
                  <a:cubicBezTo>
                    <a:pt x="32" y="1"/>
                    <a:pt x="0" y="33"/>
                    <a:pt x="0" y="71"/>
                  </a:cubicBezTo>
                  <a:lnTo>
                    <a:pt x="0" y="4255"/>
                  </a:lnTo>
                  <a:cubicBezTo>
                    <a:pt x="0" y="4290"/>
                    <a:pt x="32" y="4322"/>
                    <a:pt x="70" y="4322"/>
                  </a:cubicBezTo>
                  <a:lnTo>
                    <a:pt x="1390" y="4322"/>
                  </a:lnTo>
                  <a:cubicBezTo>
                    <a:pt x="1429" y="4322"/>
                    <a:pt x="1460" y="4290"/>
                    <a:pt x="1460" y="4255"/>
                  </a:cubicBezTo>
                  <a:lnTo>
                    <a:pt x="1460" y="2766"/>
                  </a:lnTo>
                  <a:cubicBezTo>
                    <a:pt x="1460" y="2281"/>
                    <a:pt x="1569" y="1461"/>
                    <a:pt x="2301" y="1461"/>
                  </a:cubicBezTo>
                  <a:cubicBezTo>
                    <a:pt x="3036" y="1461"/>
                    <a:pt x="3146" y="2281"/>
                    <a:pt x="3146" y="2766"/>
                  </a:cubicBezTo>
                  <a:lnTo>
                    <a:pt x="3146" y="4255"/>
                  </a:lnTo>
                  <a:cubicBezTo>
                    <a:pt x="3146" y="4290"/>
                    <a:pt x="3177" y="4322"/>
                    <a:pt x="3216" y="4322"/>
                  </a:cubicBezTo>
                  <a:lnTo>
                    <a:pt x="4535" y="4322"/>
                  </a:lnTo>
                  <a:cubicBezTo>
                    <a:pt x="4574" y="4322"/>
                    <a:pt x="4602" y="4290"/>
                    <a:pt x="4602" y="4255"/>
                  </a:cubicBezTo>
                  <a:lnTo>
                    <a:pt x="4602" y="2306"/>
                  </a:lnTo>
                  <a:cubicBezTo>
                    <a:pt x="4602" y="1707"/>
                    <a:pt x="4433" y="1151"/>
                    <a:pt x="4127" y="743"/>
                  </a:cubicBezTo>
                  <a:cubicBezTo>
                    <a:pt x="3761" y="258"/>
                    <a:pt x="3230" y="4"/>
                    <a:pt x="2586" y="4"/>
                  </a:cubicBezTo>
                  <a:cubicBezTo>
                    <a:pt x="2581" y="4"/>
                    <a:pt x="2575" y="4"/>
                    <a:pt x="2569" y="4"/>
                  </a:cubicBezTo>
                  <a:cubicBezTo>
                    <a:pt x="2107" y="4"/>
                    <a:pt x="1656" y="148"/>
                    <a:pt x="1277" y="413"/>
                  </a:cubicBezTo>
                  <a:cubicBezTo>
                    <a:pt x="1265" y="420"/>
                    <a:pt x="1253" y="423"/>
                    <a:pt x="1240" y="423"/>
                  </a:cubicBezTo>
                  <a:cubicBezTo>
                    <a:pt x="1205" y="423"/>
                    <a:pt x="1172" y="396"/>
                    <a:pt x="1172" y="356"/>
                  </a:cubicBezTo>
                  <a:lnTo>
                    <a:pt x="1172" y="71"/>
                  </a:lnTo>
                  <a:cubicBezTo>
                    <a:pt x="1172" y="33"/>
                    <a:pt x="1140" y="1"/>
                    <a:pt x="11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5" name="Google Shape;13055;p113"/>
            <p:cNvSpPr/>
            <p:nvPr/>
          </p:nvSpPr>
          <p:spPr>
            <a:xfrm>
              <a:off x="3744430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3" y="429"/>
                  </a:moveTo>
                  <a:cubicBezTo>
                    <a:pt x="11021" y="429"/>
                    <a:pt x="13878" y="3283"/>
                    <a:pt x="13878" y="6794"/>
                  </a:cubicBezTo>
                  <a:cubicBezTo>
                    <a:pt x="13878" y="10302"/>
                    <a:pt x="11021" y="13155"/>
                    <a:pt x="7513" y="13155"/>
                  </a:cubicBezTo>
                  <a:cubicBezTo>
                    <a:pt x="4005" y="13155"/>
                    <a:pt x="1148" y="10302"/>
                    <a:pt x="1148" y="6794"/>
                  </a:cubicBezTo>
                  <a:cubicBezTo>
                    <a:pt x="1148" y="3283"/>
                    <a:pt x="4005" y="429"/>
                    <a:pt x="7513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6" y="2945"/>
                    <a:pt x="1" y="6400"/>
                    <a:pt x="1239" y="9391"/>
                  </a:cubicBezTo>
                  <a:cubicBezTo>
                    <a:pt x="2304" y="11966"/>
                    <a:pt x="4809" y="13586"/>
                    <a:pt x="7510" y="13586"/>
                  </a:cubicBezTo>
                  <a:cubicBezTo>
                    <a:pt x="7950" y="13586"/>
                    <a:pt x="8395" y="13543"/>
                    <a:pt x="8839" y="13454"/>
                  </a:cubicBezTo>
                  <a:cubicBezTo>
                    <a:pt x="12016" y="12821"/>
                    <a:pt x="14307" y="10035"/>
                    <a:pt x="14307" y="6794"/>
                  </a:cubicBezTo>
                  <a:cubicBezTo>
                    <a:pt x="14310" y="4989"/>
                    <a:pt x="13593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6" name="Google Shape;13056;p113"/>
            <p:cNvSpPr/>
            <p:nvPr/>
          </p:nvSpPr>
          <p:spPr>
            <a:xfrm>
              <a:off x="3844974" y="3937993"/>
              <a:ext cx="48489" cy="122850"/>
            </a:xfrm>
            <a:custGeom>
              <a:avLst/>
              <a:gdLst/>
              <a:ahLst/>
              <a:cxnLst/>
              <a:rect l="l" t="t" r="r" b="b"/>
              <a:pathLst>
                <a:path w="1863" h="4720" extrusionOk="0">
                  <a:moveTo>
                    <a:pt x="1433" y="430"/>
                  </a:moveTo>
                  <a:lnTo>
                    <a:pt x="1433" y="4290"/>
                  </a:lnTo>
                  <a:lnTo>
                    <a:pt x="430" y="4290"/>
                  </a:lnTo>
                  <a:lnTo>
                    <a:pt x="430" y="430"/>
                  </a:lnTo>
                  <a:close/>
                  <a:moveTo>
                    <a:pt x="216" y="1"/>
                  </a:moveTo>
                  <a:cubicBezTo>
                    <a:pt x="99" y="1"/>
                    <a:pt x="1" y="96"/>
                    <a:pt x="1" y="216"/>
                  </a:cubicBezTo>
                  <a:lnTo>
                    <a:pt x="1" y="4505"/>
                  </a:lnTo>
                  <a:cubicBezTo>
                    <a:pt x="1" y="4624"/>
                    <a:pt x="99" y="4719"/>
                    <a:pt x="216" y="4719"/>
                  </a:cubicBezTo>
                  <a:lnTo>
                    <a:pt x="1648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16"/>
                  </a:lnTo>
                  <a:cubicBezTo>
                    <a:pt x="1862" y="96"/>
                    <a:pt x="1767" y="1"/>
                    <a:pt x="1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7" name="Google Shape;13057;p113"/>
            <p:cNvSpPr/>
            <p:nvPr/>
          </p:nvSpPr>
          <p:spPr>
            <a:xfrm>
              <a:off x="3831742" y="3870973"/>
              <a:ext cx="65329" cy="55881"/>
            </a:xfrm>
            <a:custGeom>
              <a:avLst/>
              <a:gdLst/>
              <a:ahLst/>
              <a:cxnLst/>
              <a:rect l="l" t="t" r="r" b="b"/>
              <a:pathLst>
                <a:path w="2510" h="2147" extrusionOk="0">
                  <a:moveTo>
                    <a:pt x="1431" y="427"/>
                  </a:moveTo>
                  <a:cubicBezTo>
                    <a:pt x="1762" y="427"/>
                    <a:pt x="2080" y="685"/>
                    <a:pt x="2080" y="1074"/>
                  </a:cubicBezTo>
                  <a:cubicBezTo>
                    <a:pt x="2080" y="1429"/>
                    <a:pt x="1791" y="1717"/>
                    <a:pt x="1436" y="1717"/>
                  </a:cubicBezTo>
                  <a:cubicBezTo>
                    <a:pt x="863" y="1717"/>
                    <a:pt x="574" y="1024"/>
                    <a:pt x="982" y="616"/>
                  </a:cubicBezTo>
                  <a:cubicBezTo>
                    <a:pt x="1113" y="486"/>
                    <a:pt x="1273" y="427"/>
                    <a:pt x="1431" y="427"/>
                  </a:cubicBezTo>
                  <a:close/>
                  <a:moveTo>
                    <a:pt x="1436" y="0"/>
                  </a:moveTo>
                  <a:cubicBezTo>
                    <a:pt x="479" y="0"/>
                    <a:pt x="1" y="1154"/>
                    <a:pt x="676" y="1830"/>
                  </a:cubicBezTo>
                  <a:cubicBezTo>
                    <a:pt x="895" y="2049"/>
                    <a:pt x="1165" y="2147"/>
                    <a:pt x="1429" y="2147"/>
                  </a:cubicBezTo>
                  <a:cubicBezTo>
                    <a:pt x="1980" y="2147"/>
                    <a:pt x="2509" y="1720"/>
                    <a:pt x="2509" y="1074"/>
                  </a:cubicBezTo>
                  <a:cubicBezTo>
                    <a:pt x="2509" y="482"/>
                    <a:pt x="2027" y="0"/>
                    <a:pt x="14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8" name="Google Shape;13058;p113"/>
            <p:cNvSpPr/>
            <p:nvPr/>
          </p:nvSpPr>
          <p:spPr>
            <a:xfrm>
              <a:off x="3919439" y="3937993"/>
              <a:ext cx="130346" cy="122850"/>
            </a:xfrm>
            <a:custGeom>
              <a:avLst/>
              <a:gdLst/>
              <a:ahLst/>
              <a:cxnLst/>
              <a:rect l="l" t="t" r="r" b="b"/>
              <a:pathLst>
                <a:path w="5008" h="4720" extrusionOk="0">
                  <a:moveTo>
                    <a:pt x="215" y="1"/>
                  </a:moveTo>
                  <a:cubicBezTo>
                    <a:pt x="99" y="1"/>
                    <a:pt x="0" y="96"/>
                    <a:pt x="0" y="216"/>
                  </a:cubicBezTo>
                  <a:lnTo>
                    <a:pt x="0" y="4505"/>
                  </a:lnTo>
                  <a:cubicBezTo>
                    <a:pt x="0" y="4624"/>
                    <a:pt x="99" y="4719"/>
                    <a:pt x="215" y="4719"/>
                  </a:cubicBezTo>
                  <a:lnTo>
                    <a:pt x="1647" y="4719"/>
                  </a:lnTo>
                  <a:cubicBezTo>
                    <a:pt x="1767" y="4719"/>
                    <a:pt x="1862" y="4624"/>
                    <a:pt x="1862" y="4505"/>
                  </a:cubicBezTo>
                  <a:lnTo>
                    <a:pt x="1862" y="2963"/>
                  </a:lnTo>
                  <a:cubicBezTo>
                    <a:pt x="1862" y="2460"/>
                    <a:pt x="1974" y="1859"/>
                    <a:pt x="2506" y="1859"/>
                  </a:cubicBezTo>
                  <a:cubicBezTo>
                    <a:pt x="2900" y="1859"/>
                    <a:pt x="3065" y="2193"/>
                    <a:pt x="3121" y="2573"/>
                  </a:cubicBezTo>
                  <a:cubicBezTo>
                    <a:pt x="3135" y="2678"/>
                    <a:pt x="3227" y="2756"/>
                    <a:pt x="3332" y="2756"/>
                  </a:cubicBezTo>
                  <a:cubicBezTo>
                    <a:pt x="3463" y="2752"/>
                    <a:pt x="3565" y="2636"/>
                    <a:pt x="3544" y="2506"/>
                  </a:cubicBezTo>
                  <a:cubicBezTo>
                    <a:pt x="3434" y="1816"/>
                    <a:pt x="3069" y="1429"/>
                    <a:pt x="2506" y="1429"/>
                  </a:cubicBezTo>
                  <a:cubicBezTo>
                    <a:pt x="1823" y="1429"/>
                    <a:pt x="1432" y="1989"/>
                    <a:pt x="1432" y="2963"/>
                  </a:cubicBezTo>
                  <a:lnTo>
                    <a:pt x="1432" y="4290"/>
                  </a:lnTo>
                  <a:lnTo>
                    <a:pt x="430" y="4290"/>
                  </a:lnTo>
                  <a:lnTo>
                    <a:pt x="430" y="430"/>
                  </a:lnTo>
                  <a:lnTo>
                    <a:pt x="1144" y="430"/>
                  </a:lnTo>
                  <a:lnTo>
                    <a:pt x="1144" y="712"/>
                  </a:lnTo>
                  <a:cubicBezTo>
                    <a:pt x="1144" y="778"/>
                    <a:pt x="1172" y="842"/>
                    <a:pt x="1225" y="884"/>
                  </a:cubicBezTo>
                  <a:cubicBezTo>
                    <a:pt x="1264" y="916"/>
                    <a:pt x="1311" y="932"/>
                    <a:pt x="1359" y="932"/>
                  </a:cubicBezTo>
                  <a:cubicBezTo>
                    <a:pt x="1407" y="932"/>
                    <a:pt x="1455" y="916"/>
                    <a:pt x="1496" y="884"/>
                  </a:cubicBezTo>
                  <a:cubicBezTo>
                    <a:pt x="1858" y="592"/>
                    <a:pt x="2309" y="430"/>
                    <a:pt x="2776" y="430"/>
                  </a:cubicBezTo>
                  <a:cubicBezTo>
                    <a:pt x="2781" y="430"/>
                    <a:pt x="2786" y="430"/>
                    <a:pt x="2791" y="430"/>
                  </a:cubicBezTo>
                  <a:cubicBezTo>
                    <a:pt x="4026" y="430"/>
                    <a:pt x="4578" y="1472"/>
                    <a:pt x="4578" y="2503"/>
                  </a:cubicBezTo>
                  <a:lnTo>
                    <a:pt x="4578" y="4290"/>
                  </a:lnTo>
                  <a:lnTo>
                    <a:pt x="3575" y="4290"/>
                  </a:lnTo>
                  <a:lnTo>
                    <a:pt x="3575" y="3583"/>
                  </a:lnTo>
                  <a:cubicBezTo>
                    <a:pt x="3575" y="3467"/>
                    <a:pt x="3480" y="3372"/>
                    <a:pt x="3364" y="3372"/>
                  </a:cubicBezTo>
                  <a:cubicBezTo>
                    <a:pt x="3245" y="3372"/>
                    <a:pt x="3150" y="3467"/>
                    <a:pt x="3150" y="3583"/>
                  </a:cubicBezTo>
                  <a:lnTo>
                    <a:pt x="3150" y="4505"/>
                  </a:lnTo>
                  <a:cubicBezTo>
                    <a:pt x="3150" y="4624"/>
                    <a:pt x="3245" y="4719"/>
                    <a:pt x="3364" y="4719"/>
                  </a:cubicBezTo>
                  <a:lnTo>
                    <a:pt x="4793" y="4719"/>
                  </a:lnTo>
                  <a:cubicBezTo>
                    <a:pt x="4912" y="4719"/>
                    <a:pt x="5007" y="4624"/>
                    <a:pt x="5007" y="4505"/>
                  </a:cubicBezTo>
                  <a:lnTo>
                    <a:pt x="5007" y="2503"/>
                  </a:lnTo>
                  <a:cubicBezTo>
                    <a:pt x="5007" y="1028"/>
                    <a:pt x="4096" y="1"/>
                    <a:pt x="2791" y="1"/>
                  </a:cubicBezTo>
                  <a:cubicBezTo>
                    <a:pt x="2365" y="1"/>
                    <a:pt x="1946" y="110"/>
                    <a:pt x="1573" y="314"/>
                  </a:cubicBezTo>
                  <a:lnTo>
                    <a:pt x="1573" y="216"/>
                  </a:lnTo>
                  <a:cubicBezTo>
                    <a:pt x="1573" y="96"/>
                    <a:pt x="1478" y="1"/>
                    <a:pt x="13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9" name="Google Shape;13059;p113"/>
          <p:cNvGrpSpPr/>
          <p:nvPr/>
        </p:nvGrpSpPr>
        <p:grpSpPr>
          <a:xfrm>
            <a:off x="1542312" y="2739576"/>
            <a:ext cx="655788" cy="622565"/>
            <a:chOff x="4186663" y="3796534"/>
            <a:chExt cx="372480" cy="353610"/>
          </a:xfrm>
        </p:grpSpPr>
        <p:sp>
          <p:nvSpPr>
            <p:cNvPr id="13060" name="Google Shape;13060;p113"/>
            <p:cNvSpPr/>
            <p:nvPr/>
          </p:nvSpPr>
          <p:spPr>
            <a:xfrm>
              <a:off x="4211025" y="3802104"/>
              <a:ext cx="342418" cy="342418"/>
            </a:xfrm>
            <a:custGeom>
              <a:avLst/>
              <a:gdLst/>
              <a:ahLst/>
              <a:cxnLst/>
              <a:rect l="l" t="t" r="r" b="b"/>
              <a:pathLst>
                <a:path w="13156" h="13156" extrusionOk="0">
                  <a:moveTo>
                    <a:pt x="6576" y="1"/>
                  </a:moveTo>
                  <a:cubicBezTo>
                    <a:pt x="2945" y="1"/>
                    <a:pt x="0" y="2945"/>
                    <a:pt x="0" y="6580"/>
                  </a:cubicBezTo>
                  <a:cubicBezTo>
                    <a:pt x="0" y="10211"/>
                    <a:pt x="2945" y="13156"/>
                    <a:pt x="6576" y="13156"/>
                  </a:cubicBezTo>
                  <a:cubicBezTo>
                    <a:pt x="10211" y="13156"/>
                    <a:pt x="13156" y="10211"/>
                    <a:pt x="13156" y="6580"/>
                  </a:cubicBezTo>
                  <a:cubicBezTo>
                    <a:pt x="13156" y="2945"/>
                    <a:pt x="10211" y="1"/>
                    <a:pt x="65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1" name="Google Shape;13061;p113"/>
            <p:cNvSpPr/>
            <p:nvPr/>
          </p:nvSpPr>
          <p:spPr>
            <a:xfrm>
              <a:off x="4284370" y="3890988"/>
              <a:ext cx="218241" cy="179564"/>
            </a:xfrm>
            <a:custGeom>
              <a:avLst/>
              <a:gdLst/>
              <a:ahLst/>
              <a:cxnLst/>
              <a:rect l="l" t="t" r="r" b="b"/>
              <a:pathLst>
                <a:path w="8385" h="6899" extrusionOk="0">
                  <a:moveTo>
                    <a:pt x="5479" y="1"/>
                  </a:moveTo>
                  <a:cubicBezTo>
                    <a:pt x="5224" y="1"/>
                    <a:pt x="4967" y="51"/>
                    <a:pt x="4722" y="153"/>
                  </a:cubicBezTo>
                  <a:cubicBezTo>
                    <a:pt x="3998" y="456"/>
                    <a:pt x="3530" y="1163"/>
                    <a:pt x="3530" y="1948"/>
                  </a:cubicBezTo>
                  <a:lnTo>
                    <a:pt x="3530" y="1979"/>
                  </a:lnTo>
                  <a:lnTo>
                    <a:pt x="3435" y="1976"/>
                  </a:lnTo>
                  <a:lnTo>
                    <a:pt x="3431" y="1976"/>
                  </a:lnTo>
                  <a:cubicBezTo>
                    <a:pt x="3234" y="1976"/>
                    <a:pt x="2664" y="1814"/>
                    <a:pt x="2478" y="1754"/>
                  </a:cubicBezTo>
                  <a:cubicBezTo>
                    <a:pt x="1760" y="1508"/>
                    <a:pt x="1112" y="1107"/>
                    <a:pt x="574" y="575"/>
                  </a:cubicBezTo>
                  <a:lnTo>
                    <a:pt x="370" y="375"/>
                  </a:lnTo>
                  <a:cubicBezTo>
                    <a:pt x="357" y="362"/>
                    <a:pt x="341" y="356"/>
                    <a:pt x="325" y="356"/>
                  </a:cubicBezTo>
                  <a:cubicBezTo>
                    <a:pt x="298" y="356"/>
                    <a:pt x="271" y="374"/>
                    <a:pt x="265" y="403"/>
                  </a:cubicBezTo>
                  <a:lnTo>
                    <a:pt x="191" y="681"/>
                  </a:lnTo>
                  <a:cubicBezTo>
                    <a:pt x="1" y="1423"/>
                    <a:pt x="307" y="2208"/>
                    <a:pt x="954" y="2623"/>
                  </a:cubicBezTo>
                  <a:lnTo>
                    <a:pt x="947" y="2623"/>
                  </a:lnTo>
                  <a:cubicBezTo>
                    <a:pt x="817" y="2623"/>
                    <a:pt x="683" y="2609"/>
                    <a:pt x="553" y="2577"/>
                  </a:cubicBezTo>
                  <a:lnTo>
                    <a:pt x="314" y="2521"/>
                  </a:lnTo>
                  <a:cubicBezTo>
                    <a:pt x="309" y="2520"/>
                    <a:pt x="304" y="2519"/>
                    <a:pt x="299" y="2519"/>
                  </a:cubicBezTo>
                  <a:cubicBezTo>
                    <a:pt x="259" y="2519"/>
                    <a:pt x="227" y="2554"/>
                    <a:pt x="236" y="2595"/>
                  </a:cubicBezTo>
                  <a:lnTo>
                    <a:pt x="275" y="2838"/>
                  </a:lnTo>
                  <a:cubicBezTo>
                    <a:pt x="367" y="3376"/>
                    <a:pt x="715" y="3837"/>
                    <a:pt x="1211" y="4066"/>
                  </a:cubicBezTo>
                  <a:cubicBezTo>
                    <a:pt x="1274" y="4090"/>
                    <a:pt x="1257" y="4185"/>
                    <a:pt x="1190" y="4189"/>
                  </a:cubicBezTo>
                  <a:lnTo>
                    <a:pt x="1186" y="4189"/>
                  </a:lnTo>
                  <a:lnTo>
                    <a:pt x="919" y="4203"/>
                  </a:lnTo>
                  <a:cubicBezTo>
                    <a:pt x="873" y="4203"/>
                    <a:pt x="845" y="4256"/>
                    <a:pt x="866" y="4298"/>
                  </a:cubicBezTo>
                  <a:lnTo>
                    <a:pt x="1000" y="4530"/>
                  </a:lnTo>
                  <a:cubicBezTo>
                    <a:pt x="1260" y="4984"/>
                    <a:pt x="1714" y="5297"/>
                    <a:pt x="2235" y="5375"/>
                  </a:cubicBezTo>
                  <a:cubicBezTo>
                    <a:pt x="2291" y="5382"/>
                    <a:pt x="2309" y="5456"/>
                    <a:pt x="2263" y="5487"/>
                  </a:cubicBezTo>
                  <a:cubicBezTo>
                    <a:pt x="1820" y="5818"/>
                    <a:pt x="1306" y="6040"/>
                    <a:pt x="761" y="6135"/>
                  </a:cubicBezTo>
                  <a:lnTo>
                    <a:pt x="173" y="6237"/>
                  </a:lnTo>
                  <a:cubicBezTo>
                    <a:pt x="110" y="6247"/>
                    <a:pt x="99" y="6339"/>
                    <a:pt x="162" y="6360"/>
                  </a:cubicBezTo>
                  <a:lnTo>
                    <a:pt x="718" y="6574"/>
                  </a:lnTo>
                  <a:cubicBezTo>
                    <a:pt x="1281" y="6789"/>
                    <a:pt x="1879" y="6898"/>
                    <a:pt x="2478" y="6898"/>
                  </a:cubicBezTo>
                  <a:cubicBezTo>
                    <a:pt x="5194" y="6898"/>
                    <a:pt x="7414" y="4689"/>
                    <a:pt x="7421" y="1969"/>
                  </a:cubicBezTo>
                  <a:lnTo>
                    <a:pt x="7421" y="1951"/>
                  </a:lnTo>
                  <a:lnTo>
                    <a:pt x="7421" y="1902"/>
                  </a:lnTo>
                  <a:lnTo>
                    <a:pt x="7421" y="1891"/>
                  </a:lnTo>
                  <a:cubicBezTo>
                    <a:pt x="7611" y="1758"/>
                    <a:pt x="7787" y="1610"/>
                    <a:pt x="7949" y="1444"/>
                  </a:cubicBezTo>
                  <a:lnTo>
                    <a:pt x="8343" y="1036"/>
                  </a:lnTo>
                  <a:cubicBezTo>
                    <a:pt x="8384" y="995"/>
                    <a:pt x="8354" y="928"/>
                    <a:pt x="8301" y="928"/>
                  </a:cubicBezTo>
                  <a:cubicBezTo>
                    <a:pt x="8295" y="928"/>
                    <a:pt x="8289" y="929"/>
                    <a:pt x="8283" y="931"/>
                  </a:cubicBezTo>
                  <a:lnTo>
                    <a:pt x="7731" y="1061"/>
                  </a:lnTo>
                  <a:cubicBezTo>
                    <a:pt x="7674" y="1075"/>
                    <a:pt x="7618" y="1089"/>
                    <a:pt x="7558" y="1100"/>
                  </a:cubicBezTo>
                  <a:cubicBezTo>
                    <a:pt x="7554" y="1100"/>
                    <a:pt x="7551" y="1101"/>
                    <a:pt x="7547" y="1101"/>
                  </a:cubicBezTo>
                  <a:cubicBezTo>
                    <a:pt x="7487" y="1101"/>
                    <a:pt x="7456" y="1024"/>
                    <a:pt x="7506" y="987"/>
                  </a:cubicBezTo>
                  <a:cubicBezTo>
                    <a:pt x="7572" y="931"/>
                    <a:pt x="7632" y="875"/>
                    <a:pt x="7688" y="811"/>
                  </a:cubicBezTo>
                  <a:lnTo>
                    <a:pt x="8118" y="343"/>
                  </a:lnTo>
                  <a:cubicBezTo>
                    <a:pt x="8154" y="300"/>
                    <a:pt x="8122" y="236"/>
                    <a:pt x="8072" y="236"/>
                  </a:cubicBezTo>
                  <a:cubicBezTo>
                    <a:pt x="8064" y="236"/>
                    <a:pt x="8056" y="238"/>
                    <a:pt x="8047" y="241"/>
                  </a:cubicBezTo>
                  <a:lnTo>
                    <a:pt x="7449" y="442"/>
                  </a:lnTo>
                  <a:cubicBezTo>
                    <a:pt x="7266" y="502"/>
                    <a:pt x="7080" y="544"/>
                    <a:pt x="6893" y="572"/>
                  </a:cubicBezTo>
                  <a:cubicBezTo>
                    <a:pt x="6890" y="573"/>
                    <a:pt x="6886" y="573"/>
                    <a:pt x="6882" y="573"/>
                  </a:cubicBezTo>
                  <a:cubicBezTo>
                    <a:pt x="6865" y="573"/>
                    <a:pt x="6849" y="566"/>
                    <a:pt x="6837" y="554"/>
                  </a:cubicBezTo>
                  <a:cubicBezTo>
                    <a:pt x="6467" y="191"/>
                    <a:pt x="5977" y="1"/>
                    <a:pt x="54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2" name="Google Shape;13062;p113"/>
            <p:cNvSpPr/>
            <p:nvPr/>
          </p:nvSpPr>
          <p:spPr>
            <a:xfrm>
              <a:off x="4186663" y="3796534"/>
              <a:ext cx="372480" cy="353610"/>
            </a:xfrm>
            <a:custGeom>
              <a:avLst/>
              <a:gdLst/>
              <a:ahLst/>
              <a:cxnLst/>
              <a:rect l="l" t="t" r="r" b="b"/>
              <a:pathLst>
                <a:path w="14311" h="13586" extrusionOk="0">
                  <a:moveTo>
                    <a:pt x="7512" y="429"/>
                  </a:moveTo>
                  <a:cubicBezTo>
                    <a:pt x="11024" y="429"/>
                    <a:pt x="13877" y="3283"/>
                    <a:pt x="13877" y="6794"/>
                  </a:cubicBezTo>
                  <a:cubicBezTo>
                    <a:pt x="13877" y="10302"/>
                    <a:pt x="11024" y="13155"/>
                    <a:pt x="7512" y="13155"/>
                  </a:cubicBezTo>
                  <a:cubicBezTo>
                    <a:pt x="4004" y="13155"/>
                    <a:pt x="1151" y="10302"/>
                    <a:pt x="1151" y="6794"/>
                  </a:cubicBezTo>
                  <a:cubicBezTo>
                    <a:pt x="1151" y="3283"/>
                    <a:pt x="4004" y="429"/>
                    <a:pt x="7512" y="429"/>
                  </a:cubicBezTo>
                  <a:close/>
                  <a:moveTo>
                    <a:pt x="7512" y="1"/>
                  </a:moveTo>
                  <a:cubicBezTo>
                    <a:pt x="6205" y="1"/>
                    <a:pt x="4891" y="377"/>
                    <a:pt x="3741" y="1147"/>
                  </a:cubicBezTo>
                  <a:cubicBezTo>
                    <a:pt x="1045" y="2945"/>
                    <a:pt x="0" y="6400"/>
                    <a:pt x="1239" y="9391"/>
                  </a:cubicBezTo>
                  <a:cubicBezTo>
                    <a:pt x="2307" y="11966"/>
                    <a:pt x="4809" y="13586"/>
                    <a:pt x="7510" y="13586"/>
                  </a:cubicBezTo>
                  <a:cubicBezTo>
                    <a:pt x="7950" y="13586"/>
                    <a:pt x="8394" y="13543"/>
                    <a:pt x="8839" y="13454"/>
                  </a:cubicBezTo>
                  <a:cubicBezTo>
                    <a:pt x="12016" y="12825"/>
                    <a:pt x="14307" y="10035"/>
                    <a:pt x="14307" y="6794"/>
                  </a:cubicBezTo>
                  <a:cubicBezTo>
                    <a:pt x="14310" y="4989"/>
                    <a:pt x="13596" y="3261"/>
                    <a:pt x="12315" y="1991"/>
                  </a:cubicBezTo>
                  <a:cubicBezTo>
                    <a:pt x="11003" y="677"/>
                    <a:pt x="9264" y="1"/>
                    <a:pt x="7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3" name="Google Shape;13063;p113"/>
            <p:cNvSpPr/>
            <p:nvPr/>
          </p:nvSpPr>
          <p:spPr>
            <a:xfrm>
              <a:off x="4277785" y="3885834"/>
              <a:ext cx="231515" cy="189871"/>
            </a:xfrm>
            <a:custGeom>
              <a:avLst/>
              <a:gdLst/>
              <a:ahLst/>
              <a:cxnLst/>
              <a:rect l="l" t="t" r="r" b="b"/>
              <a:pathLst>
                <a:path w="8895" h="7295" extrusionOk="0">
                  <a:moveTo>
                    <a:pt x="5726" y="0"/>
                  </a:moveTo>
                  <a:cubicBezTo>
                    <a:pt x="5464" y="0"/>
                    <a:pt x="5200" y="48"/>
                    <a:pt x="4947" y="147"/>
                  </a:cubicBezTo>
                  <a:cubicBezTo>
                    <a:pt x="4184" y="446"/>
                    <a:pt x="3660" y="1153"/>
                    <a:pt x="3589" y="1970"/>
                  </a:cubicBezTo>
                  <a:cubicBezTo>
                    <a:pt x="3322" y="1917"/>
                    <a:pt x="3054" y="1850"/>
                    <a:pt x="2794" y="1766"/>
                  </a:cubicBezTo>
                  <a:cubicBezTo>
                    <a:pt x="2006" y="1498"/>
                    <a:pt x="1302" y="1027"/>
                    <a:pt x="750" y="404"/>
                  </a:cubicBezTo>
                  <a:cubicBezTo>
                    <a:pt x="718" y="365"/>
                    <a:pt x="672" y="341"/>
                    <a:pt x="627" y="330"/>
                  </a:cubicBezTo>
                  <a:cubicBezTo>
                    <a:pt x="613" y="328"/>
                    <a:pt x="600" y="326"/>
                    <a:pt x="586" y="326"/>
                  </a:cubicBezTo>
                  <a:cubicBezTo>
                    <a:pt x="506" y="326"/>
                    <a:pt x="431" y="371"/>
                    <a:pt x="394" y="446"/>
                  </a:cubicBezTo>
                  <a:cubicBezTo>
                    <a:pt x="64" y="1104"/>
                    <a:pt x="130" y="1889"/>
                    <a:pt x="560" y="2487"/>
                  </a:cubicBezTo>
                  <a:cubicBezTo>
                    <a:pt x="547" y="2485"/>
                    <a:pt x="533" y="2483"/>
                    <a:pt x="520" y="2483"/>
                  </a:cubicBezTo>
                  <a:cubicBezTo>
                    <a:pt x="456" y="2483"/>
                    <a:pt x="393" y="2511"/>
                    <a:pt x="352" y="2561"/>
                  </a:cubicBezTo>
                  <a:cubicBezTo>
                    <a:pt x="324" y="2600"/>
                    <a:pt x="306" y="2645"/>
                    <a:pt x="306" y="2695"/>
                  </a:cubicBezTo>
                  <a:lnTo>
                    <a:pt x="306" y="2761"/>
                  </a:lnTo>
                  <a:cubicBezTo>
                    <a:pt x="306" y="3324"/>
                    <a:pt x="560" y="3856"/>
                    <a:pt x="1000" y="4207"/>
                  </a:cubicBezTo>
                  <a:cubicBezTo>
                    <a:pt x="968" y="4229"/>
                    <a:pt x="943" y="4257"/>
                    <a:pt x="929" y="4288"/>
                  </a:cubicBezTo>
                  <a:cubicBezTo>
                    <a:pt x="905" y="4341"/>
                    <a:pt x="897" y="4401"/>
                    <a:pt x="915" y="4454"/>
                  </a:cubicBezTo>
                  <a:cubicBezTo>
                    <a:pt x="1102" y="5041"/>
                    <a:pt x="1559" y="5506"/>
                    <a:pt x="2143" y="5696"/>
                  </a:cubicBezTo>
                  <a:cubicBezTo>
                    <a:pt x="1619" y="6016"/>
                    <a:pt x="1017" y="6185"/>
                    <a:pt x="401" y="6185"/>
                  </a:cubicBezTo>
                  <a:cubicBezTo>
                    <a:pt x="349" y="6185"/>
                    <a:pt x="292" y="6185"/>
                    <a:pt x="236" y="6181"/>
                  </a:cubicBezTo>
                  <a:cubicBezTo>
                    <a:pt x="231" y="6181"/>
                    <a:pt x="227" y="6181"/>
                    <a:pt x="222" y="6181"/>
                  </a:cubicBezTo>
                  <a:cubicBezTo>
                    <a:pt x="119" y="6181"/>
                    <a:pt x="31" y="6256"/>
                    <a:pt x="14" y="6361"/>
                  </a:cubicBezTo>
                  <a:cubicBezTo>
                    <a:pt x="0" y="6449"/>
                    <a:pt x="43" y="6537"/>
                    <a:pt x="123" y="6582"/>
                  </a:cubicBezTo>
                  <a:cubicBezTo>
                    <a:pt x="930" y="7059"/>
                    <a:pt x="1832" y="7294"/>
                    <a:pt x="2731" y="7294"/>
                  </a:cubicBezTo>
                  <a:cubicBezTo>
                    <a:pt x="3793" y="7294"/>
                    <a:pt x="4851" y="6966"/>
                    <a:pt x="5746" y="6319"/>
                  </a:cubicBezTo>
                  <a:cubicBezTo>
                    <a:pt x="5855" y="6241"/>
                    <a:pt x="5866" y="6086"/>
                    <a:pt x="5774" y="5991"/>
                  </a:cubicBezTo>
                  <a:cubicBezTo>
                    <a:pt x="5732" y="5949"/>
                    <a:pt x="5676" y="5927"/>
                    <a:pt x="5621" y="5927"/>
                  </a:cubicBezTo>
                  <a:cubicBezTo>
                    <a:pt x="5576" y="5927"/>
                    <a:pt x="5531" y="5942"/>
                    <a:pt x="5493" y="5970"/>
                  </a:cubicBezTo>
                  <a:cubicBezTo>
                    <a:pt x="4675" y="6560"/>
                    <a:pt x="3705" y="6864"/>
                    <a:pt x="2726" y="6864"/>
                  </a:cubicBezTo>
                  <a:cubicBezTo>
                    <a:pt x="2163" y="6864"/>
                    <a:pt x="1597" y="6763"/>
                    <a:pt x="1056" y="6558"/>
                  </a:cubicBezTo>
                  <a:cubicBezTo>
                    <a:pt x="1703" y="6442"/>
                    <a:pt x="2312" y="6160"/>
                    <a:pt x="2815" y="5741"/>
                  </a:cubicBezTo>
                  <a:cubicBezTo>
                    <a:pt x="2878" y="5692"/>
                    <a:pt x="2910" y="5611"/>
                    <a:pt x="2896" y="5530"/>
                  </a:cubicBezTo>
                  <a:cubicBezTo>
                    <a:pt x="2875" y="5432"/>
                    <a:pt x="2790" y="5362"/>
                    <a:pt x="2692" y="5358"/>
                  </a:cubicBezTo>
                  <a:cubicBezTo>
                    <a:pt x="2175" y="5344"/>
                    <a:pt x="1707" y="5062"/>
                    <a:pt x="1450" y="4612"/>
                  </a:cubicBezTo>
                  <a:cubicBezTo>
                    <a:pt x="1573" y="4609"/>
                    <a:pt x="1693" y="4591"/>
                    <a:pt x="1809" y="4566"/>
                  </a:cubicBezTo>
                  <a:cubicBezTo>
                    <a:pt x="1900" y="4549"/>
                    <a:pt x="1971" y="4475"/>
                    <a:pt x="1985" y="4380"/>
                  </a:cubicBezTo>
                  <a:cubicBezTo>
                    <a:pt x="1999" y="4274"/>
                    <a:pt x="1928" y="4172"/>
                    <a:pt x="1823" y="4144"/>
                  </a:cubicBezTo>
                  <a:cubicBezTo>
                    <a:pt x="1270" y="4010"/>
                    <a:pt x="852" y="3560"/>
                    <a:pt x="757" y="2997"/>
                  </a:cubicBezTo>
                  <a:lnTo>
                    <a:pt x="757" y="2997"/>
                  </a:lnTo>
                  <a:cubicBezTo>
                    <a:pt x="898" y="3030"/>
                    <a:pt x="1045" y="3048"/>
                    <a:pt x="1190" y="3048"/>
                  </a:cubicBezTo>
                  <a:cubicBezTo>
                    <a:pt x="1215" y="3048"/>
                    <a:pt x="1239" y="3047"/>
                    <a:pt x="1263" y="3046"/>
                  </a:cubicBezTo>
                  <a:cubicBezTo>
                    <a:pt x="1369" y="3043"/>
                    <a:pt x="1457" y="2962"/>
                    <a:pt x="1471" y="2856"/>
                  </a:cubicBezTo>
                  <a:cubicBezTo>
                    <a:pt x="1478" y="2772"/>
                    <a:pt x="1436" y="2691"/>
                    <a:pt x="1362" y="2645"/>
                  </a:cubicBezTo>
                  <a:cubicBezTo>
                    <a:pt x="778" y="2290"/>
                    <a:pt x="496" y="1597"/>
                    <a:pt x="669" y="935"/>
                  </a:cubicBezTo>
                  <a:lnTo>
                    <a:pt x="669" y="935"/>
                  </a:lnTo>
                  <a:cubicBezTo>
                    <a:pt x="1232" y="1491"/>
                    <a:pt x="1911" y="1913"/>
                    <a:pt x="2660" y="2170"/>
                  </a:cubicBezTo>
                  <a:cubicBezTo>
                    <a:pt x="2667" y="2174"/>
                    <a:pt x="3406" y="2402"/>
                    <a:pt x="3684" y="2402"/>
                  </a:cubicBezTo>
                  <a:lnTo>
                    <a:pt x="3790" y="2410"/>
                  </a:lnTo>
                  <a:cubicBezTo>
                    <a:pt x="3792" y="2410"/>
                    <a:pt x="3794" y="2410"/>
                    <a:pt x="3796" y="2410"/>
                  </a:cubicBezTo>
                  <a:cubicBezTo>
                    <a:pt x="3920" y="2410"/>
                    <a:pt x="4022" y="2309"/>
                    <a:pt x="4015" y="2184"/>
                  </a:cubicBezTo>
                  <a:lnTo>
                    <a:pt x="4015" y="2149"/>
                  </a:lnTo>
                  <a:cubicBezTo>
                    <a:pt x="4015" y="1449"/>
                    <a:pt x="4437" y="823"/>
                    <a:pt x="5081" y="559"/>
                  </a:cubicBezTo>
                  <a:cubicBezTo>
                    <a:pt x="5293" y="473"/>
                    <a:pt x="5514" y="431"/>
                    <a:pt x="5734" y="431"/>
                  </a:cubicBezTo>
                  <a:cubicBezTo>
                    <a:pt x="6187" y="431"/>
                    <a:pt x="6631" y="608"/>
                    <a:pt x="6960" y="942"/>
                  </a:cubicBezTo>
                  <a:cubicBezTo>
                    <a:pt x="7000" y="985"/>
                    <a:pt x="7056" y="1007"/>
                    <a:pt x="7114" y="1007"/>
                  </a:cubicBezTo>
                  <a:cubicBezTo>
                    <a:pt x="7123" y="1007"/>
                    <a:pt x="7131" y="1007"/>
                    <a:pt x="7139" y="1006"/>
                  </a:cubicBezTo>
                  <a:cubicBezTo>
                    <a:pt x="7354" y="974"/>
                    <a:pt x="7569" y="925"/>
                    <a:pt x="7776" y="854"/>
                  </a:cubicBezTo>
                  <a:lnTo>
                    <a:pt x="7776" y="854"/>
                  </a:lnTo>
                  <a:cubicBezTo>
                    <a:pt x="7667" y="978"/>
                    <a:pt x="7537" y="1080"/>
                    <a:pt x="7393" y="1160"/>
                  </a:cubicBezTo>
                  <a:cubicBezTo>
                    <a:pt x="7294" y="1213"/>
                    <a:pt x="7252" y="1336"/>
                    <a:pt x="7298" y="1438"/>
                  </a:cubicBezTo>
                  <a:lnTo>
                    <a:pt x="7301" y="1445"/>
                  </a:lnTo>
                  <a:cubicBezTo>
                    <a:pt x="7337" y="1519"/>
                    <a:pt x="7413" y="1570"/>
                    <a:pt x="7493" y="1570"/>
                  </a:cubicBezTo>
                  <a:cubicBezTo>
                    <a:pt x="7501" y="1570"/>
                    <a:pt x="7508" y="1570"/>
                    <a:pt x="7516" y="1569"/>
                  </a:cubicBezTo>
                  <a:cubicBezTo>
                    <a:pt x="7695" y="1551"/>
                    <a:pt x="7868" y="1523"/>
                    <a:pt x="8040" y="1481"/>
                  </a:cubicBezTo>
                  <a:lnTo>
                    <a:pt x="8040" y="1481"/>
                  </a:lnTo>
                  <a:cubicBezTo>
                    <a:pt x="7889" y="1639"/>
                    <a:pt x="7720" y="1783"/>
                    <a:pt x="7540" y="1906"/>
                  </a:cubicBezTo>
                  <a:cubicBezTo>
                    <a:pt x="7484" y="1949"/>
                    <a:pt x="7449" y="2019"/>
                    <a:pt x="7452" y="2089"/>
                  </a:cubicBezTo>
                  <a:lnTo>
                    <a:pt x="7452" y="2103"/>
                  </a:lnTo>
                  <a:lnTo>
                    <a:pt x="7452" y="2146"/>
                  </a:lnTo>
                  <a:lnTo>
                    <a:pt x="7452" y="2167"/>
                  </a:lnTo>
                  <a:cubicBezTo>
                    <a:pt x="7445" y="3324"/>
                    <a:pt x="7016" y="4440"/>
                    <a:pt x="6239" y="5298"/>
                  </a:cubicBezTo>
                  <a:cubicBezTo>
                    <a:pt x="6165" y="5383"/>
                    <a:pt x="6168" y="5513"/>
                    <a:pt x="6249" y="5594"/>
                  </a:cubicBezTo>
                  <a:cubicBezTo>
                    <a:pt x="6291" y="5636"/>
                    <a:pt x="6347" y="5657"/>
                    <a:pt x="6402" y="5657"/>
                  </a:cubicBezTo>
                  <a:cubicBezTo>
                    <a:pt x="6461" y="5657"/>
                    <a:pt x="6520" y="5632"/>
                    <a:pt x="6562" y="5583"/>
                  </a:cubicBezTo>
                  <a:cubicBezTo>
                    <a:pt x="7403" y="4654"/>
                    <a:pt x="7871" y="3444"/>
                    <a:pt x="7878" y="2191"/>
                  </a:cubicBezTo>
                  <a:cubicBezTo>
                    <a:pt x="8262" y="1906"/>
                    <a:pt x="8589" y="1555"/>
                    <a:pt x="8842" y="1153"/>
                  </a:cubicBezTo>
                  <a:cubicBezTo>
                    <a:pt x="8895" y="1062"/>
                    <a:pt x="8877" y="946"/>
                    <a:pt x="8796" y="879"/>
                  </a:cubicBezTo>
                  <a:cubicBezTo>
                    <a:pt x="8758" y="844"/>
                    <a:pt x="8707" y="827"/>
                    <a:pt x="8655" y="827"/>
                  </a:cubicBezTo>
                  <a:cubicBezTo>
                    <a:pt x="8623" y="827"/>
                    <a:pt x="8591" y="834"/>
                    <a:pt x="8561" y="847"/>
                  </a:cubicBezTo>
                  <a:cubicBezTo>
                    <a:pt x="8452" y="900"/>
                    <a:pt x="8339" y="946"/>
                    <a:pt x="8223" y="985"/>
                  </a:cubicBezTo>
                  <a:cubicBezTo>
                    <a:pt x="8339" y="826"/>
                    <a:pt x="8427" y="654"/>
                    <a:pt x="8494" y="467"/>
                  </a:cubicBezTo>
                  <a:cubicBezTo>
                    <a:pt x="8522" y="393"/>
                    <a:pt x="8504" y="305"/>
                    <a:pt x="8452" y="246"/>
                  </a:cubicBezTo>
                  <a:cubicBezTo>
                    <a:pt x="8410" y="200"/>
                    <a:pt x="8351" y="176"/>
                    <a:pt x="8292" y="176"/>
                  </a:cubicBezTo>
                  <a:cubicBezTo>
                    <a:pt x="8256" y="176"/>
                    <a:pt x="8220" y="185"/>
                    <a:pt x="8188" y="203"/>
                  </a:cubicBezTo>
                  <a:cubicBezTo>
                    <a:pt x="7875" y="383"/>
                    <a:pt x="7533" y="506"/>
                    <a:pt x="7182" y="566"/>
                  </a:cubicBezTo>
                  <a:cubicBezTo>
                    <a:pt x="6777" y="196"/>
                    <a:pt x="6255" y="0"/>
                    <a:pt x="5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4" name="Google Shape;13064;p113"/>
          <p:cNvGrpSpPr/>
          <p:nvPr/>
        </p:nvGrpSpPr>
        <p:grpSpPr>
          <a:xfrm>
            <a:off x="3017011" y="4618054"/>
            <a:ext cx="1498571" cy="320491"/>
            <a:chOff x="6932825" y="4335700"/>
            <a:chExt cx="1498571" cy="569357"/>
          </a:xfrm>
        </p:grpSpPr>
        <p:sp>
          <p:nvSpPr>
            <p:cNvPr id="13065" name="Google Shape;13065;p113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6" name="Google Shape;13066;p113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7" name="Google Shape;13067;p113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13068" name="Google Shape;13068;p113"/>
          <p:cNvSpPr/>
          <p:nvPr/>
        </p:nvSpPr>
        <p:spPr>
          <a:xfrm>
            <a:off x="467147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9" name="Google Shape;13069;p113"/>
          <p:cNvSpPr/>
          <p:nvPr/>
        </p:nvSpPr>
        <p:spPr>
          <a:xfrm>
            <a:off x="462850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0" name="Google Shape;13070;p113"/>
          <p:cNvSpPr txBox="1"/>
          <p:nvPr/>
        </p:nvSpPr>
        <p:spPr>
          <a:xfrm>
            <a:off x="479433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sp>
        <p:nvSpPr>
          <p:cNvPr id="13071" name="Google Shape;13071;p113">
            <a:hlinkClick r:id="rId3" action="ppaction://hlinksldjump"/>
          </p:cNvPr>
          <p:cNvSpPr/>
          <p:nvPr/>
        </p:nvSpPr>
        <p:spPr>
          <a:xfrm>
            <a:off x="4628498" y="4619575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2" name="Google Shape;13072;p113">
            <a:hlinkClick r:id="" action="ppaction://hlinkshowjump?jump=previousslide"/>
          </p:cNvPr>
          <p:cNvSpPr/>
          <p:nvPr/>
        </p:nvSpPr>
        <p:spPr>
          <a:xfrm>
            <a:off x="3038485" y="4623025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73" name="Google Shape;13073;p113"/>
          <p:cNvGrpSpPr/>
          <p:nvPr/>
        </p:nvGrpSpPr>
        <p:grpSpPr>
          <a:xfrm>
            <a:off x="5168100" y="873327"/>
            <a:ext cx="2917806" cy="3170526"/>
            <a:chOff x="6896277" y="2575505"/>
            <a:chExt cx="1697188" cy="1844187"/>
          </a:xfrm>
        </p:grpSpPr>
        <p:grpSp>
          <p:nvGrpSpPr>
            <p:cNvPr id="13074" name="Google Shape;13074;p113"/>
            <p:cNvGrpSpPr/>
            <p:nvPr/>
          </p:nvGrpSpPr>
          <p:grpSpPr>
            <a:xfrm>
              <a:off x="6896277" y="2575505"/>
              <a:ext cx="1697188" cy="1844187"/>
              <a:chOff x="7145234" y="2628388"/>
              <a:chExt cx="1538841" cy="1672125"/>
            </a:xfrm>
          </p:grpSpPr>
          <p:sp>
            <p:nvSpPr>
              <p:cNvPr id="13075" name="Google Shape;13075;p113"/>
              <p:cNvSpPr/>
              <p:nvPr/>
            </p:nvSpPr>
            <p:spPr>
              <a:xfrm>
                <a:off x="8218723" y="3844379"/>
                <a:ext cx="363225" cy="352475"/>
              </a:xfrm>
              <a:custGeom>
                <a:avLst/>
                <a:gdLst/>
                <a:ahLst/>
                <a:cxnLst/>
                <a:rect l="l" t="t" r="r" b="b"/>
                <a:pathLst>
                  <a:path w="14529" h="14099" extrusionOk="0">
                    <a:moveTo>
                      <a:pt x="907" y="7033"/>
                    </a:moveTo>
                    <a:lnTo>
                      <a:pt x="0" y="12248"/>
                    </a:lnTo>
                    <a:lnTo>
                      <a:pt x="3452" y="10005"/>
                    </a:lnTo>
                    <a:lnTo>
                      <a:pt x="6793" y="14099"/>
                    </a:lnTo>
                    <a:lnTo>
                      <a:pt x="14529" y="7318"/>
                    </a:lnTo>
                    <a:lnTo>
                      <a:pt x="11063" y="3248"/>
                    </a:lnTo>
                    <a:lnTo>
                      <a:pt x="854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sp>
            <p:nvSpPr>
              <p:cNvPr id="13076" name="Google Shape;13076;p113"/>
              <p:cNvSpPr/>
              <p:nvPr/>
            </p:nvSpPr>
            <p:spPr>
              <a:xfrm>
                <a:off x="7145234" y="3647211"/>
                <a:ext cx="353500" cy="366500"/>
              </a:xfrm>
              <a:custGeom>
                <a:avLst/>
                <a:gdLst/>
                <a:ahLst/>
                <a:cxnLst/>
                <a:rect l="l" t="t" r="r" b="b"/>
                <a:pathLst>
                  <a:path w="14140" h="14660" extrusionOk="0">
                    <a:moveTo>
                      <a:pt x="7209" y="0"/>
                    </a:moveTo>
                    <a:lnTo>
                      <a:pt x="3692" y="1984"/>
                    </a:lnTo>
                    <a:lnTo>
                      <a:pt x="3963" y="2761"/>
                    </a:lnTo>
                    <a:lnTo>
                      <a:pt x="0" y="7175"/>
                    </a:lnTo>
                    <a:lnTo>
                      <a:pt x="4722" y="14660"/>
                    </a:lnTo>
                    <a:lnTo>
                      <a:pt x="10675" y="13002"/>
                    </a:lnTo>
                    <a:lnTo>
                      <a:pt x="14140" y="1129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</p:sp>
          <p:grpSp>
            <p:nvGrpSpPr>
              <p:cNvPr id="13077" name="Google Shape;13077;p113"/>
              <p:cNvGrpSpPr/>
              <p:nvPr/>
            </p:nvGrpSpPr>
            <p:grpSpPr>
              <a:xfrm>
                <a:off x="7278250" y="2628388"/>
                <a:ext cx="1405825" cy="1671775"/>
                <a:chOff x="7278250" y="2628738"/>
                <a:chExt cx="1405825" cy="1671775"/>
              </a:xfrm>
            </p:grpSpPr>
            <p:sp>
              <p:nvSpPr>
                <p:cNvPr id="13078" name="Google Shape;13078;p113"/>
                <p:cNvSpPr/>
                <p:nvPr/>
              </p:nvSpPr>
              <p:spPr>
                <a:xfrm>
                  <a:off x="8332225" y="3090738"/>
                  <a:ext cx="171000" cy="3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" h="15412" extrusionOk="0">
                      <a:moveTo>
                        <a:pt x="6262" y="1"/>
                      </a:moveTo>
                      <a:lnTo>
                        <a:pt x="3344" y="700"/>
                      </a:lnTo>
                      <a:cubicBezTo>
                        <a:pt x="3679" y="2220"/>
                        <a:pt x="3831" y="3740"/>
                        <a:pt x="3831" y="5290"/>
                      </a:cubicBezTo>
                      <a:cubicBezTo>
                        <a:pt x="3831" y="6931"/>
                        <a:pt x="3618" y="8664"/>
                        <a:pt x="3010" y="9971"/>
                      </a:cubicBezTo>
                      <a:cubicBezTo>
                        <a:pt x="2736" y="10579"/>
                        <a:pt x="2372" y="11126"/>
                        <a:pt x="1885" y="11582"/>
                      </a:cubicBezTo>
                      <a:cubicBezTo>
                        <a:pt x="1338" y="12037"/>
                        <a:pt x="700" y="12372"/>
                        <a:pt x="1" y="12493"/>
                      </a:cubicBezTo>
                      <a:lnTo>
                        <a:pt x="669" y="15411"/>
                      </a:lnTo>
                      <a:cubicBezTo>
                        <a:pt x="1855" y="15168"/>
                        <a:pt x="2949" y="14621"/>
                        <a:pt x="3831" y="13831"/>
                      </a:cubicBezTo>
                      <a:cubicBezTo>
                        <a:pt x="4439" y="13284"/>
                        <a:pt x="4955" y="12645"/>
                        <a:pt x="5350" y="11916"/>
                      </a:cubicBezTo>
                      <a:cubicBezTo>
                        <a:pt x="5928" y="10882"/>
                        <a:pt x="6323" y="9758"/>
                        <a:pt x="6536" y="8603"/>
                      </a:cubicBezTo>
                      <a:cubicBezTo>
                        <a:pt x="6718" y="7509"/>
                        <a:pt x="6840" y="6414"/>
                        <a:pt x="6809" y="5290"/>
                      </a:cubicBezTo>
                      <a:cubicBezTo>
                        <a:pt x="6809" y="3527"/>
                        <a:pt x="6627" y="1764"/>
                        <a:pt x="626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9" name="Google Shape;13079;p113"/>
                <p:cNvSpPr/>
                <p:nvPr/>
              </p:nvSpPr>
              <p:spPr>
                <a:xfrm>
                  <a:off x="8266875" y="2774638"/>
                  <a:ext cx="281200" cy="3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8" h="14056" extrusionOk="0">
                      <a:moveTo>
                        <a:pt x="6293" y="304"/>
                      </a:moveTo>
                      <a:cubicBezTo>
                        <a:pt x="6627" y="335"/>
                        <a:pt x="6901" y="517"/>
                        <a:pt x="7053" y="821"/>
                      </a:cubicBezTo>
                      <a:cubicBezTo>
                        <a:pt x="7235" y="1125"/>
                        <a:pt x="7357" y="1429"/>
                        <a:pt x="7478" y="1794"/>
                      </a:cubicBezTo>
                      <a:cubicBezTo>
                        <a:pt x="7812" y="2979"/>
                        <a:pt x="8086" y="4195"/>
                        <a:pt x="8299" y="5441"/>
                      </a:cubicBezTo>
                      <a:cubicBezTo>
                        <a:pt x="8299" y="5521"/>
                        <a:pt x="8358" y="5559"/>
                        <a:pt x="8423" y="5559"/>
                      </a:cubicBezTo>
                      <a:cubicBezTo>
                        <a:pt x="8481" y="5559"/>
                        <a:pt x="8544" y="5529"/>
                        <a:pt x="8572" y="5471"/>
                      </a:cubicBezTo>
                      <a:cubicBezTo>
                        <a:pt x="8603" y="5289"/>
                        <a:pt x="8633" y="5137"/>
                        <a:pt x="8664" y="4955"/>
                      </a:cubicBezTo>
                      <a:cubicBezTo>
                        <a:pt x="8664" y="4742"/>
                        <a:pt x="8664" y="4499"/>
                        <a:pt x="8664" y="4286"/>
                      </a:cubicBezTo>
                      <a:cubicBezTo>
                        <a:pt x="8694" y="3952"/>
                        <a:pt x="8664" y="3617"/>
                        <a:pt x="8633" y="3313"/>
                      </a:cubicBezTo>
                      <a:cubicBezTo>
                        <a:pt x="8572" y="3070"/>
                        <a:pt x="8572" y="2827"/>
                        <a:pt x="8572" y="2584"/>
                      </a:cubicBezTo>
                      <a:cubicBezTo>
                        <a:pt x="8572" y="2280"/>
                        <a:pt x="8603" y="2006"/>
                        <a:pt x="8724" y="1733"/>
                      </a:cubicBezTo>
                      <a:cubicBezTo>
                        <a:pt x="8816" y="1429"/>
                        <a:pt x="9059" y="1216"/>
                        <a:pt x="9363" y="1155"/>
                      </a:cubicBezTo>
                      <a:lnTo>
                        <a:pt x="9423" y="1155"/>
                      </a:lnTo>
                      <a:cubicBezTo>
                        <a:pt x="9545" y="1186"/>
                        <a:pt x="9697" y="1247"/>
                        <a:pt x="9788" y="1368"/>
                      </a:cubicBezTo>
                      <a:cubicBezTo>
                        <a:pt x="10062" y="1733"/>
                        <a:pt x="10275" y="2158"/>
                        <a:pt x="10366" y="2614"/>
                      </a:cubicBezTo>
                      <a:cubicBezTo>
                        <a:pt x="10852" y="4316"/>
                        <a:pt x="10913" y="6930"/>
                        <a:pt x="10943" y="7599"/>
                      </a:cubicBezTo>
                      <a:lnTo>
                        <a:pt x="10943" y="7842"/>
                      </a:lnTo>
                      <a:cubicBezTo>
                        <a:pt x="10943" y="8663"/>
                        <a:pt x="10761" y="9484"/>
                        <a:pt x="10426" y="10244"/>
                      </a:cubicBezTo>
                      <a:cubicBezTo>
                        <a:pt x="10031" y="11034"/>
                        <a:pt x="9271" y="11642"/>
                        <a:pt x="8390" y="11824"/>
                      </a:cubicBezTo>
                      <a:cubicBezTo>
                        <a:pt x="8299" y="11855"/>
                        <a:pt x="8268" y="11946"/>
                        <a:pt x="8268" y="12007"/>
                      </a:cubicBezTo>
                      <a:cubicBezTo>
                        <a:pt x="8299" y="12098"/>
                        <a:pt x="8360" y="12128"/>
                        <a:pt x="8451" y="12128"/>
                      </a:cubicBezTo>
                      <a:cubicBezTo>
                        <a:pt x="8785" y="12037"/>
                        <a:pt x="9089" y="11915"/>
                        <a:pt x="9363" y="11733"/>
                      </a:cubicBezTo>
                      <a:cubicBezTo>
                        <a:pt x="9484" y="11855"/>
                        <a:pt x="9545" y="12037"/>
                        <a:pt x="9545" y="12189"/>
                      </a:cubicBezTo>
                      <a:cubicBezTo>
                        <a:pt x="9545" y="12462"/>
                        <a:pt x="9454" y="12706"/>
                        <a:pt x="9271" y="12918"/>
                      </a:cubicBezTo>
                      <a:cubicBezTo>
                        <a:pt x="8937" y="13253"/>
                        <a:pt x="8512" y="13466"/>
                        <a:pt x="8025" y="13557"/>
                      </a:cubicBezTo>
                      <a:cubicBezTo>
                        <a:pt x="7660" y="13648"/>
                        <a:pt x="7265" y="13709"/>
                        <a:pt x="6901" y="13739"/>
                      </a:cubicBezTo>
                      <a:cubicBezTo>
                        <a:pt x="6812" y="13748"/>
                        <a:pt x="6725" y="13752"/>
                        <a:pt x="6641" y="13752"/>
                      </a:cubicBezTo>
                      <a:cubicBezTo>
                        <a:pt x="6436" y="13752"/>
                        <a:pt x="6243" y="13730"/>
                        <a:pt x="6050" y="13709"/>
                      </a:cubicBezTo>
                      <a:cubicBezTo>
                        <a:pt x="5746" y="13648"/>
                        <a:pt x="5472" y="13496"/>
                        <a:pt x="5259" y="13253"/>
                      </a:cubicBezTo>
                      <a:cubicBezTo>
                        <a:pt x="5168" y="13131"/>
                        <a:pt x="5138" y="13010"/>
                        <a:pt x="5138" y="12888"/>
                      </a:cubicBezTo>
                      <a:cubicBezTo>
                        <a:pt x="5138" y="12736"/>
                        <a:pt x="5198" y="12584"/>
                        <a:pt x="5290" y="12493"/>
                      </a:cubicBezTo>
                      <a:cubicBezTo>
                        <a:pt x="5290" y="12493"/>
                        <a:pt x="5290" y="12462"/>
                        <a:pt x="5320" y="12462"/>
                      </a:cubicBezTo>
                      <a:cubicBezTo>
                        <a:pt x="5472" y="12493"/>
                        <a:pt x="5654" y="12493"/>
                        <a:pt x="5867" y="12523"/>
                      </a:cubicBezTo>
                      <a:cubicBezTo>
                        <a:pt x="6080" y="12523"/>
                        <a:pt x="6323" y="12462"/>
                        <a:pt x="6536" y="12402"/>
                      </a:cubicBezTo>
                      <a:cubicBezTo>
                        <a:pt x="6597" y="12371"/>
                        <a:pt x="6657" y="12311"/>
                        <a:pt x="6627" y="12219"/>
                      </a:cubicBezTo>
                      <a:cubicBezTo>
                        <a:pt x="6602" y="12170"/>
                        <a:pt x="6537" y="12120"/>
                        <a:pt x="6481" y="12120"/>
                      </a:cubicBezTo>
                      <a:cubicBezTo>
                        <a:pt x="6468" y="12120"/>
                        <a:pt x="6456" y="12123"/>
                        <a:pt x="6445" y="12128"/>
                      </a:cubicBezTo>
                      <a:cubicBezTo>
                        <a:pt x="6262" y="12189"/>
                        <a:pt x="6050" y="12219"/>
                        <a:pt x="5867" y="12219"/>
                      </a:cubicBezTo>
                      <a:cubicBezTo>
                        <a:pt x="5411" y="12219"/>
                        <a:pt x="4986" y="12098"/>
                        <a:pt x="4591" y="11885"/>
                      </a:cubicBezTo>
                      <a:cubicBezTo>
                        <a:pt x="4013" y="11551"/>
                        <a:pt x="3496" y="11125"/>
                        <a:pt x="3040" y="10639"/>
                      </a:cubicBezTo>
                      <a:cubicBezTo>
                        <a:pt x="2463" y="10092"/>
                        <a:pt x="1885" y="9575"/>
                        <a:pt x="1308" y="8997"/>
                      </a:cubicBezTo>
                      <a:cubicBezTo>
                        <a:pt x="821" y="8541"/>
                        <a:pt x="335" y="8055"/>
                        <a:pt x="244" y="7447"/>
                      </a:cubicBezTo>
                      <a:cubicBezTo>
                        <a:pt x="244" y="7386"/>
                        <a:pt x="244" y="7356"/>
                        <a:pt x="244" y="7295"/>
                      </a:cubicBezTo>
                      <a:cubicBezTo>
                        <a:pt x="244" y="7113"/>
                        <a:pt x="305" y="6930"/>
                        <a:pt x="396" y="6809"/>
                      </a:cubicBezTo>
                      <a:cubicBezTo>
                        <a:pt x="517" y="6627"/>
                        <a:pt x="730" y="6535"/>
                        <a:pt x="943" y="6535"/>
                      </a:cubicBezTo>
                      <a:cubicBezTo>
                        <a:pt x="1460" y="6535"/>
                        <a:pt x="2159" y="6900"/>
                        <a:pt x="2797" y="7417"/>
                      </a:cubicBezTo>
                      <a:cubicBezTo>
                        <a:pt x="3223" y="7751"/>
                        <a:pt x="3587" y="8116"/>
                        <a:pt x="3952" y="8511"/>
                      </a:cubicBezTo>
                      <a:cubicBezTo>
                        <a:pt x="3952" y="8541"/>
                        <a:pt x="3983" y="8602"/>
                        <a:pt x="4043" y="8602"/>
                      </a:cubicBezTo>
                      <a:lnTo>
                        <a:pt x="4165" y="8754"/>
                      </a:lnTo>
                      <a:lnTo>
                        <a:pt x="4256" y="8815"/>
                      </a:lnTo>
                      <a:lnTo>
                        <a:pt x="4378" y="8754"/>
                      </a:lnTo>
                      <a:cubicBezTo>
                        <a:pt x="4742" y="8329"/>
                        <a:pt x="5290" y="8116"/>
                        <a:pt x="5837" y="8116"/>
                      </a:cubicBezTo>
                      <a:lnTo>
                        <a:pt x="5928" y="8116"/>
                      </a:lnTo>
                      <a:cubicBezTo>
                        <a:pt x="6505" y="8146"/>
                        <a:pt x="7053" y="8420"/>
                        <a:pt x="7387" y="8906"/>
                      </a:cubicBezTo>
                      <a:cubicBezTo>
                        <a:pt x="7418" y="8937"/>
                        <a:pt x="7455" y="8950"/>
                        <a:pt x="7491" y="8950"/>
                      </a:cubicBezTo>
                      <a:cubicBezTo>
                        <a:pt x="7597" y="8950"/>
                        <a:pt x="7698" y="8837"/>
                        <a:pt x="7630" y="8724"/>
                      </a:cubicBezTo>
                      <a:cubicBezTo>
                        <a:pt x="7205" y="8177"/>
                        <a:pt x="6597" y="7842"/>
                        <a:pt x="5928" y="7812"/>
                      </a:cubicBezTo>
                      <a:lnTo>
                        <a:pt x="5837" y="7812"/>
                      </a:lnTo>
                      <a:cubicBezTo>
                        <a:pt x="5259" y="7812"/>
                        <a:pt x="4682" y="8055"/>
                        <a:pt x="4287" y="8450"/>
                      </a:cubicBezTo>
                      <a:lnTo>
                        <a:pt x="4226" y="8389"/>
                      </a:lnTo>
                      <a:cubicBezTo>
                        <a:pt x="4195" y="7842"/>
                        <a:pt x="4074" y="7326"/>
                        <a:pt x="3891" y="6839"/>
                      </a:cubicBezTo>
                      <a:cubicBezTo>
                        <a:pt x="3527" y="5775"/>
                        <a:pt x="3040" y="4681"/>
                        <a:pt x="2584" y="3648"/>
                      </a:cubicBezTo>
                      <a:cubicBezTo>
                        <a:pt x="2432" y="3313"/>
                        <a:pt x="2311" y="2949"/>
                        <a:pt x="2250" y="2584"/>
                      </a:cubicBezTo>
                      <a:lnTo>
                        <a:pt x="2250" y="2402"/>
                      </a:lnTo>
                      <a:cubicBezTo>
                        <a:pt x="2220" y="2098"/>
                        <a:pt x="2341" y="1824"/>
                        <a:pt x="2554" y="1611"/>
                      </a:cubicBezTo>
                      <a:cubicBezTo>
                        <a:pt x="2676" y="1459"/>
                        <a:pt x="2858" y="1368"/>
                        <a:pt x="3071" y="1368"/>
                      </a:cubicBezTo>
                      <a:cubicBezTo>
                        <a:pt x="3435" y="1398"/>
                        <a:pt x="3739" y="1611"/>
                        <a:pt x="3952" y="1915"/>
                      </a:cubicBezTo>
                      <a:cubicBezTo>
                        <a:pt x="4864" y="2949"/>
                        <a:pt x="5624" y="5198"/>
                        <a:pt x="5806" y="5775"/>
                      </a:cubicBezTo>
                      <a:cubicBezTo>
                        <a:pt x="5806" y="5825"/>
                        <a:pt x="5847" y="5875"/>
                        <a:pt x="5911" y="5875"/>
                      </a:cubicBezTo>
                      <a:cubicBezTo>
                        <a:pt x="5926" y="5875"/>
                        <a:pt x="5942" y="5872"/>
                        <a:pt x="5958" y="5867"/>
                      </a:cubicBezTo>
                      <a:cubicBezTo>
                        <a:pt x="6019" y="5867"/>
                        <a:pt x="6080" y="5806"/>
                        <a:pt x="6080" y="5715"/>
                      </a:cubicBezTo>
                      <a:cubicBezTo>
                        <a:pt x="6019" y="4681"/>
                        <a:pt x="5837" y="3678"/>
                        <a:pt x="5594" y="2675"/>
                      </a:cubicBezTo>
                      <a:cubicBezTo>
                        <a:pt x="5442" y="2250"/>
                        <a:pt x="5350" y="1794"/>
                        <a:pt x="5320" y="1338"/>
                      </a:cubicBezTo>
                      <a:cubicBezTo>
                        <a:pt x="5290" y="1034"/>
                        <a:pt x="5411" y="760"/>
                        <a:pt x="5594" y="547"/>
                      </a:cubicBezTo>
                      <a:cubicBezTo>
                        <a:pt x="5776" y="365"/>
                        <a:pt x="5989" y="304"/>
                        <a:pt x="6201" y="304"/>
                      </a:cubicBezTo>
                      <a:close/>
                      <a:moveTo>
                        <a:pt x="6201" y="0"/>
                      </a:moveTo>
                      <a:cubicBezTo>
                        <a:pt x="5898" y="0"/>
                        <a:pt x="5624" y="122"/>
                        <a:pt x="5381" y="335"/>
                      </a:cubicBezTo>
                      <a:cubicBezTo>
                        <a:pt x="5138" y="578"/>
                        <a:pt x="5016" y="943"/>
                        <a:pt x="5046" y="1307"/>
                      </a:cubicBezTo>
                      <a:cubicBezTo>
                        <a:pt x="5077" y="1794"/>
                        <a:pt x="5168" y="2280"/>
                        <a:pt x="5320" y="2736"/>
                      </a:cubicBezTo>
                      <a:cubicBezTo>
                        <a:pt x="5472" y="3344"/>
                        <a:pt x="5594" y="3921"/>
                        <a:pt x="5685" y="4529"/>
                      </a:cubicBezTo>
                      <a:cubicBezTo>
                        <a:pt x="5502" y="4043"/>
                        <a:pt x="5320" y="3587"/>
                        <a:pt x="5077" y="3131"/>
                      </a:cubicBezTo>
                      <a:cubicBezTo>
                        <a:pt x="4834" y="2614"/>
                        <a:pt x="4560" y="2158"/>
                        <a:pt x="4195" y="1702"/>
                      </a:cubicBezTo>
                      <a:cubicBezTo>
                        <a:pt x="3952" y="1338"/>
                        <a:pt x="3527" y="1125"/>
                        <a:pt x="3101" y="1064"/>
                      </a:cubicBezTo>
                      <a:cubicBezTo>
                        <a:pt x="2828" y="1064"/>
                        <a:pt x="2554" y="1186"/>
                        <a:pt x="2372" y="1398"/>
                      </a:cubicBezTo>
                      <a:cubicBezTo>
                        <a:pt x="2128" y="1672"/>
                        <a:pt x="1976" y="2037"/>
                        <a:pt x="2007" y="2402"/>
                      </a:cubicBezTo>
                      <a:lnTo>
                        <a:pt x="2007" y="2614"/>
                      </a:lnTo>
                      <a:cubicBezTo>
                        <a:pt x="2068" y="3009"/>
                        <a:pt x="2189" y="3405"/>
                        <a:pt x="2372" y="3769"/>
                      </a:cubicBezTo>
                      <a:cubicBezTo>
                        <a:pt x="2828" y="4803"/>
                        <a:pt x="3283" y="5867"/>
                        <a:pt x="3648" y="6930"/>
                      </a:cubicBezTo>
                      <a:cubicBezTo>
                        <a:pt x="3770" y="7265"/>
                        <a:pt x="3861" y="7630"/>
                        <a:pt x="3922" y="7994"/>
                      </a:cubicBezTo>
                      <a:cubicBezTo>
                        <a:pt x="3648" y="7721"/>
                        <a:pt x="3344" y="7447"/>
                        <a:pt x="3010" y="7174"/>
                      </a:cubicBezTo>
                      <a:cubicBezTo>
                        <a:pt x="2372" y="6687"/>
                        <a:pt x="1642" y="6231"/>
                        <a:pt x="1004" y="6231"/>
                      </a:cubicBezTo>
                      <a:cubicBezTo>
                        <a:pt x="669" y="6231"/>
                        <a:pt x="396" y="6383"/>
                        <a:pt x="214" y="6627"/>
                      </a:cubicBezTo>
                      <a:cubicBezTo>
                        <a:pt x="62" y="6809"/>
                        <a:pt x="1" y="7052"/>
                        <a:pt x="1" y="7265"/>
                      </a:cubicBezTo>
                      <a:cubicBezTo>
                        <a:pt x="1" y="7356"/>
                        <a:pt x="1" y="7417"/>
                        <a:pt x="1" y="7478"/>
                      </a:cubicBezTo>
                      <a:cubicBezTo>
                        <a:pt x="122" y="8207"/>
                        <a:pt x="669" y="8754"/>
                        <a:pt x="1156" y="9210"/>
                      </a:cubicBezTo>
                      <a:lnTo>
                        <a:pt x="2888" y="10852"/>
                      </a:lnTo>
                      <a:cubicBezTo>
                        <a:pt x="3344" y="11338"/>
                        <a:pt x="3891" y="11763"/>
                        <a:pt x="4499" y="12128"/>
                      </a:cubicBezTo>
                      <a:cubicBezTo>
                        <a:pt x="4682" y="12219"/>
                        <a:pt x="4864" y="12311"/>
                        <a:pt x="5046" y="12371"/>
                      </a:cubicBezTo>
                      <a:cubicBezTo>
                        <a:pt x="4955" y="12523"/>
                        <a:pt x="4894" y="12706"/>
                        <a:pt x="4894" y="12888"/>
                      </a:cubicBezTo>
                      <a:cubicBezTo>
                        <a:pt x="4894" y="13101"/>
                        <a:pt x="4955" y="13283"/>
                        <a:pt x="5046" y="13435"/>
                      </a:cubicBezTo>
                      <a:cubicBezTo>
                        <a:pt x="5290" y="13739"/>
                        <a:pt x="5654" y="13952"/>
                        <a:pt x="6019" y="14013"/>
                      </a:cubicBezTo>
                      <a:cubicBezTo>
                        <a:pt x="6234" y="14034"/>
                        <a:pt x="6449" y="14056"/>
                        <a:pt x="6664" y="14056"/>
                      </a:cubicBezTo>
                      <a:cubicBezTo>
                        <a:pt x="6753" y="14056"/>
                        <a:pt x="6842" y="14052"/>
                        <a:pt x="6931" y="14043"/>
                      </a:cubicBezTo>
                      <a:cubicBezTo>
                        <a:pt x="7326" y="14013"/>
                        <a:pt x="7721" y="13952"/>
                        <a:pt x="8086" y="13861"/>
                      </a:cubicBezTo>
                      <a:cubicBezTo>
                        <a:pt x="8633" y="13739"/>
                        <a:pt x="9119" y="13466"/>
                        <a:pt x="9484" y="13101"/>
                      </a:cubicBezTo>
                      <a:cubicBezTo>
                        <a:pt x="9697" y="12827"/>
                        <a:pt x="9819" y="12523"/>
                        <a:pt x="9819" y="12189"/>
                      </a:cubicBezTo>
                      <a:cubicBezTo>
                        <a:pt x="9819" y="11946"/>
                        <a:pt x="9758" y="11763"/>
                        <a:pt x="9606" y="11581"/>
                      </a:cubicBezTo>
                      <a:cubicBezTo>
                        <a:pt x="10062" y="11247"/>
                        <a:pt x="10426" y="10821"/>
                        <a:pt x="10670" y="10335"/>
                      </a:cubicBezTo>
                      <a:cubicBezTo>
                        <a:pt x="11065" y="9545"/>
                        <a:pt x="11247" y="8693"/>
                        <a:pt x="11247" y="7812"/>
                      </a:cubicBezTo>
                      <a:cubicBezTo>
                        <a:pt x="11247" y="7751"/>
                        <a:pt x="11247" y="7660"/>
                        <a:pt x="11247" y="7569"/>
                      </a:cubicBezTo>
                      <a:cubicBezTo>
                        <a:pt x="11217" y="6323"/>
                        <a:pt x="11095" y="5107"/>
                        <a:pt x="10943" y="3891"/>
                      </a:cubicBezTo>
                      <a:cubicBezTo>
                        <a:pt x="10852" y="3192"/>
                        <a:pt x="10670" y="2493"/>
                        <a:pt x="10426" y="1824"/>
                      </a:cubicBezTo>
                      <a:cubicBezTo>
                        <a:pt x="10335" y="1581"/>
                        <a:pt x="10183" y="1338"/>
                        <a:pt x="10001" y="1155"/>
                      </a:cubicBezTo>
                      <a:cubicBezTo>
                        <a:pt x="9849" y="973"/>
                        <a:pt x="9636" y="851"/>
                        <a:pt x="9393" y="851"/>
                      </a:cubicBezTo>
                      <a:lnTo>
                        <a:pt x="9332" y="851"/>
                      </a:lnTo>
                      <a:cubicBezTo>
                        <a:pt x="8937" y="912"/>
                        <a:pt x="8572" y="1216"/>
                        <a:pt x="8451" y="1611"/>
                      </a:cubicBezTo>
                      <a:cubicBezTo>
                        <a:pt x="8329" y="1915"/>
                        <a:pt x="8268" y="2219"/>
                        <a:pt x="8268" y="2554"/>
                      </a:cubicBezTo>
                      <a:cubicBezTo>
                        <a:pt x="8268" y="2827"/>
                        <a:pt x="8299" y="3070"/>
                        <a:pt x="8329" y="3313"/>
                      </a:cubicBezTo>
                      <a:cubicBezTo>
                        <a:pt x="8360" y="3648"/>
                        <a:pt x="8390" y="3952"/>
                        <a:pt x="8390" y="4256"/>
                      </a:cubicBezTo>
                      <a:lnTo>
                        <a:pt x="8390" y="4408"/>
                      </a:lnTo>
                      <a:cubicBezTo>
                        <a:pt x="8208" y="3496"/>
                        <a:pt x="7995" y="2554"/>
                        <a:pt x="7721" y="1672"/>
                      </a:cubicBezTo>
                      <a:cubicBezTo>
                        <a:pt x="7630" y="1307"/>
                        <a:pt x="7478" y="973"/>
                        <a:pt x="7296" y="639"/>
                      </a:cubicBezTo>
                      <a:cubicBezTo>
                        <a:pt x="7113" y="274"/>
                        <a:pt x="6749" y="31"/>
                        <a:pt x="63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0" name="Google Shape;13080;p113"/>
                <p:cNvSpPr/>
                <p:nvPr/>
              </p:nvSpPr>
              <p:spPr>
                <a:xfrm>
                  <a:off x="8273725" y="2782238"/>
                  <a:ext cx="267500" cy="3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0" h="13466" extrusionOk="0">
                      <a:moveTo>
                        <a:pt x="5958" y="0"/>
                      </a:moveTo>
                      <a:cubicBezTo>
                        <a:pt x="5867" y="0"/>
                        <a:pt x="5745" y="31"/>
                        <a:pt x="5654" y="61"/>
                      </a:cubicBezTo>
                      <a:cubicBezTo>
                        <a:pt x="5532" y="91"/>
                        <a:pt x="5441" y="152"/>
                        <a:pt x="5350" y="243"/>
                      </a:cubicBezTo>
                      <a:cubicBezTo>
                        <a:pt x="5168" y="456"/>
                        <a:pt x="5046" y="730"/>
                        <a:pt x="5076" y="1034"/>
                      </a:cubicBezTo>
                      <a:cubicBezTo>
                        <a:pt x="5107" y="1490"/>
                        <a:pt x="5198" y="1946"/>
                        <a:pt x="5320" y="2401"/>
                      </a:cubicBezTo>
                      <a:cubicBezTo>
                        <a:pt x="5593" y="3374"/>
                        <a:pt x="5776" y="4408"/>
                        <a:pt x="5836" y="5441"/>
                      </a:cubicBezTo>
                      <a:cubicBezTo>
                        <a:pt x="5836" y="5502"/>
                        <a:pt x="5776" y="5563"/>
                        <a:pt x="5715" y="5593"/>
                      </a:cubicBezTo>
                      <a:cubicBezTo>
                        <a:pt x="5624" y="5593"/>
                        <a:pt x="5563" y="5563"/>
                        <a:pt x="5532" y="5471"/>
                      </a:cubicBezTo>
                      <a:cubicBezTo>
                        <a:pt x="5532" y="5411"/>
                        <a:pt x="5502" y="5350"/>
                        <a:pt x="5502" y="5319"/>
                      </a:cubicBezTo>
                      <a:cubicBezTo>
                        <a:pt x="5259" y="4560"/>
                        <a:pt x="4529" y="2584"/>
                        <a:pt x="3709" y="1611"/>
                      </a:cubicBezTo>
                      <a:cubicBezTo>
                        <a:pt x="3496" y="1307"/>
                        <a:pt x="3161" y="1125"/>
                        <a:pt x="2827" y="1064"/>
                      </a:cubicBezTo>
                      <a:cubicBezTo>
                        <a:pt x="2645" y="1064"/>
                        <a:pt x="2493" y="1155"/>
                        <a:pt x="2371" y="1277"/>
                      </a:cubicBezTo>
                      <a:cubicBezTo>
                        <a:pt x="2341" y="1277"/>
                        <a:pt x="2310" y="1307"/>
                        <a:pt x="2310" y="1307"/>
                      </a:cubicBezTo>
                      <a:cubicBezTo>
                        <a:pt x="2098" y="1520"/>
                        <a:pt x="1976" y="1824"/>
                        <a:pt x="2006" y="2128"/>
                      </a:cubicBezTo>
                      <a:lnTo>
                        <a:pt x="2006" y="2280"/>
                      </a:lnTo>
                      <a:cubicBezTo>
                        <a:pt x="2067" y="2675"/>
                        <a:pt x="2189" y="3040"/>
                        <a:pt x="2341" y="3374"/>
                      </a:cubicBezTo>
                      <a:cubicBezTo>
                        <a:pt x="2797" y="4408"/>
                        <a:pt x="3253" y="5471"/>
                        <a:pt x="3648" y="6535"/>
                      </a:cubicBezTo>
                      <a:cubicBezTo>
                        <a:pt x="3830" y="7022"/>
                        <a:pt x="3921" y="7569"/>
                        <a:pt x="3982" y="8085"/>
                      </a:cubicBezTo>
                      <a:lnTo>
                        <a:pt x="4043" y="8177"/>
                      </a:lnTo>
                      <a:cubicBezTo>
                        <a:pt x="4438" y="7751"/>
                        <a:pt x="5016" y="7538"/>
                        <a:pt x="5593" y="7538"/>
                      </a:cubicBezTo>
                      <a:lnTo>
                        <a:pt x="5684" y="7538"/>
                      </a:lnTo>
                      <a:cubicBezTo>
                        <a:pt x="6353" y="7569"/>
                        <a:pt x="6961" y="7903"/>
                        <a:pt x="7356" y="8450"/>
                      </a:cubicBezTo>
                      <a:cubicBezTo>
                        <a:pt x="7445" y="8539"/>
                        <a:pt x="7339" y="8660"/>
                        <a:pt x="7240" y="8660"/>
                      </a:cubicBezTo>
                      <a:cubicBezTo>
                        <a:pt x="7204" y="8660"/>
                        <a:pt x="7168" y="8643"/>
                        <a:pt x="7143" y="8602"/>
                      </a:cubicBezTo>
                      <a:cubicBezTo>
                        <a:pt x="6779" y="8146"/>
                        <a:pt x="6231" y="7842"/>
                        <a:pt x="5654" y="7812"/>
                      </a:cubicBezTo>
                      <a:lnTo>
                        <a:pt x="5593" y="7812"/>
                      </a:lnTo>
                      <a:cubicBezTo>
                        <a:pt x="5016" y="7812"/>
                        <a:pt x="4499" y="8055"/>
                        <a:pt x="4134" y="8481"/>
                      </a:cubicBezTo>
                      <a:lnTo>
                        <a:pt x="4013" y="8511"/>
                      </a:lnTo>
                      <a:lnTo>
                        <a:pt x="3891" y="8450"/>
                      </a:lnTo>
                      <a:lnTo>
                        <a:pt x="3800" y="8329"/>
                      </a:lnTo>
                      <a:cubicBezTo>
                        <a:pt x="3739" y="8298"/>
                        <a:pt x="3709" y="8268"/>
                        <a:pt x="3709" y="8207"/>
                      </a:cubicBezTo>
                      <a:cubicBezTo>
                        <a:pt x="3344" y="7812"/>
                        <a:pt x="2949" y="7447"/>
                        <a:pt x="2554" y="7143"/>
                      </a:cubicBezTo>
                      <a:cubicBezTo>
                        <a:pt x="1915" y="6626"/>
                        <a:pt x="1186" y="6231"/>
                        <a:pt x="699" y="6231"/>
                      </a:cubicBezTo>
                      <a:cubicBezTo>
                        <a:pt x="487" y="6231"/>
                        <a:pt x="274" y="6323"/>
                        <a:pt x="152" y="6505"/>
                      </a:cubicBezTo>
                      <a:cubicBezTo>
                        <a:pt x="31" y="6657"/>
                        <a:pt x="0" y="6839"/>
                        <a:pt x="0" y="6991"/>
                      </a:cubicBezTo>
                      <a:cubicBezTo>
                        <a:pt x="0" y="7052"/>
                        <a:pt x="0" y="7113"/>
                        <a:pt x="0" y="7174"/>
                      </a:cubicBezTo>
                      <a:cubicBezTo>
                        <a:pt x="92" y="7751"/>
                        <a:pt x="578" y="8268"/>
                        <a:pt x="1064" y="8724"/>
                      </a:cubicBezTo>
                      <a:cubicBezTo>
                        <a:pt x="1642" y="9271"/>
                        <a:pt x="2219" y="9818"/>
                        <a:pt x="2797" y="10365"/>
                      </a:cubicBezTo>
                      <a:cubicBezTo>
                        <a:pt x="3253" y="10851"/>
                        <a:pt x="3769" y="11247"/>
                        <a:pt x="4347" y="11581"/>
                      </a:cubicBezTo>
                      <a:cubicBezTo>
                        <a:pt x="4742" y="11794"/>
                        <a:pt x="5168" y="11915"/>
                        <a:pt x="5593" y="11946"/>
                      </a:cubicBezTo>
                      <a:cubicBezTo>
                        <a:pt x="5806" y="11946"/>
                        <a:pt x="5988" y="11915"/>
                        <a:pt x="6201" y="11855"/>
                      </a:cubicBezTo>
                      <a:cubicBezTo>
                        <a:pt x="6216" y="11847"/>
                        <a:pt x="6233" y="11843"/>
                        <a:pt x="6251" y="11843"/>
                      </a:cubicBezTo>
                      <a:cubicBezTo>
                        <a:pt x="6304" y="11843"/>
                        <a:pt x="6361" y="11877"/>
                        <a:pt x="6383" y="11946"/>
                      </a:cubicBezTo>
                      <a:cubicBezTo>
                        <a:pt x="6383" y="12007"/>
                        <a:pt x="6353" y="12098"/>
                        <a:pt x="6292" y="12128"/>
                      </a:cubicBezTo>
                      <a:cubicBezTo>
                        <a:pt x="6049" y="12189"/>
                        <a:pt x="5836" y="12219"/>
                        <a:pt x="5593" y="12219"/>
                      </a:cubicBezTo>
                      <a:cubicBezTo>
                        <a:pt x="5411" y="12219"/>
                        <a:pt x="5228" y="12189"/>
                        <a:pt x="5046" y="12158"/>
                      </a:cubicBezTo>
                      <a:cubicBezTo>
                        <a:pt x="5046" y="12158"/>
                        <a:pt x="5046" y="12219"/>
                        <a:pt x="5046" y="12219"/>
                      </a:cubicBezTo>
                      <a:cubicBezTo>
                        <a:pt x="4924" y="12310"/>
                        <a:pt x="4894" y="12432"/>
                        <a:pt x="4894" y="12584"/>
                      </a:cubicBezTo>
                      <a:cubicBezTo>
                        <a:pt x="4894" y="12706"/>
                        <a:pt x="4924" y="12858"/>
                        <a:pt x="5016" y="12979"/>
                      </a:cubicBezTo>
                      <a:cubicBezTo>
                        <a:pt x="5198" y="13192"/>
                        <a:pt x="5502" y="13374"/>
                        <a:pt x="5806" y="13405"/>
                      </a:cubicBezTo>
                      <a:cubicBezTo>
                        <a:pt x="6079" y="13465"/>
                        <a:pt x="6353" y="13465"/>
                        <a:pt x="6627" y="13465"/>
                      </a:cubicBezTo>
                      <a:lnTo>
                        <a:pt x="6779" y="13465"/>
                      </a:lnTo>
                      <a:cubicBezTo>
                        <a:pt x="7113" y="13435"/>
                        <a:pt x="7447" y="13374"/>
                        <a:pt x="7751" y="13283"/>
                      </a:cubicBezTo>
                      <a:cubicBezTo>
                        <a:pt x="8238" y="13192"/>
                        <a:pt x="8663" y="12979"/>
                        <a:pt x="8997" y="12645"/>
                      </a:cubicBezTo>
                      <a:cubicBezTo>
                        <a:pt x="9180" y="12432"/>
                        <a:pt x="9271" y="12189"/>
                        <a:pt x="9271" y="11915"/>
                      </a:cubicBezTo>
                      <a:cubicBezTo>
                        <a:pt x="9271" y="11763"/>
                        <a:pt x="9210" y="11581"/>
                        <a:pt x="9089" y="11459"/>
                      </a:cubicBezTo>
                      <a:cubicBezTo>
                        <a:pt x="8815" y="11611"/>
                        <a:pt x="8542" y="11733"/>
                        <a:pt x="8207" y="11824"/>
                      </a:cubicBezTo>
                      <a:lnTo>
                        <a:pt x="8177" y="11824"/>
                      </a:lnTo>
                      <a:cubicBezTo>
                        <a:pt x="8086" y="11824"/>
                        <a:pt x="8025" y="11794"/>
                        <a:pt x="7994" y="11703"/>
                      </a:cubicBezTo>
                      <a:cubicBezTo>
                        <a:pt x="7994" y="11672"/>
                        <a:pt x="7994" y="11642"/>
                        <a:pt x="7994" y="11642"/>
                      </a:cubicBezTo>
                      <a:cubicBezTo>
                        <a:pt x="8025" y="11581"/>
                        <a:pt x="8055" y="11551"/>
                        <a:pt x="8116" y="11520"/>
                      </a:cubicBezTo>
                      <a:cubicBezTo>
                        <a:pt x="8997" y="11338"/>
                        <a:pt x="9757" y="10730"/>
                        <a:pt x="10152" y="9940"/>
                      </a:cubicBezTo>
                      <a:cubicBezTo>
                        <a:pt x="10517" y="9180"/>
                        <a:pt x="10700" y="8359"/>
                        <a:pt x="10700" y="7538"/>
                      </a:cubicBezTo>
                      <a:cubicBezTo>
                        <a:pt x="10700" y="7447"/>
                        <a:pt x="10669" y="7356"/>
                        <a:pt x="10669" y="7326"/>
                      </a:cubicBezTo>
                      <a:cubicBezTo>
                        <a:pt x="10639" y="6626"/>
                        <a:pt x="10578" y="4012"/>
                        <a:pt x="10122" y="2341"/>
                      </a:cubicBezTo>
                      <a:cubicBezTo>
                        <a:pt x="10001" y="1885"/>
                        <a:pt x="9818" y="1429"/>
                        <a:pt x="9514" y="1064"/>
                      </a:cubicBezTo>
                      <a:cubicBezTo>
                        <a:pt x="9423" y="973"/>
                        <a:pt x="9301" y="882"/>
                        <a:pt x="9149" y="882"/>
                      </a:cubicBezTo>
                      <a:lnTo>
                        <a:pt x="9119" y="882"/>
                      </a:lnTo>
                      <a:cubicBezTo>
                        <a:pt x="9028" y="882"/>
                        <a:pt x="8937" y="912"/>
                        <a:pt x="8876" y="943"/>
                      </a:cubicBezTo>
                      <a:cubicBezTo>
                        <a:pt x="8663" y="1064"/>
                        <a:pt x="8542" y="1246"/>
                        <a:pt x="8450" y="1429"/>
                      </a:cubicBezTo>
                      <a:cubicBezTo>
                        <a:pt x="8359" y="1702"/>
                        <a:pt x="8298" y="2006"/>
                        <a:pt x="8298" y="2310"/>
                      </a:cubicBezTo>
                      <a:cubicBezTo>
                        <a:pt x="8298" y="2523"/>
                        <a:pt x="8329" y="2766"/>
                        <a:pt x="8359" y="3009"/>
                      </a:cubicBezTo>
                      <a:cubicBezTo>
                        <a:pt x="8390" y="3344"/>
                        <a:pt x="8420" y="3648"/>
                        <a:pt x="8420" y="3982"/>
                      </a:cubicBezTo>
                      <a:cubicBezTo>
                        <a:pt x="8420" y="4225"/>
                        <a:pt x="8390" y="4468"/>
                        <a:pt x="8390" y="4651"/>
                      </a:cubicBezTo>
                      <a:cubicBezTo>
                        <a:pt x="8390" y="4833"/>
                        <a:pt x="8359" y="5016"/>
                        <a:pt x="8298" y="5167"/>
                      </a:cubicBezTo>
                      <a:cubicBezTo>
                        <a:pt x="8270" y="5239"/>
                        <a:pt x="8214" y="5270"/>
                        <a:pt x="8160" y="5270"/>
                      </a:cubicBezTo>
                      <a:cubicBezTo>
                        <a:pt x="8099" y="5270"/>
                        <a:pt x="8041" y="5232"/>
                        <a:pt x="8025" y="5167"/>
                      </a:cubicBezTo>
                      <a:cubicBezTo>
                        <a:pt x="8025" y="5137"/>
                        <a:pt x="8025" y="5137"/>
                        <a:pt x="8025" y="5107"/>
                      </a:cubicBezTo>
                      <a:cubicBezTo>
                        <a:pt x="7812" y="3891"/>
                        <a:pt x="7569" y="2675"/>
                        <a:pt x="7204" y="1490"/>
                      </a:cubicBezTo>
                      <a:cubicBezTo>
                        <a:pt x="7113" y="1155"/>
                        <a:pt x="6991" y="821"/>
                        <a:pt x="6809" y="517"/>
                      </a:cubicBezTo>
                      <a:cubicBezTo>
                        <a:pt x="6657" y="243"/>
                        <a:pt x="6383" y="31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1" name="Google Shape;13081;p113"/>
                <p:cNvSpPr/>
                <p:nvPr/>
              </p:nvSpPr>
              <p:spPr>
                <a:xfrm>
                  <a:off x="8332225" y="2808063"/>
                  <a:ext cx="79050" cy="1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2" h="4847" extrusionOk="0">
                      <a:moveTo>
                        <a:pt x="457" y="1"/>
                      </a:moveTo>
                      <a:cubicBezTo>
                        <a:pt x="274" y="1"/>
                        <a:pt x="122" y="92"/>
                        <a:pt x="1" y="213"/>
                      </a:cubicBezTo>
                      <a:cubicBezTo>
                        <a:pt x="1186" y="1460"/>
                        <a:pt x="2037" y="2949"/>
                        <a:pt x="2554" y="4590"/>
                      </a:cubicBezTo>
                      <a:cubicBezTo>
                        <a:pt x="2584" y="4651"/>
                        <a:pt x="2615" y="4742"/>
                        <a:pt x="2676" y="4803"/>
                      </a:cubicBezTo>
                      <a:cubicBezTo>
                        <a:pt x="2724" y="4832"/>
                        <a:pt x="2776" y="4846"/>
                        <a:pt x="2826" y="4846"/>
                      </a:cubicBezTo>
                      <a:cubicBezTo>
                        <a:pt x="2932" y="4846"/>
                        <a:pt x="3029" y="4785"/>
                        <a:pt x="3071" y="4682"/>
                      </a:cubicBezTo>
                      <a:cubicBezTo>
                        <a:pt x="3132" y="4530"/>
                        <a:pt x="3162" y="4408"/>
                        <a:pt x="3132" y="4256"/>
                      </a:cubicBezTo>
                      <a:cubicBezTo>
                        <a:pt x="2888" y="3496"/>
                        <a:pt x="2189" y="1520"/>
                        <a:pt x="1338" y="548"/>
                      </a:cubicBezTo>
                      <a:cubicBezTo>
                        <a:pt x="1125" y="244"/>
                        <a:pt x="821" y="61"/>
                        <a:pt x="4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2" name="Google Shape;13082;p113"/>
                <p:cNvSpPr/>
                <p:nvPr/>
              </p:nvSpPr>
              <p:spPr>
                <a:xfrm>
                  <a:off x="8415050" y="2781463"/>
                  <a:ext cx="58550" cy="1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5852" extrusionOk="0">
                      <a:moveTo>
                        <a:pt x="274" y="1"/>
                      </a:moveTo>
                      <a:cubicBezTo>
                        <a:pt x="183" y="1"/>
                        <a:pt x="92" y="1"/>
                        <a:pt x="1" y="31"/>
                      </a:cubicBezTo>
                      <a:cubicBezTo>
                        <a:pt x="487" y="639"/>
                        <a:pt x="852" y="1338"/>
                        <a:pt x="1065" y="2068"/>
                      </a:cubicBezTo>
                      <a:cubicBezTo>
                        <a:pt x="1369" y="3132"/>
                        <a:pt x="1460" y="4256"/>
                        <a:pt x="1338" y="5381"/>
                      </a:cubicBezTo>
                      <a:cubicBezTo>
                        <a:pt x="1338" y="5533"/>
                        <a:pt x="1338" y="5715"/>
                        <a:pt x="1430" y="5806"/>
                      </a:cubicBezTo>
                      <a:cubicBezTo>
                        <a:pt x="1490" y="5837"/>
                        <a:pt x="1551" y="5852"/>
                        <a:pt x="1612" y="5852"/>
                      </a:cubicBezTo>
                      <a:cubicBezTo>
                        <a:pt x="1673" y="5852"/>
                        <a:pt x="1733" y="5837"/>
                        <a:pt x="1794" y="5806"/>
                      </a:cubicBezTo>
                      <a:cubicBezTo>
                        <a:pt x="2068" y="5654"/>
                        <a:pt x="2281" y="5411"/>
                        <a:pt x="2341" y="5107"/>
                      </a:cubicBezTo>
                      <a:cubicBezTo>
                        <a:pt x="2159" y="3891"/>
                        <a:pt x="1885" y="2676"/>
                        <a:pt x="1551" y="1490"/>
                      </a:cubicBezTo>
                      <a:cubicBezTo>
                        <a:pt x="1430" y="1156"/>
                        <a:pt x="1308" y="822"/>
                        <a:pt x="1156" y="518"/>
                      </a:cubicBezTo>
                      <a:cubicBezTo>
                        <a:pt x="974" y="214"/>
                        <a:pt x="700" y="3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3" name="Google Shape;13083;p113"/>
                <p:cNvSpPr/>
                <p:nvPr/>
              </p:nvSpPr>
              <p:spPr>
                <a:xfrm>
                  <a:off x="8443175" y="3068713"/>
                  <a:ext cx="62325" cy="4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3" h="1977" extrusionOk="0">
                      <a:moveTo>
                        <a:pt x="2311" y="0"/>
                      </a:moveTo>
                      <a:cubicBezTo>
                        <a:pt x="2037" y="152"/>
                        <a:pt x="1733" y="274"/>
                        <a:pt x="1429" y="335"/>
                      </a:cubicBezTo>
                      <a:cubicBezTo>
                        <a:pt x="1095" y="1003"/>
                        <a:pt x="608" y="1551"/>
                        <a:pt x="1" y="1976"/>
                      </a:cubicBezTo>
                      <a:cubicBezTo>
                        <a:pt x="335" y="1946"/>
                        <a:pt x="669" y="1885"/>
                        <a:pt x="973" y="1794"/>
                      </a:cubicBezTo>
                      <a:cubicBezTo>
                        <a:pt x="1460" y="1733"/>
                        <a:pt x="1885" y="1490"/>
                        <a:pt x="2219" y="1155"/>
                      </a:cubicBezTo>
                      <a:cubicBezTo>
                        <a:pt x="2402" y="973"/>
                        <a:pt x="2493" y="699"/>
                        <a:pt x="2493" y="456"/>
                      </a:cubicBezTo>
                      <a:cubicBezTo>
                        <a:pt x="2493" y="274"/>
                        <a:pt x="2432" y="122"/>
                        <a:pt x="231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4" name="Google Shape;13084;p113"/>
                <p:cNvSpPr/>
                <p:nvPr/>
              </p:nvSpPr>
              <p:spPr>
                <a:xfrm>
                  <a:off x="8437100" y="2803513"/>
                  <a:ext cx="104125" cy="2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10791" extrusionOk="0">
                      <a:moveTo>
                        <a:pt x="2311" y="61"/>
                      </a:moveTo>
                      <a:cubicBezTo>
                        <a:pt x="2311" y="61"/>
                        <a:pt x="2311" y="61"/>
                        <a:pt x="2310" y="61"/>
                      </a:cubicBezTo>
                      <a:cubicBezTo>
                        <a:pt x="2311" y="61"/>
                        <a:pt x="2311" y="61"/>
                        <a:pt x="2311" y="61"/>
                      </a:cubicBezTo>
                      <a:close/>
                      <a:moveTo>
                        <a:pt x="2554" y="0"/>
                      </a:moveTo>
                      <a:cubicBezTo>
                        <a:pt x="2463" y="0"/>
                        <a:pt x="2372" y="30"/>
                        <a:pt x="2311" y="61"/>
                      </a:cubicBezTo>
                      <a:lnTo>
                        <a:pt x="2311" y="61"/>
                      </a:lnTo>
                      <a:cubicBezTo>
                        <a:pt x="2312" y="60"/>
                        <a:pt x="2312" y="60"/>
                        <a:pt x="2313" y="60"/>
                      </a:cubicBezTo>
                      <a:cubicBezTo>
                        <a:pt x="2414" y="60"/>
                        <a:pt x="3192" y="3924"/>
                        <a:pt x="3192" y="4256"/>
                      </a:cubicBezTo>
                      <a:cubicBezTo>
                        <a:pt x="3344" y="6657"/>
                        <a:pt x="2493" y="9757"/>
                        <a:pt x="0" y="10517"/>
                      </a:cubicBezTo>
                      <a:cubicBezTo>
                        <a:pt x="456" y="10669"/>
                        <a:pt x="973" y="10760"/>
                        <a:pt x="1459" y="10791"/>
                      </a:cubicBezTo>
                      <a:cubicBezTo>
                        <a:pt x="1490" y="10730"/>
                        <a:pt x="1520" y="10700"/>
                        <a:pt x="1581" y="10669"/>
                      </a:cubicBezTo>
                      <a:cubicBezTo>
                        <a:pt x="2462" y="10487"/>
                        <a:pt x="3222" y="9879"/>
                        <a:pt x="3617" y="9089"/>
                      </a:cubicBezTo>
                      <a:cubicBezTo>
                        <a:pt x="3982" y="8329"/>
                        <a:pt x="4165" y="7508"/>
                        <a:pt x="4165" y="6687"/>
                      </a:cubicBezTo>
                      <a:cubicBezTo>
                        <a:pt x="4165" y="6596"/>
                        <a:pt x="4134" y="6505"/>
                        <a:pt x="4134" y="6414"/>
                      </a:cubicBezTo>
                      <a:cubicBezTo>
                        <a:pt x="4104" y="5745"/>
                        <a:pt x="4013" y="3131"/>
                        <a:pt x="3557" y="1429"/>
                      </a:cubicBezTo>
                      <a:cubicBezTo>
                        <a:pt x="3466" y="973"/>
                        <a:pt x="3253" y="547"/>
                        <a:pt x="2979" y="183"/>
                      </a:cubicBezTo>
                      <a:cubicBezTo>
                        <a:pt x="2888" y="61"/>
                        <a:pt x="2736" y="0"/>
                        <a:pt x="258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5" name="Google Shape;13085;p113"/>
                <p:cNvSpPr/>
                <p:nvPr/>
              </p:nvSpPr>
              <p:spPr>
                <a:xfrm>
                  <a:off x="7725850" y="2628738"/>
                  <a:ext cx="320675" cy="4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" h="17600" extrusionOk="0">
                      <a:moveTo>
                        <a:pt x="0" y="0"/>
                      </a:moveTo>
                      <a:lnTo>
                        <a:pt x="5258" y="17599"/>
                      </a:lnTo>
                      <a:lnTo>
                        <a:pt x="12827" y="17599"/>
                      </a:lnTo>
                      <a:lnTo>
                        <a:pt x="747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6" name="Google Shape;13086;p113"/>
                <p:cNvSpPr/>
                <p:nvPr/>
              </p:nvSpPr>
              <p:spPr>
                <a:xfrm>
                  <a:off x="7537375" y="3102913"/>
                  <a:ext cx="877700" cy="87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08" h="35108" extrusionOk="0">
                      <a:moveTo>
                        <a:pt x="17570" y="0"/>
                      </a:moveTo>
                      <a:cubicBezTo>
                        <a:pt x="15959" y="0"/>
                        <a:pt x="14348" y="213"/>
                        <a:pt x="12828" y="669"/>
                      </a:cubicBezTo>
                      <a:cubicBezTo>
                        <a:pt x="5259" y="2797"/>
                        <a:pt x="1" y="9696"/>
                        <a:pt x="1" y="17569"/>
                      </a:cubicBezTo>
                      <a:cubicBezTo>
                        <a:pt x="1" y="25411"/>
                        <a:pt x="5259" y="32311"/>
                        <a:pt x="12828" y="34438"/>
                      </a:cubicBezTo>
                      <a:cubicBezTo>
                        <a:pt x="13588" y="34651"/>
                        <a:pt x="14378" y="34834"/>
                        <a:pt x="15199" y="34925"/>
                      </a:cubicBezTo>
                      <a:cubicBezTo>
                        <a:pt x="15959" y="35046"/>
                        <a:pt x="16749" y="35107"/>
                        <a:pt x="17570" y="35107"/>
                      </a:cubicBezTo>
                      <a:cubicBezTo>
                        <a:pt x="27235" y="35107"/>
                        <a:pt x="35108" y="27235"/>
                        <a:pt x="35108" y="17538"/>
                      </a:cubicBezTo>
                      <a:cubicBezTo>
                        <a:pt x="35108" y="7873"/>
                        <a:pt x="27235" y="0"/>
                        <a:pt x="17570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7" name="Google Shape;13087;p113"/>
                <p:cNvSpPr/>
                <p:nvPr/>
              </p:nvSpPr>
              <p:spPr>
                <a:xfrm>
                  <a:off x="7419600" y="3102913"/>
                  <a:ext cx="557025" cy="87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1" h="35108" extrusionOk="0">
                      <a:moveTo>
                        <a:pt x="17539" y="0"/>
                      </a:moveTo>
                      <a:cubicBezTo>
                        <a:pt x="7843" y="0"/>
                        <a:pt x="1" y="7873"/>
                        <a:pt x="1" y="17569"/>
                      </a:cubicBezTo>
                      <a:cubicBezTo>
                        <a:pt x="1" y="27235"/>
                        <a:pt x="7843" y="35107"/>
                        <a:pt x="17539" y="35107"/>
                      </a:cubicBezTo>
                      <a:lnTo>
                        <a:pt x="22281" y="35107"/>
                      </a:lnTo>
                      <a:cubicBezTo>
                        <a:pt x="21460" y="35107"/>
                        <a:pt x="20670" y="35046"/>
                        <a:pt x="19910" y="34955"/>
                      </a:cubicBezTo>
                      <a:cubicBezTo>
                        <a:pt x="19089" y="34834"/>
                        <a:pt x="18299" y="34651"/>
                        <a:pt x="17539" y="34469"/>
                      </a:cubicBezTo>
                      <a:cubicBezTo>
                        <a:pt x="9970" y="32311"/>
                        <a:pt x="4712" y="25411"/>
                        <a:pt x="4712" y="17569"/>
                      </a:cubicBezTo>
                      <a:cubicBezTo>
                        <a:pt x="4712" y="9696"/>
                        <a:pt x="9970" y="2797"/>
                        <a:pt x="17539" y="669"/>
                      </a:cubicBezTo>
                      <a:cubicBezTo>
                        <a:pt x="19059" y="213"/>
                        <a:pt x="20670" y="0"/>
                        <a:pt x="2228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8" name="Google Shape;13088;p113"/>
                <p:cNvSpPr/>
                <p:nvPr/>
              </p:nvSpPr>
              <p:spPr>
                <a:xfrm>
                  <a:off x="7762325" y="3007163"/>
                  <a:ext cx="313100" cy="1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4712" extrusionOk="0">
                      <a:moveTo>
                        <a:pt x="0" y="0"/>
                      </a:moveTo>
                      <a:lnTo>
                        <a:pt x="0" y="4712"/>
                      </a:lnTo>
                      <a:lnTo>
                        <a:pt x="2492" y="4712"/>
                      </a:lnTo>
                      <a:lnTo>
                        <a:pt x="2492" y="2462"/>
                      </a:lnTo>
                      <a:lnTo>
                        <a:pt x="10031" y="2462"/>
                      </a:lnTo>
                      <a:lnTo>
                        <a:pt x="10031" y="4712"/>
                      </a:lnTo>
                      <a:lnTo>
                        <a:pt x="12523" y="4712"/>
                      </a:lnTo>
                      <a:lnTo>
                        <a:pt x="125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9" name="Google Shape;13089;p113"/>
                <p:cNvSpPr/>
                <p:nvPr/>
              </p:nvSpPr>
              <p:spPr>
                <a:xfrm>
                  <a:off x="7799550" y="3007163"/>
                  <a:ext cx="313100" cy="1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4712" extrusionOk="0">
                      <a:moveTo>
                        <a:pt x="0" y="0"/>
                      </a:moveTo>
                      <a:lnTo>
                        <a:pt x="0" y="4712"/>
                      </a:lnTo>
                      <a:lnTo>
                        <a:pt x="2493" y="4712"/>
                      </a:lnTo>
                      <a:lnTo>
                        <a:pt x="2493" y="2462"/>
                      </a:lnTo>
                      <a:lnTo>
                        <a:pt x="10031" y="2462"/>
                      </a:lnTo>
                      <a:lnTo>
                        <a:pt x="10031" y="4712"/>
                      </a:lnTo>
                      <a:lnTo>
                        <a:pt x="12523" y="4712"/>
                      </a:lnTo>
                      <a:lnTo>
                        <a:pt x="1252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0" name="Google Shape;13090;p113"/>
                <p:cNvSpPr/>
                <p:nvPr/>
              </p:nvSpPr>
              <p:spPr>
                <a:xfrm>
                  <a:off x="7477350" y="3102913"/>
                  <a:ext cx="632250" cy="58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0" h="23496" extrusionOk="0">
                      <a:moveTo>
                        <a:pt x="19971" y="0"/>
                      </a:moveTo>
                      <a:cubicBezTo>
                        <a:pt x="18360" y="0"/>
                        <a:pt x="16749" y="213"/>
                        <a:pt x="15229" y="669"/>
                      </a:cubicBezTo>
                      <a:cubicBezTo>
                        <a:pt x="5411" y="3404"/>
                        <a:pt x="1" y="13891"/>
                        <a:pt x="3435" y="23496"/>
                      </a:cubicBezTo>
                      <a:cubicBezTo>
                        <a:pt x="10426" y="15715"/>
                        <a:pt x="17752" y="8237"/>
                        <a:pt x="25290" y="851"/>
                      </a:cubicBezTo>
                      <a:cubicBezTo>
                        <a:pt x="23557" y="274"/>
                        <a:pt x="21764" y="0"/>
                        <a:pt x="1997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1" name="Google Shape;13091;p113"/>
                <p:cNvSpPr/>
                <p:nvPr/>
              </p:nvSpPr>
              <p:spPr>
                <a:xfrm>
                  <a:off x="7703050" y="3267813"/>
                  <a:ext cx="741675" cy="7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7" h="28512" extrusionOk="0">
                      <a:moveTo>
                        <a:pt x="24621" y="0"/>
                      </a:moveTo>
                      <a:cubicBezTo>
                        <a:pt x="16383" y="8146"/>
                        <a:pt x="8146" y="16353"/>
                        <a:pt x="0" y="24681"/>
                      </a:cubicBezTo>
                      <a:cubicBezTo>
                        <a:pt x="1824" y="26140"/>
                        <a:pt x="3921" y="27234"/>
                        <a:pt x="6201" y="27873"/>
                      </a:cubicBezTo>
                      <a:cubicBezTo>
                        <a:pt x="6961" y="28055"/>
                        <a:pt x="7751" y="28238"/>
                        <a:pt x="8572" y="28359"/>
                      </a:cubicBezTo>
                      <a:cubicBezTo>
                        <a:pt x="9332" y="28450"/>
                        <a:pt x="10122" y="28511"/>
                        <a:pt x="10943" y="28511"/>
                      </a:cubicBezTo>
                      <a:cubicBezTo>
                        <a:pt x="17660" y="28511"/>
                        <a:pt x="23830" y="24651"/>
                        <a:pt x="26748" y="18572"/>
                      </a:cubicBezTo>
                      <a:cubicBezTo>
                        <a:pt x="29666" y="12493"/>
                        <a:pt x="28815" y="5258"/>
                        <a:pt x="2462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2" name="Google Shape;13092;p113"/>
                <p:cNvSpPr/>
                <p:nvPr/>
              </p:nvSpPr>
              <p:spPr>
                <a:xfrm>
                  <a:off x="7537375" y="3102913"/>
                  <a:ext cx="877700" cy="87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08" h="35108" fill="none" extrusionOk="0">
                      <a:moveTo>
                        <a:pt x="35108" y="17569"/>
                      </a:moveTo>
                      <a:cubicBezTo>
                        <a:pt x="35108" y="27235"/>
                        <a:pt x="27235" y="35107"/>
                        <a:pt x="17570" y="35107"/>
                      </a:cubicBezTo>
                      <a:cubicBezTo>
                        <a:pt x="16749" y="35107"/>
                        <a:pt x="15959" y="35046"/>
                        <a:pt x="15199" y="34955"/>
                      </a:cubicBezTo>
                      <a:cubicBezTo>
                        <a:pt x="14378" y="34834"/>
                        <a:pt x="13588" y="34651"/>
                        <a:pt x="12828" y="34469"/>
                      </a:cubicBezTo>
                      <a:cubicBezTo>
                        <a:pt x="5259" y="32311"/>
                        <a:pt x="1" y="25411"/>
                        <a:pt x="1" y="17569"/>
                      </a:cubicBezTo>
                      <a:cubicBezTo>
                        <a:pt x="1" y="9696"/>
                        <a:pt x="5259" y="2797"/>
                        <a:pt x="12828" y="669"/>
                      </a:cubicBezTo>
                      <a:cubicBezTo>
                        <a:pt x="14348" y="213"/>
                        <a:pt x="15959" y="0"/>
                        <a:pt x="17570" y="0"/>
                      </a:cubicBezTo>
                      <a:cubicBezTo>
                        <a:pt x="27235" y="0"/>
                        <a:pt x="35108" y="7873"/>
                        <a:pt x="35108" y="1756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3" name="Google Shape;13093;p113"/>
                <p:cNvSpPr/>
                <p:nvPr/>
              </p:nvSpPr>
              <p:spPr>
                <a:xfrm>
                  <a:off x="7631600" y="3197138"/>
                  <a:ext cx="689250" cy="68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0" h="27570" extrusionOk="0">
                      <a:moveTo>
                        <a:pt x="13801" y="0"/>
                      </a:moveTo>
                      <a:cubicBezTo>
                        <a:pt x="13466" y="0"/>
                        <a:pt x="13102" y="31"/>
                        <a:pt x="12798" y="31"/>
                      </a:cubicBezTo>
                      <a:cubicBezTo>
                        <a:pt x="12494" y="61"/>
                        <a:pt x="12220" y="91"/>
                        <a:pt x="11916" y="122"/>
                      </a:cubicBezTo>
                      <a:cubicBezTo>
                        <a:pt x="11308" y="213"/>
                        <a:pt x="10670" y="335"/>
                        <a:pt x="10062" y="517"/>
                      </a:cubicBezTo>
                      <a:cubicBezTo>
                        <a:pt x="4104" y="2158"/>
                        <a:pt x="1" y="7599"/>
                        <a:pt x="1" y="13769"/>
                      </a:cubicBezTo>
                      <a:cubicBezTo>
                        <a:pt x="1" y="19970"/>
                        <a:pt x="4104" y="25381"/>
                        <a:pt x="10062" y="27052"/>
                      </a:cubicBezTo>
                      <a:cubicBezTo>
                        <a:pt x="10670" y="27235"/>
                        <a:pt x="11308" y="27356"/>
                        <a:pt x="11916" y="27447"/>
                      </a:cubicBezTo>
                      <a:cubicBezTo>
                        <a:pt x="12220" y="27478"/>
                        <a:pt x="12463" y="27478"/>
                        <a:pt x="12798" y="27539"/>
                      </a:cubicBezTo>
                      <a:cubicBezTo>
                        <a:pt x="13132" y="27569"/>
                        <a:pt x="13466" y="27569"/>
                        <a:pt x="13801" y="27569"/>
                      </a:cubicBezTo>
                      <a:cubicBezTo>
                        <a:pt x="21400" y="27569"/>
                        <a:pt x="27570" y="21399"/>
                        <a:pt x="27570" y="13800"/>
                      </a:cubicBezTo>
                      <a:cubicBezTo>
                        <a:pt x="27570" y="6171"/>
                        <a:pt x="21400" y="0"/>
                        <a:pt x="1380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4" name="Google Shape;13094;p113"/>
                <p:cNvSpPr/>
                <p:nvPr/>
              </p:nvSpPr>
              <p:spPr>
                <a:xfrm>
                  <a:off x="7575375" y="3197888"/>
                  <a:ext cx="526625" cy="48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5" h="19424" extrusionOk="0">
                      <a:moveTo>
                        <a:pt x="15047" y="1"/>
                      </a:moveTo>
                      <a:cubicBezTo>
                        <a:pt x="14743" y="1"/>
                        <a:pt x="14469" y="61"/>
                        <a:pt x="14165" y="92"/>
                      </a:cubicBezTo>
                      <a:cubicBezTo>
                        <a:pt x="13557" y="183"/>
                        <a:pt x="12919" y="305"/>
                        <a:pt x="12311" y="487"/>
                      </a:cubicBezTo>
                      <a:cubicBezTo>
                        <a:pt x="4195" y="2736"/>
                        <a:pt x="1" y="11703"/>
                        <a:pt x="3466" y="19423"/>
                      </a:cubicBezTo>
                      <a:cubicBezTo>
                        <a:pt x="9241" y="13557"/>
                        <a:pt x="15047" y="7569"/>
                        <a:pt x="21065" y="1885"/>
                      </a:cubicBezTo>
                      <a:cubicBezTo>
                        <a:pt x="19241" y="791"/>
                        <a:pt x="17174" y="153"/>
                        <a:pt x="1504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5" name="Google Shape;13095;p113"/>
                <p:cNvSpPr/>
                <p:nvPr/>
              </p:nvSpPr>
              <p:spPr>
                <a:xfrm>
                  <a:off x="7814750" y="3403813"/>
                  <a:ext cx="523575" cy="4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3" h="19272" extrusionOk="0">
                      <a:moveTo>
                        <a:pt x="17113" y="1"/>
                      </a:moveTo>
                      <a:lnTo>
                        <a:pt x="17113" y="1"/>
                      </a:lnTo>
                      <a:cubicBezTo>
                        <a:pt x="11642" y="6110"/>
                        <a:pt x="5624" y="11825"/>
                        <a:pt x="0" y="17691"/>
                      </a:cubicBezTo>
                      <a:cubicBezTo>
                        <a:pt x="851" y="18147"/>
                        <a:pt x="1794" y="18542"/>
                        <a:pt x="2736" y="18785"/>
                      </a:cubicBezTo>
                      <a:cubicBezTo>
                        <a:pt x="3344" y="18968"/>
                        <a:pt x="3982" y="19089"/>
                        <a:pt x="4590" y="19180"/>
                      </a:cubicBezTo>
                      <a:cubicBezTo>
                        <a:pt x="4894" y="19211"/>
                        <a:pt x="5168" y="19241"/>
                        <a:pt x="5472" y="19272"/>
                      </a:cubicBezTo>
                      <a:cubicBezTo>
                        <a:pt x="14985" y="18603"/>
                        <a:pt x="20943" y="8724"/>
                        <a:pt x="1711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6" name="Google Shape;13096;p113"/>
                <p:cNvSpPr/>
                <p:nvPr/>
              </p:nvSpPr>
              <p:spPr>
                <a:xfrm>
                  <a:off x="7662000" y="3276163"/>
                  <a:ext cx="530425" cy="56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7" h="22798" extrusionOk="0">
                      <a:moveTo>
                        <a:pt x="16293" y="0"/>
                      </a:moveTo>
                      <a:cubicBezTo>
                        <a:pt x="10761" y="5320"/>
                        <a:pt x="5350" y="10852"/>
                        <a:pt x="1" y="16292"/>
                      </a:cubicBezTo>
                      <a:cubicBezTo>
                        <a:pt x="1247" y="19058"/>
                        <a:pt x="3405" y="21368"/>
                        <a:pt x="6110" y="22797"/>
                      </a:cubicBezTo>
                      <a:cubicBezTo>
                        <a:pt x="11034" y="17630"/>
                        <a:pt x="16293" y="12615"/>
                        <a:pt x="21217" y="7326"/>
                      </a:cubicBezTo>
                      <a:cubicBezTo>
                        <a:pt x="20548" y="4347"/>
                        <a:pt x="18816" y="1611"/>
                        <a:pt x="1629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7" name="Google Shape;13097;p113"/>
                <p:cNvSpPr/>
                <p:nvPr/>
              </p:nvSpPr>
              <p:spPr>
                <a:xfrm>
                  <a:off x="8064711" y="3248080"/>
                  <a:ext cx="180873" cy="213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8572" extrusionOk="0">
                      <a:moveTo>
                        <a:pt x="1308" y="0"/>
                      </a:moveTo>
                      <a:cubicBezTo>
                        <a:pt x="882" y="426"/>
                        <a:pt x="457" y="851"/>
                        <a:pt x="1" y="1246"/>
                      </a:cubicBezTo>
                      <a:cubicBezTo>
                        <a:pt x="2524" y="2857"/>
                        <a:pt x="4256" y="5593"/>
                        <a:pt x="4925" y="8572"/>
                      </a:cubicBezTo>
                      <a:cubicBezTo>
                        <a:pt x="5594" y="7842"/>
                        <a:pt x="6262" y="7082"/>
                        <a:pt x="6931" y="6353"/>
                      </a:cubicBezTo>
                      <a:cubicBezTo>
                        <a:pt x="5776" y="3678"/>
                        <a:pt x="3800" y="1459"/>
                        <a:pt x="13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8" name="Google Shape;13098;p113"/>
                <p:cNvSpPr/>
                <p:nvPr/>
              </p:nvSpPr>
              <p:spPr>
                <a:xfrm>
                  <a:off x="7631600" y="3197888"/>
                  <a:ext cx="640625" cy="68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25" h="27509" fill="none" extrusionOk="0">
                      <a:moveTo>
                        <a:pt x="25625" y="13770"/>
                      </a:moveTo>
                      <a:cubicBezTo>
                        <a:pt x="25594" y="20974"/>
                        <a:pt x="20001" y="26992"/>
                        <a:pt x="12798" y="27509"/>
                      </a:cubicBezTo>
                      <a:cubicBezTo>
                        <a:pt x="12494" y="27509"/>
                        <a:pt x="12220" y="27448"/>
                        <a:pt x="11916" y="27417"/>
                      </a:cubicBezTo>
                      <a:cubicBezTo>
                        <a:pt x="11308" y="27326"/>
                        <a:pt x="10670" y="27205"/>
                        <a:pt x="10062" y="27022"/>
                      </a:cubicBezTo>
                      <a:cubicBezTo>
                        <a:pt x="4104" y="25351"/>
                        <a:pt x="1" y="19940"/>
                        <a:pt x="1" y="13739"/>
                      </a:cubicBezTo>
                      <a:cubicBezTo>
                        <a:pt x="1" y="7569"/>
                        <a:pt x="4104" y="2128"/>
                        <a:pt x="10062" y="487"/>
                      </a:cubicBezTo>
                      <a:cubicBezTo>
                        <a:pt x="10670" y="305"/>
                        <a:pt x="11308" y="183"/>
                        <a:pt x="11916" y="92"/>
                      </a:cubicBezTo>
                      <a:cubicBezTo>
                        <a:pt x="12220" y="61"/>
                        <a:pt x="12494" y="31"/>
                        <a:pt x="12798" y="1"/>
                      </a:cubicBezTo>
                      <a:cubicBezTo>
                        <a:pt x="20001" y="517"/>
                        <a:pt x="25625" y="6505"/>
                        <a:pt x="25625" y="1377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9" name="Google Shape;13099;p113"/>
                <p:cNvSpPr/>
                <p:nvPr/>
              </p:nvSpPr>
              <p:spPr>
                <a:xfrm>
                  <a:off x="8005475" y="3335413"/>
                  <a:ext cx="131500" cy="2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0" h="8999" extrusionOk="0">
                      <a:moveTo>
                        <a:pt x="2556" y="1"/>
                      </a:moveTo>
                      <a:cubicBezTo>
                        <a:pt x="2545" y="1"/>
                        <a:pt x="2534" y="1"/>
                        <a:pt x="2523" y="1"/>
                      </a:cubicBezTo>
                      <a:cubicBezTo>
                        <a:pt x="1703" y="1"/>
                        <a:pt x="973" y="700"/>
                        <a:pt x="517" y="1734"/>
                      </a:cubicBezTo>
                      <a:cubicBezTo>
                        <a:pt x="1247" y="2190"/>
                        <a:pt x="1976" y="2646"/>
                        <a:pt x="2767" y="3102"/>
                      </a:cubicBezTo>
                      <a:cubicBezTo>
                        <a:pt x="1794" y="3254"/>
                        <a:pt x="943" y="3497"/>
                        <a:pt x="31" y="3588"/>
                      </a:cubicBezTo>
                      <a:cubicBezTo>
                        <a:pt x="1" y="3922"/>
                        <a:pt x="1" y="4226"/>
                        <a:pt x="1" y="4561"/>
                      </a:cubicBezTo>
                      <a:cubicBezTo>
                        <a:pt x="31" y="7004"/>
                        <a:pt x="1229" y="8999"/>
                        <a:pt x="2673" y="8999"/>
                      </a:cubicBezTo>
                      <a:cubicBezTo>
                        <a:pt x="2684" y="8999"/>
                        <a:pt x="2695" y="8999"/>
                        <a:pt x="2706" y="8998"/>
                      </a:cubicBezTo>
                      <a:cubicBezTo>
                        <a:pt x="4134" y="8968"/>
                        <a:pt x="5259" y="6931"/>
                        <a:pt x="5229" y="4439"/>
                      </a:cubicBezTo>
                      <a:cubicBezTo>
                        <a:pt x="5168" y="1965"/>
                        <a:pt x="3970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0" name="Google Shape;13100;p113"/>
                <p:cNvSpPr/>
                <p:nvPr/>
              </p:nvSpPr>
              <p:spPr>
                <a:xfrm>
                  <a:off x="7821575" y="3335413"/>
                  <a:ext cx="131500" cy="22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60" h="8999" extrusionOk="0">
                      <a:moveTo>
                        <a:pt x="2556" y="1"/>
                      </a:moveTo>
                      <a:cubicBezTo>
                        <a:pt x="2545" y="1"/>
                        <a:pt x="2535" y="1"/>
                        <a:pt x="2524" y="1"/>
                      </a:cubicBezTo>
                      <a:cubicBezTo>
                        <a:pt x="1703" y="1"/>
                        <a:pt x="974" y="700"/>
                        <a:pt x="518" y="1734"/>
                      </a:cubicBezTo>
                      <a:cubicBezTo>
                        <a:pt x="1247" y="2190"/>
                        <a:pt x="1977" y="2646"/>
                        <a:pt x="2767" y="3102"/>
                      </a:cubicBezTo>
                      <a:cubicBezTo>
                        <a:pt x="1825" y="3254"/>
                        <a:pt x="943" y="3497"/>
                        <a:pt x="31" y="3588"/>
                      </a:cubicBezTo>
                      <a:cubicBezTo>
                        <a:pt x="1" y="3892"/>
                        <a:pt x="1" y="4226"/>
                        <a:pt x="1" y="4561"/>
                      </a:cubicBezTo>
                      <a:cubicBezTo>
                        <a:pt x="31" y="7004"/>
                        <a:pt x="1229" y="8999"/>
                        <a:pt x="2673" y="8999"/>
                      </a:cubicBezTo>
                      <a:cubicBezTo>
                        <a:pt x="2684" y="8999"/>
                        <a:pt x="2695" y="8999"/>
                        <a:pt x="2706" y="8998"/>
                      </a:cubicBezTo>
                      <a:cubicBezTo>
                        <a:pt x="4135" y="8968"/>
                        <a:pt x="5259" y="6931"/>
                        <a:pt x="5229" y="4439"/>
                      </a:cubicBezTo>
                      <a:cubicBezTo>
                        <a:pt x="5169" y="1965"/>
                        <a:pt x="3971" y="1"/>
                        <a:pt x="255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1" name="Google Shape;13101;p113"/>
                <p:cNvSpPr/>
                <p:nvPr/>
              </p:nvSpPr>
              <p:spPr>
                <a:xfrm>
                  <a:off x="7348925" y="3928913"/>
                  <a:ext cx="216600" cy="2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8876" extrusionOk="0">
                      <a:moveTo>
                        <a:pt x="4499" y="0"/>
                      </a:moveTo>
                      <a:lnTo>
                        <a:pt x="3679" y="942"/>
                      </a:lnTo>
                      <a:lnTo>
                        <a:pt x="4135" y="1398"/>
                      </a:lnTo>
                      <a:lnTo>
                        <a:pt x="1338" y="4651"/>
                      </a:lnTo>
                      <a:lnTo>
                        <a:pt x="821" y="4286"/>
                      </a:lnTo>
                      <a:lnTo>
                        <a:pt x="1" y="5228"/>
                      </a:lnTo>
                      <a:lnTo>
                        <a:pt x="4256" y="8876"/>
                      </a:lnTo>
                      <a:lnTo>
                        <a:pt x="5624" y="7295"/>
                      </a:lnTo>
                      <a:lnTo>
                        <a:pt x="4591" y="6414"/>
                      </a:lnTo>
                      <a:lnTo>
                        <a:pt x="3952" y="6991"/>
                      </a:lnTo>
                      <a:lnTo>
                        <a:pt x="3132" y="6292"/>
                      </a:lnTo>
                      <a:lnTo>
                        <a:pt x="2676" y="5836"/>
                      </a:lnTo>
                      <a:lnTo>
                        <a:pt x="3648" y="4711"/>
                      </a:lnTo>
                      <a:lnTo>
                        <a:pt x="4864" y="5745"/>
                      </a:lnTo>
                      <a:lnTo>
                        <a:pt x="5685" y="4803"/>
                      </a:lnTo>
                      <a:lnTo>
                        <a:pt x="4439" y="3739"/>
                      </a:lnTo>
                      <a:lnTo>
                        <a:pt x="5472" y="2553"/>
                      </a:lnTo>
                      <a:lnTo>
                        <a:pt x="5989" y="2949"/>
                      </a:lnTo>
                      <a:lnTo>
                        <a:pt x="6749" y="3587"/>
                      </a:lnTo>
                      <a:lnTo>
                        <a:pt x="6262" y="4316"/>
                      </a:lnTo>
                      <a:lnTo>
                        <a:pt x="7296" y="5198"/>
                      </a:lnTo>
                      <a:lnTo>
                        <a:pt x="8664" y="3587"/>
                      </a:lnTo>
                      <a:lnTo>
                        <a:pt x="449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2" name="Google Shape;13102;p113"/>
                <p:cNvSpPr/>
                <p:nvPr/>
              </p:nvSpPr>
              <p:spPr>
                <a:xfrm>
                  <a:off x="7513075" y="4032238"/>
                  <a:ext cx="153525" cy="2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1" h="8695" extrusionOk="0">
                      <a:moveTo>
                        <a:pt x="2979" y="1"/>
                      </a:moveTo>
                      <a:lnTo>
                        <a:pt x="2432" y="1156"/>
                      </a:lnTo>
                      <a:lnTo>
                        <a:pt x="3009" y="1460"/>
                      </a:lnTo>
                      <a:lnTo>
                        <a:pt x="1155" y="5351"/>
                      </a:lnTo>
                      <a:lnTo>
                        <a:pt x="547" y="5107"/>
                      </a:lnTo>
                      <a:lnTo>
                        <a:pt x="0" y="6232"/>
                      </a:lnTo>
                      <a:lnTo>
                        <a:pt x="5046" y="8694"/>
                      </a:lnTo>
                      <a:lnTo>
                        <a:pt x="6140" y="6414"/>
                      </a:lnTo>
                      <a:lnTo>
                        <a:pt x="4955" y="5807"/>
                      </a:lnTo>
                      <a:lnTo>
                        <a:pt x="4316" y="6931"/>
                      </a:lnTo>
                      <a:lnTo>
                        <a:pt x="3313" y="6445"/>
                      </a:lnTo>
                      <a:lnTo>
                        <a:pt x="2736" y="6110"/>
                      </a:lnTo>
                      <a:lnTo>
                        <a:pt x="4620" y="2250"/>
                      </a:lnTo>
                      <a:lnTo>
                        <a:pt x="5228" y="2493"/>
                      </a:lnTo>
                      <a:lnTo>
                        <a:pt x="5745" y="1338"/>
                      </a:lnTo>
                      <a:lnTo>
                        <a:pt x="297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3" name="Google Shape;13103;p113"/>
                <p:cNvSpPr/>
                <p:nvPr/>
              </p:nvSpPr>
              <p:spPr>
                <a:xfrm>
                  <a:off x="7697725" y="4099888"/>
                  <a:ext cx="150475" cy="19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" h="7843" extrusionOk="0">
                      <a:moveTo>
                        <a:pt x="1368" y="0"/>
                      </a:moveTo>
                      <a:lnTo>
                        <a:pt x="1125" y="1216"/>
                      </a:lnTo>
                      <a:lnTo>
                        <a:pt x="1763" y="1398"/>
                      </a:lnTo>
                      <a:lnTo>
                        <a:pt x="912" y="5623"/>
                      </a:lnTo>
                      <a:lnTo>
                        <a:pt x="244" y="5532"/>
                      </a:lnTo>
                      <a:lnTo>
                        <a:pt x="0" y="6748"/>
                      </a:lnTo>
                      <a:lnTo>
                        <a:pt x="5502" y="7842"/>
                      </a:lnTo>
                      <a:lnTo>
                        <a:pt x="6019" y="5350"/>
                      </a:lnTo>
                      <a:lnTo>
                        <a:pt x="4742" y="5107"/>
                      </a:lnTo>
                      <a:lnTo>
                        <a:pt x="4347" y="6353"/>
                      </a:lnTo>
                      <a:lnTo>
                        <a:pt x="3283" y="6140"/>
                      </a:lnTo>
                      <a:lnTo>
                        <a:pt x="2645" y="5958"/>
                      </a:lnTo>
                      <a:lnTo>
                        <a:pt x="3496" y="1733"/>
                      </a:lnTo>
                      <a:lnTo>
                        <a:pt x="4134" y="1824"/>
                      </a:lnTo>
                      <a:lnTo>
                        <a:pt x="4377" y="608"/>
                      </a:lnTo>
                      <a:lnTo>
                        <a:pt x="136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4" name="Google Shape;13104;p113"/>
                <p:cNvSpPr/>
                <p:nvPr/>
              </p:nvSpPr>
              <p:spPr>
                <a:xfrm>
                  <a:off x="7946975" y="4115088"/>
                  <a:ext cx="171000" cy="18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" h="7417" extrusionOk="0">
                      <a:moveTo>
                        <a:pt x="3598" y="1360"/>
                      </a:moveTo>
                      <a:cubicBezTo>
                        <a:pt x="3762" y="1360"/>
                        <a:pt x="3921" y="1383"/>
                        <a:pt x="4073" y="1429"/>
                      </a:cubicBezTo>
                      <a:cubicBezTo>
                        <a:pt x="4195" y="1429"/>
                        <a:pt x="4286" y="1489"/>
                        <a:pt x="4377" y="1581"/>
                      </a:cubicBezTo>
                      <a:cubicBezTo>
                        <a:pt x="4560" y="1854"/>
                        <a:pt x="4681" y="2189"/>
                        <a:pt x="4712" y="2523"/>
                      </a:cubicBezTo>
                      <a:cubicBezTo>
                        <a:pt x="4742" y="2705"/>
                        <a:pt x="4803" y="2979"/>
                        <a:pt x="4863" y="3374"/>
                      </a:cubicBezTo>
                      <a:cubicBezTo>
                        <a:pt x="4924" y="3800"/>
                        <a:pt x="4985" y="4073"/>
                        <a:pt x="4985" y="4286"/>
                      </a:cubicBezTo>
                      <a:cubicBezTo>
                        <a:pt x="5015" y="4468"/>
                        <a:pt x="5015" y="4651"/>
                        <a:pt x="5015" y="4863"/>
                      </a:cubicBezTo>
                      <a:cubicBezTo>
                        <a:pt x="5015" y="5015"/>
                        <a:pt x="4985" y="5137"/>
                        <a:pt x="4955" y="5259"/>
                      </a:cubicBezTo>
                      <a:cubicBezTo>
                        <a:pt x="4803" y="5471"/>
                        <a:pt x="4590" y="5623"/>
                        <a:pt x="4347" y="5654"/>
                      </a:cubicBezTo>
                      <a:cubicBezTo>
                        <a:pt x="4225" y="5684"/>
                        <a:pt x="4012" y="5714"/>
                        <a:pt x="3739" y="5745"/>
                      </a:cubicBezTo>
                      <a:lnTo>
                        <a:pt x="3708" y="5745"/>
                      </a:lnTo>
                      <a:lnTo>
                        <a:pt x="3222" y="5806"/>
                      </a:lnTo>
                      <a:lnTo>
                        <a:pt x="2584" y="1550"/>
                      </a:lnTo>
                      <a:lnTo>
                        <a:pt x="3070" y="1429"/>
                      </a:lnTo>
                      <a:lnTo>
                        <a:pt x="3101" y="1429"/>
                      </a:lnTo>
                      <a:cubicBezTo>
                        <a:pt x="3268" y="1383"/>
                        <a:pt x="3435" y="1360"/>
                        <a:pt x="3598" y="1360"/>
                      </a:cubicBezTo>
                      <a:close/>
                      <a:moveTo>
                        <a:pt x="4582" y="1"/>
                      </a:moveTo>
                      <a:cubicBezTo>
                        <a:pt x="4472" y="1"/>
                        <a:pt x="4363" y="10"/>
                        <a:pt x="4256" y="30"/>
                      </a:cubicBezTo>
                      <a:cubicBezTo>
                        <a:pt x="3952" y="30"/>
                        <a:pt x="3526" y="91"/>
                        <a:pt x="3040" y="152"/>
                      </a:cubicBezTo>
                      <a:lnTo>
                        <a:pt x="0" y="608"/>
                      </a:lnTo>
                      <a:lnTo>
                        <a:pt x="183" y="1854"/>
                      </a:lnTo>
                      <a:lnTo>
                        <a:pt x="851" y="1793"/>
                      </a:lnTo>
                      <a:lnTo>
                        <a:pt x="1490" y="6049"/>
                      </a:lnTo>
                      <a:lnTo>
                        <a:pt x="851" y="6201"/>
                      </a:lnTo>
                      <a:lnTo>
                        <a:pt x="1034" y="7417"/>
                      </a:lnTo>
                      <a:lnTo>
                        <a:pt x="4073" y="6961"/>
                      </a:lnTo>
                      <a:cubicBezTo>
                        <a:pt x="4620" y="6900"/>
                        <a:pt x="5167" y="6778"/>
                        <a:pt x="5684" y="6626"/>
                      </a:cubicBezTo>
                      <a:cubicBezTo>
                        <a:pt x="6049" y="6535"/>
                        <a:pt x="6353" y="6322"/>
                        <a:pt x="6535" y="6018"/>
                      </a:cubicBezTo>
                      <a:cubicBezTo>
                        <a:pt x="6748" y="5684"/>
                        <a:pt x="6839" y="5319"/>
                        <a:pt x="6778" y="4955"/>
                      </a:cubicBezTo>
                      <a:cubicBezTo>
                        <a:pt x="6778" y="4316"/>
                        <a:pt x="6718" y="3708"/>
                        <a:pt x="6596" y="3100"/>
                      </a:cubicBezTo>
                      <a:cubicBezTo>
                        <a:pt x="6505" y="2553"/>
                        <a:pt x="6444" y="2128"/>
                        <a:pt x="6383" y="1793"/>
                      </a:cubicBezTo>
                      <a:cubicBezTo>
                        <a:pt x="6322" y="1489"/>
                        <a:pt x="6201" y="1186"/>
                        <a:pt x="6079" y="912"/>
                      </a:cubicBezTo>
                      <a:cubicBezTo>
                        <a:pt x="5988" y="699"/>
                        <a:pt x="5867" y="486"/>
                        <a:pt x="5715" y="334"/>
                      </a:cubicBezTo>
                      <a:cubicBezTo>
                        <a:pt x="5360" y="121"/>
                        <a:pt x="4968" y="1"/>
                        <a:pt x="45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5" name="Google Shape;13105;p113"/>
                <p:cNvSpPr/>
                <p:nvPr/>
              </p:nvSpPr>
              <p:spPr>
                <a:xfrm>
                  <a:off x="8143025" y="4048863"/>
                  <a:ext cx="180875" cy="1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5" h="7736" extrusionOk="0">
                      <a:moveTo>
                        <a:pt x="3617" y="1646"/>
                      </a:moveTo>
                      <a:cubicBezTo>
                        <a:pt x="3769" y="1707"/>
                        <a:pt x="3891" y="1798"/>
                        <a:pt x="3982" y="1950"/>
                      </a:cubicBezTo>
                      <a:cubicBezTo>
                        <a:pt x="4164" y="2193"/>
                        <a:pt x="4316" y="2467"/>
                        <a:pt x="4438" y="2740"/>
                      </a:cubicBezTo>
                      <a:lnTo>
                        <a:pt x="4742" y="3379"/>
                      </a:lnTo>
                      <a:lnTo>
                        <a:pt x="5016" y="3986"/>
                      </a:lnTo>
                      <a:cubicBezTo>
                        <a:pt x="5168" y="4290"/>
                        <a:pt x="5259" y="4564"/>
                        <a:pt x="5350" y="4838"/>
                      </a:cubicBezTo>
                      <a:cubicBezTo>
                        <a:pt x="5380" y="5020"/>
                        <a:pt x="5350" y="5202"/>
                        <a:pt x="5289" y="5354"/>
                      </a:cubicBezTo>
                      <a:cubicBezTo>
                        <a:pt x="5168" y="5476"/>
                        <a:pt x="5046" y="5597"/>
                        <a:pt x="4894" y="5689"/>
                      </a:cubicBezTo>
                      <a:lnTo>
                        <a:pt x="4164" y="6023"/>
                      </a:lnTo>
                      <a:cubicBezTo>
                        <a:pt x="3982" y="6084"/>
                        <a:pt x="3800" y="6114"/>
                        <a:pt x="3617" y="6114"/>
                      </a:cubicBezTo>
                      <a:cubicBezTo>
                        <a:pt x="3465" y="6053"/>
                        <a:pt x="3313" y="5962"/>
                        <a:pt x="3222" y="5841"/>
                      </a:cubicBezTo>
                      <a:cubicBezTo>
                        <a:pt x="3040" y="5567"/>
                        <a:pt x="2888" y="5324"/>
                        <a:pt x="2766" y="5050"/>
                      </a:cubicBezTo>
                      <a:lnTo>
                        <a:pt x="2493" y="4412"/>
                      </a:lnTo>
                      <a:lnTo>
                        <a:pt x="2189" y="3774"/>
                      </a:lnTo>
                      <a:cubicBezTo>
                        <a:pt x="2067" y="3500"/>
                        <a:pt x="1946" y="3227"/>
                        <a:pt x="1885" y="2923"/>
                      </a:cubicBezTo>
                      <a:cubicBezTo>
                        <a:pt x="1824" y="2771"/>
                        <a:pt x="1854" y="2588"/>
                        <a:pt x="1915" y="2436"/>
                      </a:cubicBezTo>
                      <a:cubicBezTo>
                        <a:pt x="2037" y="2284"/>
                        <a:pt x="2189" y="2163"/>
                        <a:pt x="2341" y="2102"/>
                      </a:cubicBezTo>
                      <a:lnTo>
                        <a:pt x="2341" y="2072"/>
                      </a:lnTo>
                      <a:cubicBezTo>
                        <a:pt x="2523" y="1980"/>
                        <a:pt x="2888" y="1798"/>
                        <a:pt x="3070" y="1737"/>
                      </a:cubicBezTo>
                      <a:cubicBezTo>
                        <a:pt x="3253" y="1676"/>
                        <a:pt x="3435" y="1646"/>
                        <a:pt x="3617" y="1646"/>
                      </a:cubicBezTo>
                      <a:close/>
                      <a:moveTo>
                        <a:pt x="4058" y="1"/>
                      </a:moveTo>
                      <a:cubicBezTo>
                        <a:pt x="3775" y="1"/>
                        <a:pt x="3488" y="63"/>
                        <a:pt x="3222" y="187"/>
                      </a:cubicBezTo>
                      <a:cubicBezTo>
                        <a:pt x="2949" y="278"/>
                        <a:pt x="2584" y="430"/>
                        <a:pt x="2128" y="643"/>
                      </a:cubicBezTo>
                      <a:cubicBezTo>
                        <a:pt x="1672" y="856"/>
                        <a:pt x="1307" y="1038"/>
                        <a:pt x="1064" y="1160"/>
                      </a:cubicBezTo>
                      <a:cubicBezTo>
                        <a:pt x="821" y="1312"/>
                        <a:pt x="608" y="1494"/>
                        <a:pt x="395" y="1676"/>
                      </a:cubicBezTo>
                      <a:cubicBezTo>
                        <a:pt x="243" y="1828"/>
                        <a:pt x="122" y="2011"/>
                        <a:pt x="31" y="2224"/>
                      </a:cubicBezTo>
                      <a:cubicBezTo>
                        <a:pt x="0" y="2801"/>
                        <a:pt x="91" y="3348"/>
                        <a:pt x="304" y="3865"/>
                      </a:cubicBezTo>
                      <a:cubicBezTo>
                        <a:pt x="426" y="4199"/>
                        <a:pt x="639" y="4625"/>
                        <a:pt x="882" y="5142"/>
                      </a:cubicBezTo>
                      <a:cubicBezTo>
                        <a:pt x="1095" y="5658"/>
                        <a:pt x="1307" y="6084"/>
                        <a:pt x="1490" y="6388"/>
                      </a:cubicBezTo>
                      <a:cubicBezTo>
                        <a:pt x="1611" y="6661"/>
                        <a:pt x="1794" y="6935"/>
                        <a:pt x="2006" y="7178"/>
                      </a:cubicBezTo>
                      <a:cubicBezTo>
                        <a:pt x="2158" y="7360"/>
                        <a:pt x="2341" y="7543"/>
                        <a:pt x="2553" y="7664"/>
                      </a:cubicBezTo>
                      <a:cubicBezTo>
                        <a:pt x="2741" y="7711"/>
                        <a:pt x="2933" y="7735"/>
                        <a:pt x="3124" y="7735"/>
                      </a:cubicBezTo>
                      <a:cubicBezTo>
                        <a:pt x="3429" y="7735"/>
                        <a:pt x="3732" y="7674"/>
                        <a:pt x="4012" y="7543"/>
                      </a:cubicBezTo>
                      <a:cubicBezTo>
                        <a:pt x="4286" y="7452"/>
                        <a:pt x="4651" y="7300"/>
                        <a:pt x="5107" y="7087"/>
                      </a:cubicBezTo>
                      <a:cubicBezTo>
                        <a:pt x="5563" y="6874"/>
                        <a:pt x="5897" y="6692"/>
                        <a:pt x="6140" y="6570"/>
                      </a:cubicBezTo>
                      <a:cubicBezTo>
                        <a:pt x="6383" y="6418"/>
                        <a:pt x="6627" y="6266"/>
                        <a:pt x="6809" y="6053"/>
                      </a:cubicBezTo>
                      <a:cubicBezTo>
                        <a:pt x="6961" y="5901"/>
                        <a:pt x="7082" y="5719"/>
                        <a:pt x="7174" y="5537"/>
                      </a:cubicBezTo>
                      <a:cubicBezTo>
                        <a:pt x="7234" y="4959"/>
                        <a:pt x="7143" y="4412"/>
                        <a:pt x="6900" y="3895"/>
                      </a:cubicBezTo>
                      <a:cubicBezTo>
                        <a:pt x="6779" y="3561"/>
                        <a:pt x="6566" y="3135"/>
                        <a:pt x="6353" y="2619"/>
                      </a:cubicBezTo>
                      <a:cubicBezTo>
                        <a:pt x="6110" y="2072"/>
                        <a:pt x="5897" y="1676"/>
                        <a:pt x="5745" y="1372"/>
                      </a:cubicBezTo>
                      <a:cubicBezTo>
                        <a:pt x="5593" y="1069"/>
                        <a:pt x="5411" y="795"/>
                        <a:pt x="5198" y="552"/>
                      </a:cubicBezTo>
                      <a:cubicBezTo>
                        <a:pt x="5046" y="369"/>
                        <a:pt x="4864" y="217"/>
                        <a:pt x="4651" y="96"/>
                      </a:cubicBezTo>
                      <a:cubicBezTo>
                        <a:pt x="4461" y="33"/>
                        <a:pt x="4260" y="1"/>
                        <a:pt x="405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6" name="Google Shape;13106;p113"/>
                <p:cNvSpPr/>
                <p:nvPr/>
              </p:nvSpPr>
              <p:spPr>
                <a:xfrm>
                  <a:off x="8430250" y="3767038"/>
                  <a:ext cx="218875" cy="20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5" h="8239" extrusionOk="0">
                      <a:moveTo>
                        <a:pt x="2736" y="1"/>
                      </a:moveTo>
                      <a:lnTo>
                        <a:pt x="1" y="4773"/>
                      </a:lnTo>
                      <a:lnTo>
                        <a:pt x="1065" y="5411"/>
                      </a:lnTo>
                      <a:lnTo>
                        <a:pt x="1429" y="4864"/>
                      </a:lnTo>
                      <a:lnTo>
                        <a:pt x="5168" y="6992"/>
                      </a:lnTo>
                      <a:lnTo>
                        <a:pt x="4864" y="7600"/>
                      </a:lnTo>
                      <a:lnTo>
                        <a:pt x="5958" y="8238"/>
                      </a:lnTo>
                      <a:lnTo>
                        <a:pt x="8755" y="3344"/>
                      </a:lnTo>
                      <a:lnTo>
                        <a:pt x="6931" y="2311"/>
                      </a:lnTo>
                      <a:lnTo>
                        <a:pt x="6262" y="3466"/>
                      </a:lnTo>
                      <a:lnTo>
                        <a:pt x="6961" y="3983"/>
                      </a:lnTo>
                      <a:lnTo>
                        <a:pt x="6414" y="4925"/>
                      </a:lnTo>
                      <a:lnTo>
                        <a:pt x="6050" y="5472"/>
                      </a:lnTo>
                      <a:lnTo>
                        <a:pt x="4773" y="4712"/>
                      </a:lnTo>
                      <a:lnTo>
                        <a:pt x="5563" y="3314"/>
                      </a:lnTo>
                      <a:lnTo>
                        <a:pt x="4499" y="2706"/>
                      </a:lnTo>
                      <a:lnTo>
                        <a:pt x="3679" y="4104"/>
                      </a:lnTo>
                      <a:lnTo>
                        <a:pt x="2311" y="3314"/>
                      </a:lnTo>
                      <a:lnTo>
                        <a:pt x="2615" y="2737"/>
                      </a:lnTo>
                      <a:lnTo>
                        <a:pt x="3101" y="1885"/>
                      </a:lnTo>
                      <a:lnTo>
                        <a:pt x="3891" y="2220"/>
                      </a:lnTo>
                      <a:lnTo>
                        <a:pt x="4560" y="1034"/>
                      </a:lnTo>
                      <a:lnTo>
                        <a:pt x="2736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7" name="Google Shape;13107;p113"/>
                <p:cNvSpPr/>
                <p:nvPr/>
              </p:nvSpPr>
              <p:spPr>
                <a:xfrm>
                  <a:off x="8507775" y="3693913"/>
                  <a:ext cx="176300" cy="9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2" h="3627" extrusionOk="0">
                      <a:moveTo>
                        <a:pt x="737" y="0"/>
                      </a:moveTo>
                      <a:cubicBezTo>
                        <a:pt x="639" y="0"/>
                        <a:pt x="563" y="23"/>
                        <a:pt x="517" y="69"/>
                      </a:cubicBezTo>
                      <a:cubicBezTo>
                        <a:pt x="335" y="281"/>
                        <a:pt x="213" y="525"/>
                        <a:pt x="152" y="768"/>
                      </a:cubicBezTo>
                      <a:cubicBezTo>
                        <a:pt x="31" y="1041"/>
                        <a:pt x="0" y="1315"/>
                        <a:pt x="31" y="1589"/>
                      </a:cubicBezTo>
                      <a:cubicBezTo>
                        <a:pt x="91" y="1710"/>
                        <a:pt x="243" y="1832"/>
                        <a:pt x="517" y="1892"/>
                      </a:cubicBezTo>
                      <a:cubicBezTo>
                        <a:pt x="1824" y="2288"/>
                        <a:pt x="3161" y="2561"/>
                        <a:pt x="4499" y="2713"/>
                      </a:cubicBezTo>
                      <a:lnTo>
                        <a:pt x="4833" y="1680"/>
                      </a:lnTo>
                      <a:cubicBezTo>
                        <a:pt x="3648" y="1011"/>
                        <a:pt x="2401" y="464"/>
                        <a:pt x="1094" y="69"/>
                      </a:cubicBezTo>
                      <a:cubicBezTo>
                        <a:pt x="958" y="23"/>
                        <a:pt x="836" y="0"/>
                        <a:pt x="737" y="0"/>
                      </a:cubicBezTo>
                      <a:close/>
                      <a:moveTo>
                        <a:pt x="5891" y="1627"/>
                      </a:moveTo>
                      <a:cubicBezTo>
                        <a:pt x="5790" y="1627"/>
                        <a:pt x="5689" y="1644"/>
                        <a:pt x="5593" y="1680"/>
                      </a:cubicBezTo>
                      <a:cubicBezTo>
                        <a:pt x="5441" y="1740"/>
                        <a:pt x="5319" y="1984"/>
                        <a:pt x="5228" y="2348"/>
                      </a:cubicBezTo>
                      <a:cubicBezTo>
                        <a:pt x="5107" y="2592"/>
                        <a:pt x="5076" y="2896"/>
                        <a:pt x="5137" y="3139"/>
                      </a:cubicBezTo>
                      <a:cubicBezTo>
                        <a:pt x="5198" y="3291"/>
                        <a:pt x="5411" y="3412"/>
                        <a:pt x="5775" y="3534"/>
                      </a:cubicBezTo>
                      <a:cubicBezTo>
                        <a:pt x="5932" y="3593"/>
                        <a:pt x="6102" y="3626"/>
                        <a:pt x="6268" y="3626"/>
                      </a:cubicBezTo>
                      <a:cubicBezTo>
                        <a:pt x="6359" y="3626"/>
                        <a:pt x="6449" y="3616"/>
                        <a:pt x="6535" y="3595"/>
                      </a:cubicBezTo>
                      <a:cubicBezTo>
                        <a:pt x="6748" y="3412"/>
                        <a:pt x="6870" y="3169"/>
                        <a:pt x="6930" y="2896"/>
                      </a:cubicBezTo>
                      <a:cubicBezTo>
                        <a:pt x="7022" y="2652"/>
                        <a:pt x="7052" y="2379"/>
                        <a:pt x="7022" y="2105"/>
                      </a:cubicBezTo>
                      <a:cubicBezTo>
                        <a:pt x="6930" y="1984"/>
                        <a:pt x="6718" y="1862"/>
                        <a:pt x="6353" y="1740"/>
                      </a:cubicBezTo>
                      <a:cubicBezTo>
                        <a:pt x="6206" y="1667"/>
                        <a:pt x="6047" y="1627"/>
                        <a:pt x="5891" y="162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8" name="Google Shape;13108;p113"/>
                <p:cNvSpPr/>
                <p:nvPr/>
              </p:nvSpPr>
              <p:spPr>
                <a:xfrm>
                  <a:off x="7861850" y="2628738"/>
                  <a:ext cx="319950" cy="4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8" h="17600" extrusionOk="0">
                      <a:moveTo>
                        <a:pt x="5350" y="0"/>
                      </a:moveTo>
                      <a:lnTo>
                        <a:pt x="1" y="17599"/>
                      </a:lnTo>
                      <a:lnTo>
                        <a:pt x="7539" y="17599"/>
                      </a:lnTo>
                      <a:lnTo>
                        <a:pt x="12797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9" name="Google Shape;13109;p113"/>
                <p:cNvSpPr/>
                <p:nvPr/>
              </p:nvSpPr>
              <p:spPr>
                <a:xfrm>
                  <a:off x="7934800" y="2628738"/>
                  <a:ext cx="174050" cy="4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2" h="17600" extrusionOk="0">
                      <a:moveTo>
                        <a:pt x="5350" y="0"/>
                      </a:moveTo>
                      <a:lnTo>
                        <a:pt x="1" y="17599"/>
                      </a:lnTo>
                      <a:lnTo>
                        <a:pt x="1703" y="17599"/>
                      </a:lnTo>
                      <a:lnTo>
                        <a:pt x="696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0" name="Google Shape;13110;p113"/>
                <p:cNvSpPr/>
                <p:nvPr/>
              </p:nvSpPr>
              <p:spPr>
                <a:xfrm>
                  <a:off x="7323850" y="3104413"/>
                  <a:ext cx="167200" cy="37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8" h="14965" extrusionOk="0">
                      <a:moveTo>
                        <a:pt x="578" y="1"/>
                      </a:moveTo>
                      <a:cubicBezTo>
                        <a:pt x="183" y="1734"/>
                        <a:pt x="1" y="3496"/>
                        <a:pt x="1" y="5290"/>
                      </a:cubicBezTo>
                      <a:cubicBezTo>
                        <a:pt x="1" y="6384"/>
                        <a:pt x="92" y="7509"/>
                        <a:pt x="274" y="8603"/>
                      </a:cubicBezTo>
                      <a:cubicBezTo>
                        <a:pt x="487" y="9758"/>
                        <a:pt x="882" y="10852"/>
                        <a:pt x="1460" y="11886"/>
                      </a:cubicBezTo>
                      <a:cubicBezTo>
                        <a:pt x="1855" y="12615"/>
                        <a:pt x="2372" y="13253"/>
                        <a:pt x="2979" y="13801"/>
                      </a:cubicBezTo>
                      <a:cubicBezTo>
                        <a:pt x="3435" y="14196"/>
                        <a:pt x="3952" y="14530"/>
                        <a:pt x="4499" y="14804"/>
                      </a:cubicBezTo>
                      <a:cubicBezTo>
                        <a:pt x="4712" y="14914"/>
                        <a:pt x="4932" y="14965"/>
                        <a:pt x="5146" y="14965"/>
                      </a:cubicBezTo>
                      <a:cubicBezTo>
                        <a:pt x="5759" y="14965"/>
                        <a:pt x="6317" y="14545"/>
                        <a:pt x="6475" y="13892"/>
                      </a:cubicBezTo>
                      <a:lnTo>
                        <a:pt x="6566" y="13679"/>
                      </a:lnTo>
                      <a:cubicBezTo>
                        <a:pt x="6688" y="13041"/>
                        <a:pt x="6384" y="12402"/>
                        <a:pt x="5776" y="12098"/>
                      </a:cubicBezTo>
                      <a:cubicBezTo>
                        <a:pt x="5502" y="11946"/>
                        <a:pt x="5229" y="11764"/>
                        <a:pt x="4955" y="11551"/>
                      </a:cubicBezTo>
                      <a:cubicBezTo>
                        <a:pt x="4469" y="11126"/>
                        <a:pt x="4074" y="10548"/>
                        <a:pt x="3800" y="9940"/>
                      </a:cubicBezTo>
                      <a:cubicBezTo>
                        <a:pt x="3223" y="8633"/>
                        <a:pt x="2979" y="6901"/>
                        <a:pt x="2979" y="5290"/>
                      </a:cubicBezTo>
                      <a:cubicBezTo>
                        <a:pt x="2979" y="3740"/>
                        <a:pt x="3162" y="2189"/>
                        <a:pt x="3466" y="670"/>
                      </a:cubicBez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1" name="Google Shape;13111;p113"/>
                <p:cNvSpPr/>
                <p:nvPr/>
              </p:nvSpPr>
              <p:spPr>
                <a:xfrm>
                  <a:off x="7278250" y="2787563"/>
                  <a:ext cx="281950" cy="3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8" h="14086" extrusionOk="0">
                      <a:moveTo>
                        <a:pt x="5016" y="274"/>
                      </a:moveTo>
                      <a:cubicBezTo>
                        <a:pt x="5229" y="274"/>
                        <a:pt x="5442" y="365"/>
                        <a:pt x="5624" y="517"/>
                      </a:cubicBezTo>
                      <a:cubicBezTo>
                        <a:pt x="5807" y="730"/>
                        <a:pt x="5898" y="1003"/>
                        <a:pt x="5898" y="1307"/>
                      </a:cubicBezTo>
                      <a:cubicBezTo>
                        <a:pt x="5867" y="1763"/>
                        <a:pt x="5776" y="2219"/>
                        <a:pt x="5624" y="2675"/>
                      </a:cubicBezTo>
                      <a:cubicBezTo>
                        <a:pt x="5351" y="3647"/>
                        <a:pt x="5199" y="4681"/>
                        <a:pt x="5138" y="5714"/>
                      </a:cubicBezTo>
                      <a:cubicBezTo>
                        <a:pt x="5138" y="5775"/>
                        <a:pt x="5199" y="5836"/>
                        <a:pt x="5259" y="5866"/>
                      </a:cubicBezTo>
                      <a:cubicBezTo>
                        <a:pt x="5320" y="5866"/>
                        <a:pt x="5411" y="5836"/>
                        <a:pt x="5411" y="5745"/>
                      </a:cubicBezTo>
                      <a:cubicBezTo>
                        <a:pt x="5594" y="5198"/>
                        <a:pt x="6354" y="2918"/>
                        <a:pt x="7266" y="1885"/>
                      </a:cubicBezTo>
                      <a:cubicBezTo>
                        <a:pt x="7448" y="1581"/>
                        <a:pt x="7782" y="1398"/>
                        <a:pt x="8147" y="1337"/>
                      </a:cubicBezTo>
                      <a:cubicBezTo>
                        <a:pt x="8329" y="1337"/>
                        <a:pt x="8542" y="1429"/>
                        <a:pt x="8664" y="1581"/>
                      </a:cubicBezTo>
                      <a:cubicBezTo>
                        <a:pt x="8876" y="1793"/>
                        <a:pt x="8968" y="2097"/>
                        <a:pt x="8968" y="2401"/>
                      </a:cubicBezTo>
                      <a:cubicBezTo>
                        <a:pt x="8968" y="2462"/>
                        <a:pt x="8968" y="2492"/>
                        <a:pt x="8968" y="2553"/>
                      </a:cubicBezTo>
                      <a:cubicBezTo>
                        <a:pt x="8907" y="2948"/>
                        <a:pt x="8785" y="3313"/>
                        <a:pt x="8633" y="3647"/>
                      </a:cubicBezTo>
                      <a:cubicBezTo>
                        <a:pt x="8177" y="4651"/>
                        <a:pt x="7721" y="5745"/>
                        <a:pt x="7326" y="6809"/>
                      </a:cubicBezTo>
                      <a:cubicBezTo>
                        <a:pt x="7144" y="7325"/>
                        <a:pt x="7022" y="7842"/>
                        <a:pt x="6992" y="8359"/>
                      </a:cubicBezTo>
                      <a:cubicBezTo>
                        <a:pt x="6962" y="8389"/>
                        <a:pt x="6962" y="8420"/>
                        <a:pt x="6931" y="8450"/>
                      </a:cubicBezTo>
                      <a:cubicBezTo>
                        <a:pt x="6506" y="8024"/>
                        <a:pt x="5959" y="7812"/>
                        <a:pt x="5381" y="7812"/>
                      </a:cubicBezTo>
                      <a:lnTo>
                        <a:pt x="5290" y="7812"/>
                      </a:lnTo>
                      <a:cubicBezTo>
                        <a:pt x="4621" y="7842"/>
                        <a:pt x="4013" y="8176"/>
                        <a:pt x="3588" y="8693"/>
                      </a:cubicBezTo>
                      <a:cubicBezTo>
                        <a:pt x="3557" y="8784"/>
                        <a:pt x="3557" y="8876"/>
                        <a:pt x="3618" y="8906"/>
                      </a:cubicBezTo>
                      <a:cubicBezTo>
                        <a:pt x="3653" y="8929"/>
                        <a:pt x="3683" y="8939"/>
                        <a:pt x="3711" y="8939"/>
                      </a:cubicBezTo>
                      <a:cubicBezTo>
                        <a:pt x="3756" y="8939"/>
                        <a:pt x="3793" y="8913"/>
                        <a:pt x="3831" y="8876"/>
                      </a:cubicBezTo>
                      <a:cubicBezTo>
                        <a:pt x="4165" y="8420"/>
                        <a:pt x="4712" y="8116"/>
                        <a:pt x="5290" y="8085"/>
                      </a:cubicBezTo>
                      <a:lnTo>
                        <a:pt x="5381" y="8085"/>
                      </a:lnTo>
                      <a:cubicBezTo>
                        <a:pt x="5959" y="8085"/>
                        <a:pt x="6506" y="8328"/>
                        <a:pt x="6870" y="8784"/>
                      </a:cubicBezTo>
                      <a:lnTo>
                        <a:pt x="6992" y="8815"/>
                      </a:lnTo>
                      <a:lnTo>
                        <a:pt x="7083" y="8754"/>
                      </a:lnTo>
                      <a:cubicBezTo>
                        <a:pt x="7114" y="8724"/>
                        <a:pt x="7174" y="8663"/>
                        <a:pt x="7205" y="8602"/>
                      </a:cubicBezTo>
                      <a:cubicBezTo>
                        <a:pt x="7235" y="8602"/>
                        <a:pt x="7266" y="8572"/>
                        <a:pt x="7296" y="8511"/>
                      </a:cubicBezTo>
                      <a:cubicBezTo>
                        <a:pt x="7630" y="8116"/>
                        <a:pt x="8025" y="7751"/>
                        <a:pt x="8451" y="7417"/>
                      </a:cubicBezTo>
                      <a:cubicBezTo>
                        <a:pt x="9089" y="6930"/>
                        <a:pt x="9788" y="6535"/>
                        <a:pt x="10305" y="6535"/>
                      </a:cubicBezTo>
                      <a:cubicBezTo>
                        <a:pt x="10518" y="6535"/>
                        <a:pt x="10731" y="6626"/>
                        <a:pt x="10852" y="6809"/>
                      </a:cubicBezTo>
                      <a:cubicBezTo>
                        <a:pt x="10974" y="7021"/>
                        <a:pt x="11004" y="7234"/>
                        <a:pt x="10974" y="7477"/>
                      </a:cubicBezTo>
                      <a:cubicBezTo>
                        <a:pt x="10883" y="8055"/>
                        <a:pt x="10427" y="8572"/>
                        <a:pt x="9910" y="9028"/>
                      </a:cubicBezTo>
                      <a:cubicBezTo>
                        <a:pt x="9332" y="9575"/>
                        <a:pt x="8785" y="10122"/>
                        <a:pt x="8177" y="10669"/>
                      </a:cubicBezTo>
                      <a:cubicBezTo>
                        <a:pt x="7721" y="11155"/>
                        <a:pt x="7205" y="11550"/>
                        <a:pt x="6627" y="11885"/>
                      </a:cubicBezTo>
                      <a:cubicBezTo>
                        <a:pt x="6262" y="12097"/>
                        <a:pt x="5807" y="12219"/>
                        <a:pt x="5381" y="12249"/>
                      </a:cubicBezTo>
                      <a:cubicBezTo>
                        <a:pt x="5168" y="12249"/>
                        <a:pt x="4986" y="12219"/>
                        <a:pt x="4803" y="12158"/>
                      </a:cubicBezTo>
                      <a:cubicBezTo>
                        <a:pt x="4781" y="12151"/>
                        <a:pt x="4758" y="12147"/>
                        <a:pt x="4737" y="12147"/>
                      </a:cubicBezTo>
                      <a:cubicBezTo>
                        <a:pt x="4672" y="12147"/>
                        <a:pt x="4621" y="12181"/>
                        <a:pt x="4621" y="12249"/>
                      </a:cubicBezTo>
                      <a:cubicBezTo>
                        <a:pt x="4591" y="12310"/>
                        <a:pt x="4621" y="12401"/>
                        <a:pt x="4682" y="12432"/>
                      </a:cubicBezTo>
                      <a:cubicBezTo>
                        <a:pt x="4925" y="12493"/>
                        <a:pt x="5138" y="12523"/>
                        <a:pt x="5381" y="12523"/>
                      </a:cubicBezTo>
                      <a:cubicBezTo>
                        <a:pt x="5563" y="12523"/>
                        <a:pt x="5746" y="12493"/>
                        <a:pt x="5928" y="12462"/>
                      </a:cubicBezTo>
                      <a:cubicBezTo>
                        <a:pt x="5928" y="12462"/>
                        <a:pt x="5928" y="12493"/>
                        <a:pt x="5959" y="12493"/>
                      </a:cubicBezTo>
                      <a:cubicBezTo>
                        <a:pt x="6050" y="12614"/>
                        <a:pt x="6110" y="12766"/>
                        <a:pt x="6110" y="12918"/>
                      </a:cubicBezTo>
                      <a:cubicBezTo>
                        <a:pt x="6080" y="13040"/>
                        <a:pt x="6050" y="13161"/>
                        <a:pt x="5959" y="13283"/>
                      </a:cubicBezTo>
                      <a:cubicBezTo>
                        <a:pt x="5776" y="13526"/>
                        <a:pt x="5472" y="13678"/>
                        <a:pt x="5168" y="13739"/>
                      </a:cubicBezTo>
                      <a:cubicBezTo>
                        <a:pt x="4975" y="13760"/>
                        <a:pt x="4781" y="13782"/>
                        <a:pt x="4588" y="13782"/>
                      </a:cubicBezTo>
                      <a:cubicBezTo>
                        <a:pt x="4508" y="13782"/>
                        <a:pt x="4428" y="13778"/>
                        <a:pt x="4348" y="13769"/>
                      </a:cubicBezTo>
                      <a:cubicBezTo>
                        <a:pt x="3952" y="13769"/>
                        <a:pt x="3588" y="13678"/>
                        <a:pt x="3192" y="13587"/>
                      </a:cubicBezTo>
                      <a:cubicBezTo>
                        <a:pt x="2737" y="13496"/>
                        <a:pt x="2311" y="13283"/>
                        <a:pt x="1946" y="12949"/>
                      </a:cubicBezTo>
                      <a:cubicBezTo>
                        <a:pt x="1794" y="12736"/>
                        <a:pt x="1673" y="12493"/>
                        <a:pt x="1703" y="12219"/>
                      </a:cubicBezTo>
                      <a:cubicBezTo>
                        <a:pt x="1673" y="12067"/>
                        <a:pt x="1734" y="11885"/>
                        <a:pt x="1855" y="11763"/>
                      </a:cubicBezTo>
                      <a:cubicBezTo>
                        <a:pt x="2159" y="11945"/>
                        <a:pt x="2463" y="12067"/>
                        <a:pt x="2797" y="12158"/>
                      </a:cubicBezTo>
                      <a:cubicBezTo>
                        <a:pt x="2858" y="12158"/>
                        <a:pt x="2949" y="12128"/>
                        <a:pt x="2949" y="12037"/>
                      </a:cubicBezTo>
                      <a:cubicBezTo>
                        <a:pt x="2980" y="11976"/>
                        <a:pt x="2919" y="11885"/>
                        <a:pt x="2858" y="11854"/>
                      </a:cubicBezTo>
                      <a:cubicBezTo>
                        <a:pt x="1946" y="11672"/>
                        <a:pt x="1217" y="11064"/>
                        <a:pt x="822" y="10274"/>
                      </a:cubicBezTo>
                      <a:cubicBezTo>
                        <a:pt x="457" y="9514"/>
                        <a:pt x="275" y="8663"/>
                        <a:pt x="305" y="7842"/>
                      </a:cubicBezTo>
                      <a:lnTo>
                        <a:pt x="305" y="7599"/>
                      </a:lnTo>
                      <a:cubicBezTo>
                        <a:pt x="335" y="6900"/>
                        <a:pt x="396" y="4286"/>
                        <a:pt x="852" y="2584"/>
                      </a:cubicBezTo>
                      <a:cubicBezTo>
                        <a:pt x="974" y="2128"/>
                        <a:pt x="1156" y="1702"/>
                        <a:pt x="1430" y="1337"/>
                      </a:cubicBezTo>
                      <a:cubicBezTo>
                        <a:pt x="1551" y="1246"/>
                        <a:pt x="1673" y="1155"/>
                        <a:pt x="1825" y="1155"/>
                      </a:cubicBezTo>
                      <a:lnTo>
                        <a:pt x="1855" y="1155"/>
                      </a:lnTo>
                      <a:cubicBezTo>
                        <a:pt x="2159" y="1216"/>
                        <a:pt x="2433" y="1429"/>
                        <a:pt x="2524" y="1702"/>
                      </a:cubicBezTo>
                      <a:cubicBezTo>
                        <a:pt x="2615" y="1976"/>
                        <a:pt x="2676" y="2280"/>
                        <a:pt x="2676" y="2584"/>
                      </a:cubicBezTo>
                      <a:cubicBezTo>
                        <a:pt x="2676" y="2796"/>
                        <a:pt x="2645" y="3040"/>
                        <a:pt x="2615" y="3283"/>
                      </a:cubicBezTo>
                      <a:cubicBezTo>
                        <a:pt x="2554" y="3617"/>
                        <a:pt x="2554" y="3921"/>
                        <a:pt x="2554" y="4255"/>
                      </a:cubicBezTo>
                      <a:cubicBezTo>
                        <a:pt x="2554" y="4499"/>
                        <a:pt x="2554" y="4711"/>
                        <a:pt x="2585" y="4924"/>
                      </a:cubicBezTo>
                      <a:cubicBezTo>
                        <a:pt x="2585" y="5106"/>
                        <a:pt x="2615" y="5289"/>
                        <a:pt x="2676" y="5441"/>
                      </a:cubicBezTo>
                      <a:cubicBezTo>
                        <a:pt x="2701" y="5490"/>
                        <a:pt x="2746" y="5540"/>
                        <a:pt x="2794" y="5540"/>
                      </a:cubicBezTo>
                      <a:cubicBezTo>
                        <a:pt x="2805" y="5540"/>
                        <a:pt x="2817" y="5538"/>
                        <a:pt x="2828" y="5532"/>
                      </a:cubicBezTo>
                      <a:cubicBezTo>
                        <a:pt x="2889" y="5532"/>
                        <a:pt x="2949" y="5502"/>
                        <a:pt x="2949" y="5441"/>
                      </a:cubicBezTo>
                      <a:cubicBezTo>
                        <a:pt x="3162" y="4195"/>
                        <a:pt x="3405" y="2979"/>
                        <a:pt x="3770" y="1763"/>
                      </a:cubicBezTo>
                      <a:cubicBezTo>
                        <a:pt x="3861" y="1429"/>
                        <a:pt x="3983" y="1094"/>
                        <a:pt x="4135" y="790"/>
                      </a:cubicBezTo>
                      <a:cubicBezTo>
                        <a:pt x="4287" y="517"/>
                        <a:pt x="4591" y="304"/>
                        <a:pt x="4895" y="274"/>
                      </a:cubicBezTo>
                      <a:close/>
                      <a:moveTo>
                        <a:pt x="4895" y="0"/>
                      </a:moveTo>
                      <a:cubicBezTo>
                        <a:pt x="4500" y="61"/>
                        <a:pt x="4135" y="304"/>
                        <a:pt x="3952" y="638"/>
                      </a:cubicBezTo>
                      <a:cubicBezTo>
                        <a:pt x="3770" y="973"/>
                        <a:pt x="3618" y="1307"/>
                        <a:pt x="3527" y="1672"/>
                      </a:cubicBezTo>
                      <a:cubicBezTo>
                        <a:pt x="3253" y="2584"/>
                        <a:pt x="3041" y="3496"/>
                        <a:pt x="2858" y="4407"/>
                      </a:cubicBezTo>
                      <a:lnTo>
                        <a:pt x="2858" y="4255"/>
                      </a:lnTo>
                      <a:cubicBezTo>
                        <a:pt x="2858" y="3951"/>
                        <a:pt x="2889" y="3647"/>
                        <a:pt x="2919" y="3344"/>
                      </a:cubicBezTo>
                      <a:cubicBezTo>
                        <a:pt x="2949" y="3070"/>
                        <a:pt x="2980" y="2827"/>
                        <a:pt x="2980" y="2584"/>
                      </a:cubicBezTo>
                      <a:cubicBezTo>
                        <a:pt x="2980" y="2249"/>
                        <a:pt x="2919" y="1915"/>
                        <a:pt x="2797" y="1611"/>
                      </a:cubicBezTo>
                      <a:cubicBezTo>
                        <a:pt x="2676" y="1216"/>
                        <a:pt x="2311" y="912"/>
                        <a:pt x="1916" y="851"/>
                      </a:cubicBezTo>
                      <a:lnTo>
                        <a:pt x="1855" y="851"/>
                      </a:lnTo>
                      <a:cubicBezTo>
                        <a:pt x="1612" y="881"/>
                        <a:pt x="1399" y="973"/>
                        <a:pt x="1247" y="1155"/>
                      </a:cubicBezTo>
                      <a:cubicBezTo>
                        <a:pt x="1065" y="1337"/>
                        <a:pt x="913" y="1581"/>
                        <a:pt x="822" y="1824"/>
                      </a:cubicBezTo>
                      <a:cubicBezTo>
                        <a:pt x="578" y="2492"/>
                        <a:pt x="396" y="3192"/>
                        <a:pt x="305" y="3891"/>
                      </a:cubicBezTo>
                      <a:cubicBezTo>
                        <a:pt x="153" y="5106"/>
                        <a:pt x="31" y="6353"/>
                        <a:pt x="1" y="7569"/>
                      </a:cubicBezTo>
                      <a:cubicBezTo>
                        <a:pt x="1" y="7660"/>
                        <a:pt x="1" y="7751"/>
                        <a:pt x="1" y="7842"/>
                      </a:cubicBezTo>
                      <a:cubicBezTo>
                        <a:pt x="1" y="8693"/>
                        <a:pt x="183" y="9575"/>
                        <a:pt x="578" y="10365"/>
                      </a:cubicBezTo>
                      <a:cubicBezTo>
                        <a:pt x="822" y="10851"/>
                        <a:pt x="1186" y="11277"/>
                        <a:pt x="1612" y="11611"/>
                      </a:cubicBezTo>
                      <a:cubicBezTo>
                        <a:pt x="1490" y="11763"/>
                        <a:pt x="1430" y="11976"/>
                        <a:pt x="1430" y="12189"/>
                      </a:cubicBezTo>
                      <a:cubicBezTo>
                        <a:pt x="1399" y="12523"/>
                        <a:pt x="1521" y="12857"/>
                        <a:pt x="1764" y="13101"/>
                      </a:cubicBezTo>
                      <a:cubicBezTo>
                        <a:pt x="2129" y="13496"/>
                        <a:pt x="2615" y="13769"/>
                        <a:pt x="3162" y="13860"/>
                      </a:cubicBezTo>
                      <a:cubicBezTo>
                        <a:pt x="3527" y="13982"/>
                        <a:pt x="3922" y="14043"/>
                        <a:pt x="4348" y="14073"/>
                      </a:cubicBezTo>
                      <a:cubicBezTo>
                        <a:pt x="4429" y="14081"/>
                        <a:pt x="4510" y="14085"/>
                        <a:pt x="4591" y="14085"/>
                      </a:cubicBezTo>
                      <a:cubicBezTo>
                        <a:pt x="4812" y="14085"/>
                        <a:pt x="5029" y="14057"/>
                        <a:pt x="5229" y="14012"/>
                      </a:cubicBezTo>
                      <a:cubicBezTo>
                        <a:pt x="5624" y="13952"/>
                        <a:pt x="5989" y="13739"/>
                        <a:pt x="6232" y="13435"/>
                      </a:cubicBezTo>
                      <a:cubicBezTo>
                        <a:pt x="6323" y="13283"/>
                        <a:pt x="6384" y="13101"/>
                        <a:pt x="6384" y="12918"/>
                      </a:cubicBezTo>
                      <a:cubicBezTo>
                        <a:pt x="6384" y="12705"/>
                        <a:pt x="6323" y="12523"/>
                        <a:pt x="6232" y="12371"/>
                      </a:cubicBezTo>
                      <a:cubicBezTo>
                        <a:pt x="6414" y="12310"/>
                        <a:pt x="6597" y="12219"/>
                        <a:pt x="6779" y="12128"/>
                      </a:cubicBezTo>
                      <a:cubicBezTo>
                        <a:pt x="7387" y="11763"/>
                        <a:pt x="7934" y="11338"/>
                        <a:pt x="8390" y="10851"/>
                      </a:cubicBezTo>
                      <a:lnTo>
                        <a:pt x="10123" y="9210"/>
                      </a:lnTo>
                      <a:cubicBezTo>
                        <a:pt x="10609" y="8754"/>
                        <a:pt x="11156" y="8207"/>
                        <a:pt x="11278" y="7477"/>
                      </a:cubicBezTo>
                      <a:cubicBezTo>
                        <a:pt x="11278" y="7417"/>
                        <a:pt x="11278" y="7356"/>
                        <a:pt x="11278" y="7265"/>
                      </a:cubicBezTo>
                      <a:cubicBezTo>
                        <a:pt x="11278" y="7052"/>
                        <a:pt x="11217" y="6809"/>
                        <a:pt x="11065" y="6626"/>
                      </a:cubicBezTo>
                      <a:cubicBezTo>
                        <a:pt x="10883" y="6383"/>
                        <a:pt x="10609" y="6231"/>
                        <a:pt x="10275" y="6231"/>
                      </a:cubicBezTo>
                      <a:cubicBezTo>
                        <a:pt x="9667" y="6231"/>
                        <a:pt x="8907" y="6687"/>
                        <a:pt x="8269" y="7173"/>
                      </a:cubicBezTo>
                      <a:cubicBezTo>
                        <a:pt x="7934" y="7447"/>
                        <a:pt x="7630" y="7720"/>
                        <a:pt x="7357" y="8024"/>
                      </a:cubicBezTo>
                      <a:cubicBezTo>
                        <a:pt x="7418" y="7629"/>
                        <a:pt x="7509" y="7295"/>
                        <a:pt x="7600" y="6930"/>
                      </a:cubicBezTo>
                      <a:cubicBezTo>
                        <a:pt x="7995" y="5897"/>
                        <a:pt x="8451" y="4803"/>
                        <a:pt x="8907" y="3769"/>
                      </a:cubicBezTo>
                      <a:cubicBezTo>
                        <a:pt x="9089" y="3404"/>
                        <a:pt x="9211" y="3009"/>
                        <a:pt x="9272" y="2614"/>
                      </a:cubicBezTo>
                      <a:cubicBezTo>
                        <a:pt x="9272" y="2553"/>
                        <a:pt x="9272" y="2492"/>
                        <a:pt x="9272" y="2432"/>
                      </a:cubicBezTo>
                      <a:cubicBezTo>
                        <a:pt x="9302" y="2037"/>
                        <a:pt x="9150" y="1672"/>
                        <a:pt x="8907" y="1398"/>
                      </a:cubicBezTo>
                      <a:cubicBezTo>
                        <a:pt x="8725" y="1185"/>
                        <a:pt x="8451" y="1094"/>
                        <a:pt x="8177" y="1094"/>
                      </a:cubicBezTo>
                      <a:cubicBezTo>
                        <a:pt x="7752" y="1125"/>
                        <a:pt x="7326" y="1368"/>
                        <a:pt x="7083" y="1733"/>
                      </a:cubicBezTo>
                      <a:cubicBezTo>
                        <a:pt x="6718" y="2158"/>
                        <a:pt x="6445" y="2614"/>
                        <a:pt x="6202" y="3131"/>
                      </a:cubicBezTo>
                      <a:cubicBezTo>
                        <a:pt x="5959" y="3617"/>
                        <a:pt x="5746" y="4103"/>
                        <a:pt x="5563" y="4529"/>
                      </a:cubicBezTo>
                      <a:cubicBezTo>
                        <a:pt x="5655" y="3951"/>
                        <a:pt x="5807" y="3344"/>
                        <a:pt x="5959" y="2736"/>
                      </a:cubicBezTo>
                      <a:cubicBezTo>
                        <a:pt x="6110" y="2280"/>
                        <a:pt x="6202" y="1793"/>
                        <a:pt x="6232" y="1307"/>
                      </a:cubicBezTo>
                      <a:cubicBezTo>
                        <a:pt x="6232" y="942"/>
                        <a:pt x="6110" y="578"/>
                        <a:pt x="5867" y="334"/>
                      </a:cubicBezTo>
                      <a:cubicBezTo>
                        <a:pt x="5624" y="122"/>
                        <a:pt x="5351" y="0"/>
                        <a:pt x="5047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2" name="Google Shape;13112;p113"/>
                <p:cNvSpPr/>
                <p:nvPr/>
              </p:nvSpPr>
              <p:spPr>
                <a:xfrm>
                  <a:off x="7285100" y="2795138"/>
                  <a:ext cx="268275" cy="3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13479" extrusionOk="0">
                      <a:moveTo>
                        <a:pt x="4651" y="1"/>
                      </a:moveTo>
                      <a:cubicBezTo>
                        <a:pt x="4317" y="31"/>
                        <a:pt x="4043" y="214"/>
                        <a:pt x="3891" y="518"/>
                      </a:cubicBezTo>
                      <a:cubicBezTo>
                        <a:pt x="3739" y="822"/>
                        <a:pt x="3618" y="1126"/>
                        <a:pt x="3496" y="1460"/>
                      </a:cubicBezTo>
                      <a:cubicBezTo>
                        <a:pt x="3162" y="2645"/>
                        <a:pt x="2888" y="3861"/>
                        <a:pt x="2706" y="5077"/>
                      </a:cubicBezTo>
                      <a:cubicBezTo>
                        <a:pt x="2706" y="5107"/>
                        <a:pt x="2706" y="5138"/>
                        <a:pt x="2706" y="5138"/>
                      </a:cubicBezTo>
                      <a:cubicBezTo>
                        <a:pt x="2675" y="5199"/>
                        <a:pt x="2645" y="5259"/>
                        <a:pt x="2554" y="5259"/>
                      </a:cubicBezTo>
                      <a:cubicBezTo>
                        <a:pt x="2493" y="5259"/>
                        <a:pt x="2432" y="5229"/>
                        <a:pt x="2432" y="5168"/>
                      </a:cubicBezTo>
                      <a:cubicBezTo>
                        <a:pt x="2371" y="4986"/>
                        <a:pt x="2341" y="4834"/>
                        <a:pt x="2341" y="4651"/>
                      </a:cubicBezTo>
                      <a:cubicBezTo>
                        <a:pt x="2341" y="4439"/>
                        <a:pt x="2311" y="4196"/>
                        <a:pt x="2311" y="3952"/>
                      </a:cubicBezTo>
                      <a:cubicBezTo>
                        <a:pt x="2311" y="3648"/>
                        <a:pt x="2311" y="3314"/>
                        <a:pt x="2371" y="2980"/>
                      </a:cubicBezTo>
                      <a:cubicBezTo>
                        <a:pt x="2402" y="2767"/>
                        <a:pt x="2402" y="2524"/>
                        <a:pt x="2402" y="2281"/>
                      </a:cubicBezTo>
                      <a:cubicBezTo>
                        <a:pt x="2432" y="1977"/>
                        <a:pt x="2371" y="1703"/>
                        <a:pt x="2280" y="1430"/>
                      </a:cubicBezTo>
                      <a:cubicBezTo>
                        <a:pt x="2189" y="1217"/>
                        <a:pt x="2037" y="1034"/>
                        <a:pt x="1855" y="943"/>
                      </a:cubicBezTo>
                      <a:cubicBezTo>
                        <a:pt x="1794" y="882"/>
                        <a:pt x="1703" y="852"/>
                        <a:pt x="1611" y="852"/>
                      </a:cubicBezTo>
                      <a:lnTo>
                        <a:pt x="1581" y="852"/>
                      </a:lnTo>
                      <a:cubicBezTo>
                        <a:pt x="1429" y="882"/>
                        <a:pt x="1308" y="943"/>
                        <a:pt x="1186" y="1065"/>
                      </a:cubicBezTo>
                      <a:cubicBezTo>
                        <a:pt x="912" y="1430"/>
                        <a:pt x="730" y="1855"/>
                        <a:pt x="608" y="2311"/>
                      </a:cubicBezTo>
                      <a:cubicBezTo>
                        <a:pt x="152" y="4013"/>
                        <a:pt x="61" y="6627"/>
                        <a:pt x="31" y="7296"/>
                      </a:cubicBezTo>
                      <a:cubicBezTo>
                        <a:pt x="31" y="7357"/>
                        <a:pt x="31" y="7448"/>
                        <a:pt x="31" y="7539"/>
                      </a:cubicBezTo>
                      <a:cubicBezTo>
                        <a:pt x="1" y="8360"/>
                        <a:pt x="183" y="9180"/>
                        <a:pt x="548" y="9940"/>
                      </a:cubicBezTo>
                      <a:cubicBezTo>
                        <a:pt x="943" y="10761"/>
                        <a:pt x="1703" y="11339"/>
                        <a:pt x="2584" y="11551"/>
                      </a:cubicBezTo>
                      <a:cubicBezTo>
                        <a:pt x="2645" y="11551"/>
                        <a:pt x="2675" y="11582"/>
                        <a:pt x="2675" y="11642"/>
                      </a:cubicBezTo>
                      <a:cubicBezTo>
                        <a:pt x="2706" y="11673"/>
                        <a:pt x="2706" y="11673"/>
                        <a:pt x="2675" y="11703"/>
                      </a:cubicBezTo>
                      <a:cubicBezTo>
                        <a:pt x="2675" y="11794"/>
                        <a:pt x="2584" y="11825"/>
                        <a:pt x="2523" y="11825"/>
                      </a:cubicBezTo>
                      <a:lnTo>
                        <a:pt x="2463" y="11825"/>
                      </a:lnTo>
                      <a:cubicBezTo>
                        <a:pt x="2159" y="11734"/>
                        <a:pt x="1855" y="11612"/>
                        <a:pt x="1581" y="11460"/>
                      </a:cubicBezTo>
                      <a:cubicBezTo>
                        <a:pt x="1490" y="11582"/>
                        <a:pt x="1429" y="11764"/>
                        <a:pt x="1429" y="11916"/>
                      </a:cubicBezTo>
                      <a:cubicBezTo>
                        <a:pt x="1429" y="12190"/>
                        <a:pt x="1520" y="12433"/>
                        <a:pt x="1672" y="12646"/>
                      </a:cubicBezTo>
                      <a:cubicBezTo>
                        <a:pt x="2037" y="12980"/>
                        <a:pt x="2463" y="13193"/>
                        <a:pt x="2949" y="13284"/>
                      </a:cubicBezTo>
                      <a:cubicBezTo>
                        <a:pt x="3253" y="13375"/>
                        <a:pt x="3587" y="13436"/>
                        <a:pt x="3891" y="13466"/>
                      </a:cubicBezTo>
                      <a:lnTo>
                        <a:pt x="4074" y="13466"/>
                      </a:lnTo>
                      <a:cubicBezTo>
                        <a:pt x="4147" y="13474"/>
                        <a:pt x="4220" y="13478"/>
                        <a:pt x="4293" y="13478"/>
                      </a:cubicBezTo>
                      <a:cubicBezTo>
                        <a:pt x="4494" y="13478"/>
                        <a:pt x="4694" y="13450"/>
                        <a:pt x="4894" y="13405"/>
                      </a:cubicBezTo>
                      <a:cubicBezTo>
                        <a:pt x="5198" y="13375"/>
                        <a:pt x="5502" y="13223"/>
                        <a:pt x="5685" y="12980"/>
                      </a:cubicBezTo>
                      <a:cubicBezTo>
                        <a:pt x="5776" y="12858"/>
                        <a:pt x="5806" y="12737"/>
                        <a:pt x="5806" y="12585"/>
                      </a:cubicBezTo>
                      <a:cubicBezTo>
                        <a:pt x="5806" y="12433"/>
                        <a:pt x="5776" y="12311"/>
                        <a:pt x="5654" y="12190"/>
                      </a:cubicBezTo>
                      <a:cubicBezTo>
                        <a:pt x="5654" y="12190"/>
                        <a:pt x="5654" y="12159"/>
                        <a:pt x="5654" y="12129"/>
                      </a:cubicBezTo>
                      <a:cubicBezTo>
                        <a:pt x="5472" y="12190"/>
                        <a:pt x="5289" y="12190"/>
                        <a:pt x="5107" y="12220"/>
                      </a:cubicBezTo>
                      <a:cubicBezTo>
                        <a:pt x="4864" y="12220"/>
                        <a:pt x="4621" y="12159"/>
                        <a:pt x="4408" y="12098"/>
                      </a:cubicBezTo>
                      <a:cubicBezTo>
                        <a:pt x="4347" y="12068"/>
                        <a:pt x="4286" y="12007"/>
                        <a:pt x="4317" y="11916"/>
                      </a:cubicBezTo>
                      <a:cubicBezTo>
                        <a:pt x="4342" y="11866"/>
                        <a:pt x="4407" y="11817"/>
                        <a:pt x="4463" y="11817"/>
                      </a:cubicBezTo>
                      <a:cubicBezTo>
                        <a:pt x="4476" y="11817"/>
                        <a:pt x="4488" y="11819"/>
                        <a:pt x="4499" y="11825"/>
                      </a:cubicBezTo>
                      <a:cubicBezTo>
                        <a:pt x="4712" y="11886"/>
                        <a:pt x="4894" y="11916"/>
                        <a:pt x="5107" y="11916"/>
                      </a:cubicBezTo>
                      <a:cubicBezTo>
                        <a:pt x="5533" y="11916"/>
                        <a:pt x="5958" y="11794"/>
                        <a:pt x="6353" y="11582"/>
                      </a:cubicBezTo>
                      <a:cubicBezTo>
                        <a:pt x="6931" y="11247"/>
                        <a:pt x="7447" y="10822"/>
                        <a:pt x="7903" y="10335"/>
                      </a:cubicBezTo>
                      <a:cubicBezTo>
                        <a:pt x="8481" y="9788"/>
                        <a:pt x="9058" y="9272"/>
                        <a:pt x="9636" y="8725"/>
                      </a:cubicBezTo>
                      <a:cubicBezTo>
                        <a:pt x="10122" y="8238"/>
                        <a:pt x="10609" y="7752"/>
                        <a:pt x="10700" y="7144"/>
                      </a:cubicBezTo>
                      <a:cubicBezTo>
                        <a:pt x="10730" y="6931"/>
                        <a:pt x="10669" y="6688"/>
                        <a:pt x="10578" y="6506"/>
                      </a:cubicBezTo>
                      <a:cubicBezTo>
                        <a:pt x="10426" y="6323"/>
                        <a:pt x="10213" y="6232"/>
                        <a:pt x="10001" y="6232"/>
                      </a:cubicBezTo>
                      <a:cubicBezTo>
                        <a:pt x="9514" y="6232"/>
                        <a:pt x="8785" y="6627"/>
                        <a:pt x="8177" y="7114"/>
                      </a:cubicBezTo>
                      <a:cubicBezTo>
                        <a:pt x="7751" y="7448"/>
                        <a:pt x="7356" y="7813"/>
                        <a:pt x="6992" y="8177"/>
                      </a:cubicBezTo>
                      <a:cubicBezTo>
                        <a:pt x="6992" y="8238"/>
                        <a:pt x="6961" y="8299"/>
                        <a:pt x="6900" y="8299"/>
                      </a:cubicBezTo>
                      <a:cubicBezTo>
                        <a:pt x="6870" y="8360"/>
                        <a:pt x="6840" y="8390"/>
                        <a:pt x="6809" y="8451"/>
                      </a:cubicBezTo>
                      <a:lnTo>
                        <a:pt x="6688" y="8512"/>
                      </a:lnTo>
                      <a:lnTo>
                        <a:pt x="6566" y="8451"/>
                      </a:lnTo>
                      <a:cubicBezTo>
                        <a:pt x="6201" y="8025"/>
                        <a:pt x="5685" y="7813"/>
                        <a:pt x="5107" y="7813"/>
                      </a:cubicBezTo>
                      <a:lnTo>
                        <a:pt x="5046" y="7813"/>
                      </a:lnTo>
                      <a:cubicBezTo>
                        <a:pt x="4469" y="7843"/>
                        <a:pt x="3922" y="8117"/>
                        <a:pt x="3557" y="8573"/>
                      </a:cubicBezTo>
                      <a:cubicBezTo>
                        <a:pt x="3538" y="8630"/>
                        <a:pt x="3494" y="8651"/>
                        <a:pt x="3449" y="8651"/>
                      </a:cubicBezTo>
                      <a:cubicBezTo>
                        <a:pt x="3423" y="8651"/>
                        <a:pt x="3397" y="8644"/>
                        <a:pt x="3374" y="8633"/>
                      </a:cubicBezTo>
                      <a:cubicBezTo>
                        <a:pt x="3314" y="8573"/>
                        <a:pt x="3283" y="8481"/>
                        <a:pt x="3344" y="8421"/>
                      </a:cubicBezTo>
                      <a:cubicBezTo>
                        <a:pt x="3739" y="7873"/>
                        <a:pt x="4347" y="7539"/>
                        <a:pt x="5016" y="7509"/>
                      </a:cubicBezTo>
                      <a:lnTo>
                        <a:pt x="5107" y="7509"/>
                      </a:lnTo>
                      <a:cubicBezTo>
                        <a:pt x="5715" y="7509"/>
                        <a:pt x="6262" y="7752"/>
                        <a:pt x="6657" y="8147"/>
                      </a:cubicBezTo>
                      <a:cubicBezTo>
                        <a:pt x="6688" y="8117"/>
                        <a:pt x="6718" y="8086"/>
                        <a:pt x="6718" y="8086"/>
                      </a:cubicBezTo>
                      <a:cubicBezTo>
                        <a:pt x="6779" y="7539"/>
                        <a:pt x="6900" y="7022"/>
                        <a:pt x="7052" y="6536"/>
                      </a:cubicBezTo>
                      <a:cubicBezTo>
                        <a:pt x="7447" y="5472"/>
                        <a:pt x="7903" y="4378"/>
                        <a:pt x="8359" y="3344"/>
                      </a:cubicBezTo>
                      <a:cubicBezTo>
                        <a:pt x="8542" y="3010"/>
                        <a:pt x="8633" y="2645"/>
                        <a:pt x="8694" y="2281"/>
                      </a:cubicBezTo>
                      <a:cubicBezTo>
                        <a:pt x="8724" y="2220"/>
                        <a:pt x="8724" y="2159"/>
                        <a:pt x="8694" y="2098"/>
                      </a:cubicBezTo>
                      <a:cubicBezTo>
                        <a:pt x="8724" y="1794"/>
                        <a:pt x="8602" y="1521"/>
                        <a:pt x="8390" y="1308"/>
                      </a:cubicBezTo>
                      <a:lnTo>
                        <a:pt x="8329" y="1247"/>
                      </a:lnTo>
                      <a:cubicBezTo>
                        <a:pt x="8207" y="1126"/>
                        <a:pt x="8055" y="1065"/>
                        <a:pt x="7873" y="1065"/>
                      </a:cubicBezTo>
                      <a:cubicBezTo>
                        <a:pt x="7539" y="1095"/>
                        <a:pt x="7204" y="1308"/>
                        <a:pt x="6992" y="1612"/>
                      </a:cubicBezTo>
                      <a:cubicBezTo>
                        <a:pt x="6171" y="2554"/>
                        <a:pt x="5441" y="4530"/>
                        <a:pt x="5198" y="5290"/>
                      </a:cubicBezTo>
                      <a:cubicBezTo>
                        <a:pt x="5198" y="5351"/>
                        <a:pt x="5168" y="5411"/>
                        <a:pt x="5168" y="5472"/>
                      </a:cubicBezTo>
                      <a:cubicBezTo>
                        <a:pt x="5143" y="5522"/>
                        <a:pt x="5098" y="5571"/>
                        <a:pt x="5033" y="5571"/>
                      </a:cubicBezTo>
                      <a:cubicBezTo>
                        <a:pt x="5018" y="5571"/>
                        <a:pt x="5002" y="5569"/>
                        <a:pt x="4985" y="5563"/>
                      </a:cubicBezTo>
                      <a:cubicBezTo>
                        <a:pt x="4925" y="5563"/>
                        <a:pt x="4864" y="5503"/>
                        <a:pt x="4864" y="5411"/>
                      </a:cubicBezTo>
                      <a:cubicBezTo>
                        <a:pt x="4925" y="4378"/>
                        <a:pt x="5107" y="3375"/>
                        <a:pt x="5381" y="2372"/>
                      </a:cubicBezTo>
                      <a:cubicBezTo>
                        <a:pt x="5502" y="1946"/>
                        <a:pt x="5593" y="1490"/>
                        <a:pt x="5624" y="1004"/>
                      </a:cubicBezTo>
                      <a:cubicBezTo>
                        <a:pt x="5654" y="730"/>
                        <a:pt x="5563" y="457"/>
                        <a:pt x="5350" y="244"/>
                      </a:cubicBezTo>
                      <a:cubicBezTo>
                        <a:pt x="5259" y="153"/>
                        <a:pt x="5168" y="92"/>
                        <a:pt x="5046" y="31"/>
                      </a:cubicBezTo>
                      <a:cubicBezTo>
                        <a:pt x="4955" y="1"/>
                        <a:pt x="4833" y="1"/>
                        <a:pt x="474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3" name="Google Shape;13113;p113"/>
                <p:cNvSpPr/>
                <p:nvPr/>
              </p:nvSpPr>
              <p:spPr>
                <a:xfrm>
                  <a:off x="7415050" y="2821738"/>
                  <a:ext cx="79050" cy="1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2" h="4816" extrusionOk="0">
                      <a:moveTo>
                        <a:pt x="2705" y="1"/>
                      </a:moveTo>
                      <a:cubicBezTo>
                        <a:pt x="2341" y="31"/>
                        <a:pt x="2006" y="244"/>
                        <a:pt x="1824" y="548"/>
                      </a:cubicBezTo>
                      <a:cubicBezTo>
                        <a:pt x="973" y="1490"/>
                        <a:pt x="274" y="3466"/>
                        <a:pt x="31" y="4226"/>
                      </a:cubicBezTo>
                      <a:cubicBezTo>
                        <a:pt x="0" y="4378"/>
                        <a:pt x="31" y="4530"/>
                        <a:pt x="91" y="4651"/>
                      </a:cubicBezTo>
                      <a:cubicBezTo>
                        <a:pt x="133" y="4755"/>
                        <a:pt x="230" y="4816"/>
                        <a:pt x="336" y="4816"/>
                      </a:cubicBezTo>
                      <a:cubicBezTo>
                        <a:pt x="386" y="4816"/>
                        <a:pt x="438" y="4802"/>
                        <a:pt x="487" y="4773"/>
                      </a:cubicBezTo>
                      <a:cubicBezTo>
                        <a:pt x="547" y="4712"/>
                        <a:pt x="578" y="4651"/>
                        <a:pt x="608" y="4560"/>
                      </a:cubicBezTo>
                      <a:cubicBezTo>
                        <a:pt x="1125" y="2919"/>
                        <a:pt x="1976" y="1429"/>
                        <a:pt x="3161" y="183"/>
                      </a:cubicBezTo>
                      <a:cubicBezTo>
                        <a:pt x="3040" y="62"/>
                        <a:pt x="2888" y="1"/>
                        <a:pt x="270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4" name="Google Shape;13114;p113"/>
                <p:cNvSpPr/>
                <p:nvPr/>
              </p:nvSpPr>
              <p:spPr>
                <a:xfrm>
                  <a:off x="7352725" y="2794388"/>
                  <a:ext cx="58550" cy="1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5852" extrusionOk="0">
                      <a:moveTo>
                        <a:pt x="1946" y="1"/>
                      </a:moveTo>
                      <a:cubicBezTo>
                        <a:pt x="1642" y="31"/>
                        <a:pt x="1338" y="244"/>
                        <a:pt x="1186" y="517"/>
                      </a:cubicBezTo>
                      <a:cubicBezTo>
                        <a:pt x="1034" y="821"/>
                        <a:pt x="913" y="1156"/>
                        <a:pt x="821" y="1490"/>
                      </a:cubicBezTo>
                      <a:cubicBezTo>
                        <a:pt x="487" y="2675"/>
                        <a:pt x="213" y="3891"/>
                        <a:pt x="1" y="5107"/>
                      </a:cubicBezTo>
                      <a:cubicBezTo>
                        <a:pt x="62" y="5411"/>
                        <a:pt x="274" y="5654"/>
                        <a:pt x="548" y="5806"/>
                      </a:cubicBezTo>
                      <a:cubicBezTo>
                        <a:pt x="609" y="5837"/>
                        <a:pt x="669" y="5852"/>
                        <a:pt x="730" y="5852"/>
                      </a:cubicBezTo>
                      <a:cubicBezTo>
                        <a:pt x="791" y="5852"/>
                        <a:pt x="852" y="5837"/>
                        <a:pt x="913" y="5806"/>
                      </a:cubicBezTo>
                      <a:cubicBezTo>
                        <a:pt x="1034" y="5715"/>
                        <a:pt x="1004" y="5533"/>
                        <a:pt x="1004" y="5381"/>
                      </a:cubicBezTo>
                      <a:cubicBezTo>
                        <a:pt x="882" y="4286"/>
                        <a:pt x="973" y="3162"/>
                        <a:pt x="1277" y="2067"/>
                      </a:cubicBezTo>
                      <a:cubicBezTo>
                        <a:pt x="1490" y="1338"/>
                        <a:pt x="1855" y="639"/>
                        <a:pt x="2341" y="61"/>
                      </a:cubicBezTo>
                      <a:cubicBezTo>
                        <a:pt x="2250" y="31"/>
                        <a:pt x="2159" y="1"/>
                        <a:pt x="206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5" name="Google Shape;13115;p113"/>
                <p:cNvSpPr/>
                <p:nvPr/>
              </p:nvSpPr>
              <p:spPr>
                <a:xfrm>
                  <a:off x="7320825" y="3081638"/>
                  <a:ext cx="62325" cy="5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3" h="2007" extrusionOk="0">
                      <a:moveTo>
                        <a:pt x="182" y="0"/>
                      </a:moveTo>
                      <a:cubicBezTo>
                        <a:pt x="61" y="122"/>
                        <a:pt x="0" y="274"/>
                        <a:pt x="0" y="456"/>
                      </a:cubicBezTo>
                      <a:cubicBezTo>
                        <a:pt x="0" y="699"/>
                        <a:pt x="91" y="973"/>
                        <a:pt x="274" y="1155"/>
                      </a:cubicBezTo>
                      <a:cubicBezTo>
                        <a:pt x="608" y="1489"/>
                        <a:pt x="1034" y="1733"/>
                        <a:pt x="1520" y="1824"/>
                      </a:cubicBezTo>
                      <a:cubicBezTo>
                        <a:pt x="1824" y="1885"/>
                        <a:pt x="2158" y="1945"/>
                        <a:pt x="2493" y="2006"/>
                      </a:cubicBezTo>
                      <a:cubicBezTo>
                        <a:pt x="1885" y="1550"/>
                        <a:pt x="1398" y="1003"/>
                        <a:pt x="1064" y="365"/>
                      </a:cubicBezTo>
                      <a:cubicBezTo>
                        <a:pt x="730" y="274"/>
                        <a:pt x="456" y="152"/>
                        <a:pt x="18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6" name="Google Shape;13116;p113"/>
                <p:cNvSpPr/>
                <p:nvPr/>
              </p:nvSpPr>
              <p:spPr>
                <a:xfrm>
                  <a:off x="7285100" y="2816438"/>
                  <a:ext cx="104125" cy="2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10791" extrusionOk="0">
                      <a:moveTo>
                        <a:pt x="1853" y="60"/>
                      </a:moveTo>
                      <a:cubicBezTo>
                        <a:pt x="1853" y="60"/>
                        <a:pt x="1854" y="61"/>
                        <a:pt x="1855" y="61"/>
                      </a:cubicBezTo>
                      <a:cubicBezTo>
                        <a:pt x="1854" y="60"/>
                        <a:pt x="1853" y="60"/>
                        <a:pt x="1853" y="60"/>
                      </a:cubicBezTo>
                      <a:close/>
                      <a:moveTo>
                        <a:pt x="1581" y="0"/>
                      </a:moveTo>
                      <a:cubicBezTo>
                        <a:pt x="1429" y="0"/>
                        <a:pt x="1277" y="91"/>
                        <a:pt x="1186" y="182"/>
                      </a:cubicBezTo>
                      <a:cubicBezTo>
                        <a:pt x="912" y="547"/>
                        <a:pt x="700" y="973"/>
                        <a:pt x="608" y="1429"/>
                      </a:cubicBezTo>
                      <a:cubicBezTo>
                        <a:pt x="152" y="3131"/>
                        <a:pt x="61" y="5745"/>
                        <a:pt x="31" y="6414"/>
                      </a:cubicBezTo>
                      <a:cubicBezTo>
                        <a:pt x="31" y="6505"/>
                        <a:pt x="31" y="6596"/>
                        <a:pt x="31" y="6687"/>
                      </a:cubicBezTo>
                      <a:cubicBezTo>
                        <a:pt x="1" y="7508"/>
                        <a:pt x="183" y="8328"/>
                        <a:pt x="548" y="9088"/>
                      </a:cubicBezTo>
                      <a:cubicBezTo>
                        <a:pt x="943" y="9909"/>
                        <a:pt x="1703" y="10487"/>
                        <a:pt x="2584" y="10699"/>
                      </a:cubicBezTo>
                      <a:cubicBezTo>
                        <a:pt x="2645" y="10699"/>
                        <a:pt x="2675" y="10730"/>
                        <a:pt x="2675" y="10790"/>
                      </a:cubicBezTo>
                      <a:cubicBezTo>
                        <a:pt x="3192" y="10760"/>
                        <a:pt x="3709" y="10669"/>
                        <a:pt x="4165" y="10517"/>
                      </a:cubicBezTo>
                      <a:cubicBezTo>
                        <a:pt x="1672" y="9757"/>
                        <a:pt x="821" y="6657"/>
                        <a:pt x="973" y="4255"/>
                      </a:cubicBezTo>
                      <a:cubicBezTo>
                        <a:pt x="1003" y="3954"/>
                        <a:pt x="1752" y="60"/>
                        <a:pt x="1852" y="60"/>
                      </a:cubicBezTo>
                      <a:cubicBezTo>
                        <a:pt x="1852" y="60"/>
                        <a:pt x="1853" y="60"/>
                        <a:pt x="1853" y="60"/>
                      </a:cubicBezTo>
                      <a:lnTo>
                        <a:pt x="1853" y="60"/>
                      </a:lnTo>
                      <a:cubicBezTo>
                        <a:pt x="1763" y="30"/>
                        <a:pt x="1702" y="0"/>
                        <a:pt x="161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7" name="Google Shape;13117;p113"/>
                <p:cNvSpPr/>
                <p:nvPr/>
              </p:nvSpPr>
              <p:spPr>
                <a:xfrm>
                  <a:off x="7861850" y="2628738"/>
                  <a:ext cx="319950" cy="4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8" h="17600" fill="none" extrusionOk="0">
                      <a:moveTo>
                        <a:pt x="1" y="17599"/>
                      </a:moveTo>
                      <a:lnTo>
                        <a:pt x="5350" y="0"/>
                      </a:lnTo>
                      <a:lnTo>
                        <a:pt x="12797" y="0"/>
                      </a:lnTo>
                      <a:lnTo>
                        <a:pt x="7539" y="17599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8" name="Google Shape;13118;p113"/>
                <p:cNvSpPr/>
                <p:nvPr/>
              </p:nvSpPr>
              <p:spPr>
                <a:xfrm>
                  <a:off x="7827675" y="3631038"/>
                  <a:ext cx="286500" cy="11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60" h="4493" extrusionOk="0">
                      <a:moveTo>
                        <a:pt x="0" y="0"/>
                      </a:moveTo>
                      <a:cubicBezTo>
                        <a:pt x="806" y="3045"/>
                        <a:pt x="3203" y="4492"/>
                        <a:pt x="5621" y="4492"/>
                      </a:cubicBezTo>
                      <a:cubicBezTo>
                        <a:pt x="8127" y="4492"/>
                        <a:pt x="10655" y="2939"/>
                        <a:pt x="1145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1143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119" name="Google Shape;13119;p113"/>
              <p:cNvGrpSpPr/>
              <p:nvPr/>
            </p:nvGrpSpPr>
            <p:grpSpPr>
              <a:xfrm>
                <a:off x="7186596" y="2628738"/>
                <a:ext cx="1497479" cy="1671775"/>
                <a:chOff x="7186596" y="2628738"/>
                <a:chExt cx="1497479" cy="1671775"/>
              </a:xfrm>
            </p:grpSpPr>
            <p:sp>
              <p:nvSpPr>
                <p:cNvPr id="13120" name="Google Shape;13120;p113"/>
                <p:cNvSpPr/>
                <p:nvPr/>
              </p:nvSpPr>
              <p:spPr>
                <a:xfrm>
                  <a:off x="8332225" y="3090738"/>
                  <a:ext cx="171000" cy="3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" h="15412" extrusionOk="0">
                      <a:moveTo>
                        <a:pt x="6262" y="1"/>
                      </a:moveTo>
                      <a:lnTo>
                        <a:pt x="3344" y="700"/>
                      </a:lnTo>
                      <a:cubicBezTo>
                        <a:pt x="3679" y="2220"/>
                        <a:pt x="3831" y="3740"/>
                        <a:pt x="3831" y="5290"/>
                      </a:cubicBezTo>
                      <a:cubicBezTo>
                        <a:pt x="3831" y="6931"/>
                        <a:pt x="3618" y="8664"/>
                        <a:pt x="3010" y="9971"/>
                      </a:cubicBezTo>
                      <a:cubicBezTo>
                        <a:pt x="2736" y="10579"/>
                        <a:pt x="2372" y="11126"/>
                        <a:pt x="1885" y="11582"/>
                      </a:cubicBezTo>
                      <a:cubicBezTo>
                        <a:pt x="1338" y="12037"/>
                        <a:pt x="700" y="12372"/>
                        <a:pt x="1" y="12493"/>
                      </a:cubicBezTo>
                      <a:lnTo>
                        <a:pt x="669" y="15411"/>
                      </a:lnTo>
                      <a:cubicBezTo>
                        <a:pt x="1855" y="15168"/>
                        <a:pt x="2949" y="14621"/>
                        <a:pt x="3831" y="13831"/>
                      </a:cubicBezTo>
                      <a:cubicBezTo>
                        <a:pt x="4439" y="13284"/>
                        <a:pt x="4955" y="12645"/>
                        <a:pt x="5350" y="11916"/>
                      </a:cubicBezTo>
                      <a:cubicBezTo>
                        <a:pt x="5928" y="10882"/>
                        <a:pt x="6323" y="9758"/>
                        <a:pt x="6536" y="8603"/>
                      </a:cubicBezTo>
                      <a:cubicBezTo>
                        <a:pt x="6718" y="7509"/>
                        <a:pt x="6840" y="6414"/>
                        <a:pt x="6809" y="5290"/>
                      </a:cubicBezTo>
                      <a:cubicBezTo>
                        <a:pt x="6809" y="3527"/>
                        <a:pt x="6627" y="1764"/>
                        <a:pt x="626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68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1" name="Google Shape;13121;p113"/>
                <p:cNvSpPr/>
                <p:nvPr/>
              </p:nvSpPr>
              <p:spPr>
                <a:xfrm>
                  <a:off x="8266875" y="2774638"/>
                  <a:ext cx="281200" cy="35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8" h="14056" extrusionOk="0">
                      <a:moveTo>
                        <a:pt x="6293" y="304"/>
                      </a:moveTo>
                      <a:cubicBezTo>
                        <a:pt x="6627" y="335"/>
                        <a:pt x="6901" y="517"/>
                        <a:pt x="7053" y="821"/>
                      </a:cubicBezTo>
                      <a:cubicBezTo>
                        <a:pt x="7235" y="1125"/>
                        <a:pt x="7357" y="1429"/>
                        <a:pt x="7478" y="1794"/>
                      </a:cubicBezTo>
                      <a:cubicBezTo>
                        <a:pt x="7812" y="2979"/>
                        <a:pt x="8086" y="4195"/>
                        <a:pt x="8299" y="5441"/>
                      </a:cubicBezTo>
                      <a:cubicBezTo>
                        <a:pt x="8299" y="5521"/>
                        <a:pt x="8358" y="5559"/>
                        <a:pt x="8423" y="5559"/>
                      </a:cubicBezTo>
                      <a:cubicBezTo>
                        <a:pt x="8481" y="5559"/>
                        <a:pt x="8544" y="5529"/>
                        <a:pt x="8572" y="5471"/>
                      </a:cubicBezTo>
                      <a:cubicBezTo>
                        <a:pt x="8603" y="5289"/>
                        <a:pt x="8633" y="5137"/>
                        <a:pt x="8664" y="4955"/>
                      </a:cubicBezTo>
                      <a:cubicBezTo>
                        <a:pt x="8664" y="4742"/>
                        <a:pt x="8664" y="4499"/>
                        <a:pt x="8664" y="4286"/>
                      </a:cubicBezTo>
                      <a:cubicBezTo>
                        <a:pt x="8694" y="3952"/>
                        <a:pt x="8664" y="3617"/>
                        <a:pt x="8633" y="3313"/>
                      </a:cubicBezTo>
                      <a:cubicBezTo>
                        <a:pt x="8572" y="3070"/>
                        <a:pt x="8572" y="2827"/>
                        <a:pt x="8572" y="2584"/>
                      </a:cubicBezTo>
                      <a:cubicBezTo>
                        <a:pt x="8572" y="2280"/>
                        <a:pt x="8603" y="2006"/>
                        <a:pt x="8724" y="1733"/>
                      </a:cubicBezTo>
                      <a:cubicBezTo>
                        <a:pt x="8816" y="1429"/>
                        <a:pt x="9059" y="1216"/>
                        <a:pt x="9363" y="1155"/>
                      </a:cubicBezTo>
                      <a:lnTo>
                        <a:pt x="9423" y="1155"/>
                      </a:lnTo>
                      <a:cubicBezTo>
                        <a:pt x="9545" y="1186"/>
                        <a:pt x="9697" y="1247"/>
                        <a:pt x="9788" y="1368"/>
                      </a:cubicBezTo>
                      <a:cubicBezTo>
                        <a:pt x="10062" y="1733"/>
                        <a:pt x="10275" y="2158"/>
                        <a:pt x="10366" y="2614"/>
                      </a:cubicBezTo>
                      <a:cubicBezTo>
                        <a:pt x="10852" y="4316"/>
                        <a:pt x="10913" y="6930"/>
                        <a:pt x="10943" y="7599"/>
                      </a:cubicBezTo>
                      <a:lnTo>
                        <a:pt x="10943" y="7842"/>
                      </a:lnTo>
                      <a:cubicBezTo>
                        <a:pt x="10943" y="8663"/>
                        <a:pt x="10761" y="9484"/>
                        <a:pt x="10426" y="10244"/>
                      </a:cubicBezTo>
                      <a:cubicBezTo>
                        <a:pt x="10031" y="11034"/>
                        <a:pt x="9271" y="11642"/>
                        <a:pt x="8390" y="11824"/>
                      </a:cubicBezTo>
                      <a:cubicBezTo>
                        <a:pt x="8299" y="11855"/>
                        <a:pt x="8268" y="11946"/>
                        <a:pt x="8268" y="12007"/>
                      </a:cubicBezTo>
                      <a:cubicBezTo>
                        <a:pt x="8299" y="12098"/>
                        <a:pt x="8360" y="12128"/>
                        <a:pt x="8451" y="12128"/>
                      </a:cubicBezTo>
                      <a:cubicBezTo>
                        <a:pt x="8785" y="12037"/>
                        <a:pt x="9089" y="11915"/>
                        <a:pt x="9363" y="11733"/>
                      </a:cubicBezTo>
                      <a:cubicBezTo>
                        <a:pt x="9484" y="11855"/>
                        <a:pt x="9545" y="12037"/>
                        <a:pt x="9545" y="12189"/>
                      </a:cubicBezTo>
                      <a:cubicBezTo>
                        <a:pt x="9545" y="12462"/>
                        <a:pt x="9454" y="12706"/>
                        <a:pt x="9271" y="12918"/>
                      </a:cubicBezTo>
                      <a:cubicBezTo>
                        <a:pt x="8937" y="13253"/>
                        <a:pt x="8512" y="13466"/>
                        <a:pt x="8025" y="13557"/>
                      </a:cubicBezTo>
                      <a:cubicBezTo>
                        <a:pt x="7660" y="13648"/>
                        <a:pt x="7265" y="13709"/>
                        <a:pt x="6901" y="13739"/>
                      </a:cubicBezTo>
                      <a:cubicBezTo>
                        <a:pt x="6812" y="13748"/>
                        <a:pt x="6725" y="13752"/>
                        <a:pt x="6641" y="13752"/>
                      </a:cubicBezTo>
                      <a:cubicBezTo>
                        <a:pt x="6436" y="13752"/>
                        <a:pt x="6243" y="13730"/>
                        <a:pt x="6050" y="13709"/>
                      </a:cubicBezTo>
                      <a:cubicBezTo>
                        <a:pt x="5746" y="13648"/>
                        <a:pt x="5472" y="13496"/>
                        <a:pt x="5259" y="13253"/>
                      </a:cubicBezTo>
                      <a:cubicBezTo>
                        <a:pt x="5168" y="13131"/>
                        <a:pt x="5138" y="13010"/>
                        <a:pt x="5138" y="12888"/>
                      </a:cubicBezTo>
                      <a:cubicBezTo>
                        <a:pt x="5138" y="12736"/>
                        <a:pt x="5198" y="12584"/>
                        <a:pt x="5290" y="12493"/>
                      </a:cubicBezTo>
                      <a:cubicBezTo>
                        <a:pt x="5290" y="12493"/>
                        <a:pt x="5290" y="12462"/>
                        <a:pt x="5320" y="12462"/>
                      </a:cubicBezTo>
                      <a:cubicBezTo>
                        <a:pt x="5472" y="12493"/>
                        <a:pt x="5654" y="12493"/>
                        <a:pt x="5867" y="12523"/>
                      </a:cubicBezTo>
                      <a:cubicBezTo>
                        <a:pt x="6080" y="12523"/>
                        <a:pt x="6323" y="12462"/>
                        <a:pt x="6536" y="12402"/>
                      </a:cubicBezTo>
                      <a:cubicBezTo>
                        <a:pt x="6597" y="12371"/>
                        <a:pt x="6657" y="12311"/>
                        <a:pt x="6627" y="12219"/>
                      </a:cubicBezTo>
                      <a:cubicBezTo>
                        <a:pt x="6602" y="12170"/>
                        <a:pt x="6537" y="12120"/>
                        <a:pt x="6481" y="12120"/>
                      </a:cubicBezTo>
                      <a:cubicBezTo>
                        <a:pt x="6468" y="12120"/>
                        <a:pt x="6456" y="12123"/>
                        <a:pt x="6445" y="12128"/>
                      </a:cubicBezTo>
                      <a:cubicBezTo>
                        <a:pt x="6262" y="12189"/>
                        <a:pt x="6050" y="12219"/>
                        <a:pt x="5867" y="12219"/>
                      </a:cubicBezTo>
                      <a:cubicBezTo>
                        <a:pt x="5411" y="12219"/>
                        <a:pt x="4986" y="12098"/>
                        <a:pt x="4591" y="11885"/>
                      </a:cubicBezTo>
                      <a:cubicBezTo>
                        <a:pt x="4013" y="11551"/>
                        <a:pt x="3496" y="11125"/>
                        <a:pt x="3040" y="10639"/>
                      </a:cubicBezTo>
                      <a:cubicBezTo>
                        <a:pt x="2463" y="10092"/>
                        <a:pt x="1885" y="9575"/>
                        <a:pt x="1308" y="8997"/>
                      </a:cubicBezTo>
                      <a:cubicBezTo>
                        <a:pt x="821" y="8541"/>
                        <a:pt x="335" y="8055"/>
                        <a:pt x="244" y="7447"/>
                      </a:cubicBezTo>
                      <a:cubicBezTo>
                        <a:pt x="244" y="7386"/>
                        <a:pt x="244" y="7356"/>
                        <a:pt x="244" y="7295"/>
                      </a:cubicBezTo>
                      <a:cubicBezTo>
                        <a:pt x="244" y="7113"/>
                        <a:pt x="305" y="6930"/>
                        <a:pt x="396" y="6809"/>
                      </a:cubicBezTo>
                      <a:cubicBezTo>
                        <a:pt x="517" y="6627"/>
                        <a:pt x="730" y="6535"/>
                        <a:pt x="943" y="6535"/>
                      </a:cubicBezTo>
                      <a:cubicBezTo>
                        <a:pt x="1460" y="6535"/>
                        <a:pt x="2159" y="6900"/>
                        <a:pt x="2797" y="7417"/>
                      </a:cubicBezTo>
                      <a:cubicBezTo>
                        <a:pt x="3223" y="7751"/>
                        <a:pt x="3587" y="8116"/>
                        <a:pt x="3952" y="8511"/>
                      </a:cubicBezTo>
                      <a:cubicBezTo>
                        <a:pt x="3952" y="8541"/>
                        <a:pt x="3983" y="8602"/>
                        <a:pt x="4043" y="8602"/>
                      </a:cubicBezTo>
                      <a:lnTo>
                        <a:pt x="4165" y="8754"/>
                      </a:lnTo>
                      <a:lnTo>
                        <a:pt x="4256" y="8815"/>
                      </a:lnTo>
                      <a:lnTo>
                        <a:pt x="4378" y="8754"/>
                      </a:lnTo>
                      <a:cubicBezTo>
                        <a:pt x="4742" y="8329"/>
                        <a:pt x="5290" y="8116"/>
                        <a:pt x="5837" y="8116"/>
                      </a:cubicBezTo>
                      <a:lnTo>
                        <a:pt x="5928" y="8116"/>
                      </a:lnTo>
                      <a:cubicBezTo>
                        <a:pt x="6505" y="8146"/>
                        <a:pt x="7053" y="8420"/>
                        <a:pt x="7387" y="8906"/>
                      </a:cubicBezTo>
                      <a:cubicBezTo>
                        <a:pt x="7418" y="8937"/>
                        <a:pt x="7455" y="8950"/>
                        <a:pt x="7491" y="8950"/>
                      </a:cubicBezTo>
                      <a:cubicBezTo>
                        <a:pt x="7597" y="8950"/>
                        <a:pt x="7698" y="8837"/>
                        <a:pt x="7630" y="8724"/>
                      </a:cubicBezTo>
                      <a:cubicBezTo>
                        <a:pt x="7205" y="8177"/>
                        <a:pt x="6597" y="7842"/>
                        <a:pt x="5928" y="7812"/>
                      </a:cubicBezTo>
                      <a:lnTo>
                        <a:pt x="5837" y="7812"/>
                      </a:lnTo>
                      <a:cubicBezTo>
                        <a:pt x="5259" y="7812"/>
                        <a:pt x="4682" y="8055"/>
                        <a:pt x="4287" y="8450"/>
                      </a:cubicBezTo>
                      <a:lnTo>
                        <a:pt x="4226" y="8389"/>
                      </a:lnTo>
                      <a:cubicBezTo>
                        <a:pt x="4195" y="7842"/>
                        <a:pt x="4074" y="7326"/>
                        <a:pt x="3891" y="6839"/>
                      </a:cubicBezTo>
                      <a:cubicBezTo>
                        <a:pt x="3527" y="5775"/>
                        <a:pt x="3040" y="4681"/>
                        <a:pt x="2584" y="3648"/>
                      </a:cubicBezTo>
                      <a:cubicBezTo>
                        <a:pt x="2432" y="3313"/>
                        <a:pt x="2311" y="2949"/>
                        <a:pt x="2250" y="2584"/>
                      </a:cubicBezTo>
                      <a:lnTo>
                        <a:pt x="2250" y="2402"/>
                      </a:lnTo>
                      <a:cubicBezTo>
                        <a:pt x="2220" y="2098"/>
                        <a:pt x="2341" y="1824"/>
                        <a:pt x="2554" y="1611"/>
                      </a:cubicBezTo>
                      <a:cubicBezTo>
                        <a:pt x="2676" y="1459"/>
                        <a:pt x="2858" y="1368"/>
                        <a:pt x="3071" y="1368"/>
                      </a:cubicBezTo>
                      <a:cubicBezTo>
                        <a:pt x="3435" y="1398"/>
                        <a:pt x="3739" y="1611"/>
                        <a:pt x="3952" y="1915"/>
                      </a:cubicBezTo>
                      <a:cubicBezTo>
                        <a:pt x="4864" y="2949"/>
                        <a:pt x="5624" y="5198"/>
                        <a:pt x="5806" y="5775"/>
                      </a:cubicBezTo>
                      <a:cubicBezTo>
                        <a:pt x="5806" y="5825"/>
                        <a:pt x="5847" y="5875"/>
                        <a:pt x="5911" y="5875"/>
                      </a:cubicBezTo>
                      <a:cubicBezTo>
                        <a:pt x="5926" y="5875"/>
                        <a:pt x="5942" y="5872"/>
                        <a:pt x="5958" y="5867"/>
                      </a:cubicBezTo>
                      <a:cubicBezTo>
                        <a:pt x="6019" y="5867"/>
                        <a:pt x="6080" y="5806"/>
                        <a:pt x="6080" y="5715"/>
                      </a:cubicBezTo>
                      <a:cubicBezTo>
                        <a:pt x="6019" y="4681"/>
                        <a:pt x="5837" y="3678"/>
                        <a:pt x="5594" y="2675"/>
                      </a:cubicBezTo>
                      <a:cubicBezTo>
                        <a:pt x="5442" y="2250"/>
                        <a:pt x="5350" y="1794"/>
                        <a:pt x="5320" y="1338"/>
                      </a:cubicBezTo>
                      <a:cubicBezTo>
                        <a:pt x="5290" y="1034"/>
                        <a:pt x="5411" y="760"/>
                        <a:pt x="5594" y="547"/>
                      </a:cubicBezTo>
                      <a:cubicBezTo>
                        <a:pt x="5776" y="365"/>
                        <a:pt x="5989" y="304"/>
                        <a:pt x="6201" y="304"/>
                      </a:cubicBezTo>
                      <a:close/>
                      <a:moveTo>
                        <a:pt x="6201" y="0"/>
                      </a:moveTo>
                      <a:cubicBezTo>
                        <a:pt x="5898" y="0"/>
                        <a:pt x="5624" y="122"/>
                        <a:pt x="5381" y="335"/>
                      </a:cubicBezTo>
                      <a:cubicBezTo>
                        <a:pt x="5138" y="578"/>
                        <a:pt x="5016" y="943"/>
                        <a:pt x="5046" y="1307"/>
                      </a:cubicBezTo>
                      <a:cubicBezTo>
                        <a:pt x="5077" y="1794"/>
                        <a:pt x="5168" y="2280"/>
                        <a:pt x="5320" y="2736"/>
                      </a:cubicBezTo>
                      <a:cubicBezTo>
                        <a:pt x="5472" y="3344"/>
                        <a:pt x="5594" y="3921"/>
                        <a:pt x="5685" y="4529"/>
                      </a:cubicBezTo>
                      <a:cubicBezTo>
                        <a:pt x="5502" y="4043"/>
                        <a:pt x="5320" y="3587"/>
                        <a:pt x="5077" y="3131"/>
                      </a:cubicBezTo>
                      <a:cubicBezTo>
                        <a:pt x="4834" y="2614"/>
                        <a:pt x="4560" y="2158"/>
                        <a:pt x="4195" y="1702"/>
                      </a:cubicBezTo>
                      <a:cubicBezTo>
                        <a:pt x="3952" y="1338"/>
                        <a:pt x="3527" y="1125"/>
                        <a:pt x="3101" y="1064"/>
                      </a:cubicBezTo>
                      <a:cubicBezTo>
                        <a:pt x="2828" y="1064"/>
                        <a:pt x="2554" y="1186"/>
                        <a:pt x="2372" y="1398"/>
                      </a:cubicBezTo>
                      <a:cubicBezTo>
                        <a:pt x="2128" y="1672"/>
                        <a:pt x="1976" y="2037"/>
                        <a:pt x="2007" y="2402"/>
                      </a:cubicBezTo>
                      <a:lnTo>
                        <a:pt x="2007" y="2614"/>
                      </a:lnTo>
                      <a:cubicBezTo>
                        <a:pt x="2068" y="3009"/>
                        <a:pt x="2189" y="3405"/>
                        <a:pt x="2372" y="3769"/>
                      </a:cubicBezTo>
                      <a:cubicBezTo>
                        <a:pt x="2828" y="4803"/>
                        <a:pt x="3283" y="5867"/>
                        <a:pt x="3648" y="6930"/>
                      </a:cubicBezTo>
                      <a:cubicBezTo>
                        <a:pt x="3770" y="7265"/>
                        <a:pt x="3861" y="7630"/>
                        <a:pt x="3922" y="7994"/>
                      </a:cubicBezTo>
                      <a:cubicBezTo>
                        <a:pt x="3648" y="7721"/>
                        <a:pt x="3344" y="7447"/>
                        <a:pt x="3010" y="7174"/>
                      </a:cubicBezTo>
                      <a:cubicBezTo>
                        <a:pt x="2372" y="6687"/>
                        <a:pt x="1642" y="6231"/>
                        <a:pt x="1004" y="6231"/>
                      </a:cubicBezTo>
                      <a:cubicBezTo>
                        <a:pt x="669" y="6231"/>
                        <a:pt x="396" y="6383"/>
                        <a:pt x="214" y="6627"/>
                      </a:cubicBezTo>
                      <a:cubicBezTo>
                        <a:pt x="62" y="6809"/>
                        <a:pt x="1" y="7052"/>
                        <a:pt x="1" y="7265"/>
                      </a:cubicBezTo>
                      <a:cubicBezTo>
                        <a:pt x="1" y="7356"/>
                        <a:pt x="1" y="7417"/>
                        <a:pt x="1" y="7478"/>
                      </a:cubicBezTo>
                      <a:cubicBezTo>
                        <a:pt x="122" y="8207"/>
                        <a:pt x="669" y="8754"/>
                        <a:pt x="1156" y="9210"/>
                      </a:cubicBezTo>
                      <a:lnTo>
                        <a:pt x="2888" y="10852"/>
                      </a:lnTo>
                      <a:cubicBezTo>
                        <a:pt x="3344" y="11338"/>
                        <a:pt x="3891" y="11763"/>
                        <a:pt x="4499" y="12128"/>
                      </a:cubicBezTo>
                      <a:cubicBezTo>
                        <a:pt x="4682" y="12219"/>
                        <a:pt x="4864" y="12311"/>
                        <a:pt x="5046" y="12371"/>
                      </a:cubicBezTo>
                      <a:cubicBezTo>
                        <a:pt x="4955" y="12523"/>
                        <a:pt x="4894" y="12706"/>
                        <a:pt x="4894" y="12888"/>
                      </a:cubicBezTo>
                      <a:cubicBezTo>
                        <a:pt x="4894" y="13101"/>
                        <a:pt x="4955" y="13283"/>
                        <a:pt x="5046" y="13435"/>
                      </a:cubicBezTo>
                      <a:cubicBezTo>
                        <a:pt x="5290" y="13739"/>
                        <a:pt x="5654" y="13952"/>
                        <a:pt x="6019" y="14013"/>
                      </a:cubicBezTo>
                      <a:cubicBezTo>
                        <a:pt x="6234" y="14034"/>
                        <a:pt x="6449" y="14056"/>
                        <a:pt x="6664" y="14056"/>
                      </a:cubicBezTo>
                      <a:cubicBezTo>
                        <a:pt x="6753" y="14056"/>
                        <a:pt x="6842" y="14052"/>
                        <a:pt x="6931" y="14043"/>
                      </a:cubicBezTo>
                      <a:cubicBezTo>
                        <a:pt x="7326" y="14013"/>
                        <a:pt x="7721" y="13952"/>
                        <a:pt x="8086" y="13861"/>
                      </a:cubicBezTo>
                      <a:cubicBezTo>
                        <a:pt x="8633" y="13739"/>
                        <a:pt x="9119" y="13466"/>
                        <a:pt x="9484" y="13101"/>
                      </a:cubicBezTo>
                      <a:cubicBezTo>
                        <a:pt x="9697" y="12827"/>
                        <a:pt x="9819" y="12523"/>
                        <a:pt x="9819" y="12189"/>
                      </a:cubicBezTo>
                      <a:cubicBezTo>
                        <a:pt x="9819" y="11946"/>
                        <a:pt x="9758" y="11763"/>
                        <a:pt x="9606" y="11581"/>
                      </a:cubicBezTo>
                      <a:cubicBezTo>
                        <a:pt x="10062" y="11247"/>
                        <a:pt x="10426" y="10821"/>
                        <a:pt x="10670" y="10335"/>
                      </a:cubicBezTo>
                      <a:cubicBezTo>
                        <a:pt x="11065" y="9545"/>
                        <a:pt x="11247" y="8693"/>
                        <a:pt x="11247" y="7812"/>
                      </a:cubicBezTo>
                      <a:cubicBezTo>
                        <a:pt x="11247" y="7751"/>
                        <a:pt x="11247" y="7660"/>
                        <a:pt x="11247" y="7569"/>
                      </a:cubicBezTo>
                      <a:cubicBezTo>
                        <a:pt x="11217" y="6323"/>
                        <a:pt x="11095" y="5107"/>
                        <a:pt x="10943" y="3891"/>
                      </a:cubicBezTo>
                      <a:cubicBezTo>
                        <a:pt x="10852" y="3192"/>
                        <a:pt x="10670" y="2493"/>
                        <a:pt x="10426" y="1824"/>
                      </a:cubicBezTo>
                      <a:cubicBezTo>
                        <a:pt x="10335" y="1581"/>
                        <a:pt x="10183" y="1338"/>
                        <a:pt x="10001" y="1155"/>
                      </a:cubicBezTo>
                      <a:cubicBezTo>
                        <a:pt x="9849" y="973"/>
                        <a:pt x="9636" y="851"/>
                        <a:pt x="9393" y="851"/>
                      </a:cubicBezTo>
                      <a:lnTo>
                        <a:pt x="9332" y="851"/>
                      </a:lnTo>
                      <a:cubicBezTo>
                        <a:pt x="8937" y="912"/>
                        <a:pt x="8572" y="1216"/>
                        <a:pt x="8451" y="1611"/>
                      </a:cubicBezTo>
                      <a:cubicBezTo>
                        <a:pt x="8329" y="1915"/>
                        <a:pt x="8268" y="2219"/>
                        <a:pt x="8268" y="2554"/>
                      </a:cubicBezTo>
                      <a:cubicBezTo>
                        <a:pt x="8268" y="2827"/>
                        <a:pt x="8299" y="3070"/>
                        <a:pt x="8329" y="3313"/>
                      </a:cubicBezTo>
                      <a:cubicBezTo>
                        <a:pt x="8360" y="3648"/>
                        <a:pt x="8390" y="3952"/>
                        <a:pt x="8390" y="4256"/>
                      </a:cubicBezTo>
                      <a:lnTo>
                        <a:pt x="8390" y="4408"/>
                      </a:lnTo>
                      <a:cubicBezTo>
                        <a:pt x="8208" y="3496"/>
                        <a:pt x="7995" y="2554"/>
                        <a:pt x="7721" y="1672"/>
                      </a:cubicBezTo>
                      <a:cubicBezTo>
                        <a:pt x="7630" y="1307"/>
                        <a:pt x="7478" y="973"/>
                        <a:pt x="7296" y="639"/>
                      </a:cubicBezTo>
                      <a:cubicBezTo>
                        <a:pt x="7113" y="274"/>
                        <a:pt x="6749" y="31"/>
                        <a:pt x="63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2" name="Google Shape;13122;p113"/>
                <p:cNvSpPr/>
                <p:nvPr/>
              </p:nvSpPr>
              <p:spPr>
                <a:xfrm>
                  <a:off x="8273725" y="2782238"/>
                  <a:ext cx="267500" cy="3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00" h="13466" extrusionOk="0">
                      <a:moveTo>
                        <a:pt x="5958" y="0"/>
                      </a:moveTo>
                      <a:cubicBezTo>
                        <a:pt x="5867" y="0"/>
                        <a:pt x="5745" y="31"/>
                        <a:pt x="5654" y="61"/>
                      </a:cubicBezTo>
                      <a:cubicBezTo>
                        <a:pt x="5532" y="91"/>
                        <a:pt x="5441" y="152"/>
                        <a:pt x="5350" y="243"/>
                      </a:cubicBezTo>
                      <a:cubicBezTo>
                        <a:pt x="5168" y="456"/>
                        <a:pt x="5046" y="730"/>
                        <a:pt x="5076" y="1034"/>
                      </a:cubicBezTo>
                      <a:cubicBezTo>
                        <a:pt x="5107" y="1490"/>
                        <a:pt x="5198" y="1946"/>
                        <a:pt x="5320" y="2401"/>
                      </a:cubicBezTo>
                      <a:cubicBezTo>
                        <a:pt x="5593" y="3374"/>
                        <a:pt x="5776" y="4408"/>
                        <a:pt x="5836" y="5441"/>
                      </a:cubicBezTo>
                      <a:cubicBezTo>
                        <a:pt x="5836" y="5502"/>
                        <a:pt x="5776" y="5563"/>
                        <a:pt x="5715" y="5593"/>
                      </a:cubicBezTo>
                      <a:cubicBezTo>
                        <a:pt x="5624" y="5593"/>
                        <a:pt x="5563" y="5563"/>
                        <a:pt x="5532" y="5471"/>
                      </a:cubicBezTo>
                      <a:cubicBezTo>
                        <a:pt x="5532" y="5411"/>
                        <a:pt x="5502" y="5350"/>
                        <a:pt x="5502" y="5319"/>
                      </a:cubicBezTo>
                      <a:cubicBezTo>
                        <a:pt x="5259" y="4560"/>
                        <a:pt x="4529" y="2584"/>
                        <a:pt x="3709" y="1611"/>
                      </a:cubicBezTo>
                      <a:cubicBezTo>
                        <a:pt x="3496" y="1307"/>
                        <a:pt x="3161" y="1125"/>
                        <a:pt x="2827" y="1064"/>
                      </a:cubicBezTo>
                      <a:cubicBezTo>
                        <a:pt x="2645" y="1064"/>
                        <a:pt x="2493" y="1155"/>
                        <a:pt x="2371" y="1277"/>
                      </a:cubicBezTo>
                      <a:cubicBezTo>
                        <a:pt x="2341" y="1277"/>
                        <a:pt x="2310" y="1307"/>
                        <a:pt x="2310" y="1307"/>
                      </a:cubicBezTo>
                      <a:cubicBezTo>
                        <a:pt x="2098" y="1520"/>
                        <a:pt x="1976" y="1824"/>
                        <a:pt x="2006" y="2128"/>
                      </a:cubicBezTo>
                      <a:lnTo>
                        <a:pt x="2006" y="2280"/>
                      </a:lnTo>
                      <a:cubicBezTo>
                        <a:pt x="2067" y="2675"/>
                        <a:pt x="2189" y="3040"/>
                        <a:pt x="2341" y="3374"/>
                      </a:cubicBezTo>
                      <a:cubicBezTo>
                        <a:pt x="2797" y="4408"/>
                        <a:pt x="3253" y="5471"/>
                        <a:pt x="3648" y="6535"/>
                      </a:cubicBezTo>
                      <a:cubicBezTo>
                        <a:pt x="3830" y="7022"/>
                        <a:pt x="3921" y="7569"/>
                        <a:pt x="3982" y="8085"/>
                      </a:cubicBezTo>
                      <a:lnTo>
                        <a:pt x="4043" y="8177"/>
                      </a:lnTo>
                      <a:cubicBezTo>
                        <a:pt x="4438" y="7751"/>
                        <a:pt x="5016" y="7538"/>
                        <a:pt x="5593" y="7538"/>
                      </a:cubicBezTo>
                      <a:lnTo>
                        <a:pt x="5684" y="7538"/>
                      </a:lnTo>
                      <a:cubicBezTo>
                        <a:pt x="6353" y="7569"/>
                        <a:pt x="6961" y="7903"/>
                        <a:pt x="7356" y="8450"/>
                      </a:cubicBezTo>
                      <a:cubicBezTo>
                        <a:pt x="7445" y="8539"/>
                        <a:pt x="7339" y="8660"/>
                        <a:pt x="7240" y="8660"/>
                      </a:cubicBezTo>
                      <a:cubicBezTo>
                        <a:pt x="7204" y="8660"/>
                        <a:pt x="7168" y="8643"/>
                        <a:pt x="7143" y="8602"/>
                      </a:cubicBezTo>
                      <a:cubicBezTo>
                        <a:pt x="6779" y="8146"/>
                        <a:pt x="6231" y="7842"/>
                        <a:pt x="5654" y="7812"/>
                      </a:cubicBezTo>
                      <a:lnTo>
                        <a:pt x="5593" y="7812"/>
                      </a:lnTo>
                      <a:cubicBezTo>
                        <a:pt x="5016" y="7812"/>
                        <a:pt x="4499" y="8055"/>
                        <a:pt x="4134" y="8481"/>
                      </a:cubicBezTo>
                      <a:lnTo>
                        <a:pt x="4013" y="8511"/>
                      </a:lnTo>
                      <a:lnTo>
                        <a:pt x="3891" y="8450"/>
                      </a:lnTo>
                      <a:lnTo>
                        <a:pt x="3800" y="8329"/>
                      </a:lnTo>
                      <a:cubicBezTo>
                        <a:pt x="3739" y="8298"/>
                        <a:pt x="3709" y="8268"/>
                        <a:pt x="3709" y="8207"/>
                      </a:cubicBezTo>
                      <a:cubicBezTo>
                        <a:pt x="3344" y="7812"/>
                        <a:pt x="2949" y="7447"/>
                        <a:pt x="2554" y="7143"/>
                      </a:cubicBezTo>
                      <a:cubicBezTo>
                        <a:pt x="1915" y="6626"/>
                        <a:pt x="1186" y="6231"/>
                        <a:pt x="699" y="6231"/>
                      </a:cubicBezTo>
                      <a:cubicBezTo>
                        <a:pt x="487" y="6231"/>
                        <a:pt x="274" y="6323"/>
                        <a:pt x="152" y="6505"/>
                      </a:cubicBezTo>
                      <a:cubicBezTo>
                        <a:pt x="31" y="6657"/>
                        <a:pt x="0" y="6839"/>
                        <a:pt x="0" y="6991"/>
                      </a:cubicBezTo>
                      <a:cubicBezTo>
                        <a:pt x="0" y="7052"/>
                        <a:pt x="0" y="7113"/>
                        <a:pt x="0" y="7174"/>
                      </a:cubicBezTo>
                      <a:cubicBezTo>
                        <a:pt x="92" y="7751"/>
                        <a:pt x="578" y="8268"/>
                        <a:pt x="1064" y="8724"/>
                      </a:cubicBezTo>
                      <a:cubicBezTo>
                        <a:pt x="1642" y="9271"/>
                        <a:pt x="2219" y="9818"/>
                        <a:pt x="2797" y="10365"/>
                      </a:cubicBezTo>
                      <a:cubicBezTo>
                        <a:pt x="3253" y="10851"/>
                        <a:pt x="3769" y="11247"/>
                        <a:pt x="4347" y="11581"/>
                      </a:cubicBezTo>
                      <a:cubicBezTo>
                        <a:pt x="4742" y="11794"/>
                        <a:pt x="5168" y="11915"/>
                        <a:pt x="5593" y="11946"/>
                      </a:cubicBezTo>
                      <a:cubicBezTo>
                        <a:pt x="5806" y="11946"/>
                        <a:pt x="5988" y="11915"/>
                        <a:pt x="6201" y="11855"/>
                      </a:cubicBezTo>
                      <a:cubicBezTo>
                        <a:pt x="6216" y="11847"/>
                        <a:pt x="6233" y="11843"/>
                        <a:pt x="6251" y="11843"/>
                      </a:cubicBezTo>
                      <a:cubicBezTo>
                        <a:pt x="6304" y="11843"/>
                        <a:pt x="6361" y="11877"/>
                        <a:pt x="6383" y="11946"/>
                      </a:cubicBezTo>
                      <a:cubicBezTo>
                        <a:pt x="6383" y="12007"/>
                        <a:pt x="6353" y="12098"/>
                        <a:pt x="6292" y="12128"/>
                      </a:cubicBezTo>
                      <a:cubicBezTo>
                        <a:pt x="6049" y="12189"/>
                        <a:pt x="5836" y="12219"/>
                        <a:pt x="5593" y="12219"/>
                      </a:cubicBezTo>
                      <a:cubicBezTo>
                        <a:pt x="5411" y="12219"/>
                        <a:pt x="5228" y="12189"/>
                        <a:pt x="5046" y="12158"/>
                      </a:cubicBezTo>
                      <a:cubicBezTo>
                        <a:pt x="5046" y="12158"/>
                        <a:pt x="5046" y="12219"/>
                        <a:pt x="5046" y="12219"/>
                      </a:cubicBezTo>
                      <a:cubicBezTo>
                        <a:pt x="4924" y="12310"/>
                        <a:pt x="4894" y="12432"/>
                        <a:pt x="4894" y="12584"/>
                      </a:cubicBezTo>
                      <a:cubicBezTo>
                        <a:pt x="4894" y="12706"/>
                        <a:pt x="4924" y="12858"/>
                        <a:pt x="5016" y="12979"/>
                      </a:cubicBezTo>
                      <a:cubicBezTo>
                        <a:pt x="5198" y="13192"/>
                        <a:pt x="5502" y="13374"/>
                        <a:pt x="5806" y="13405"/>
                      </a:cubicBezTo>
                      <a:cubicBezTo>
                        <a:pt x="6079" y="13465"/>
                        <a:pt x="6353" y="13465"/>
                        <a:pt x="6627" y="13465"/>
                      </a:cubicBezTo>
                      <a:lnTo>
                        <a:pt x="6779" y="13465"/>
                      </a:lnTo>
                      <a:cubicBezTo>
                        <a:pt x="7113" y="13435"/>
                        <a:pt x="7447" y="13374"/>
                        <a:pt x="7751" y="13283"/>
                      </a:cubicBezTo>
                      <a:cubicBezTo>
                        <a:pt x="8238" y="13192"/>
                        <a:pt x="8663" y="12979"/>
                        <a:pt x="8997" y="12645"/>
                      </a:cubicBezTo>
                      <a:cubicBezTo>
                        <a:pt x="9180" y="12432"/>
                        <a:pt x="9271" y="12189"/>
                        <a:pt x="9271" y="11915"/>
                      </a:cubicBezTo>
                      <a:cubicBezTo>
                        <a:pt x="9271" y="11763"/>
                        <a:pt x="9210" y="11581"/>
                        <a:pt x="9089" y="11459"/>
                      </a:cubicBezTo>
                      <a:cubicBezTo>
                        <a:pt x="8815" y="11611"/>
                        <a:pt x="8542" y="11733"/>
                        <a:pt x="8207" y="11824"/>
                      </a:cubicBezTo>
                      <a:lnTo>
                        <a:pt x="8177" y="11824"/>
                      </a:lnTo>
                      <a:cubicBezTo>
                        <a:pt x="8086" y="11824"/>
                        <a:pt x="8025" y="11794"/>
                        <a:pt x="7994" y="11703"/>
                      </a:cubicBezTo>
                      <a:cubicBezTo>
                        <a:pt x="7994" y="11672"/>
                        <a:pt x="7994" y="11642"/>
                        <a:pt x="7994" y="11642"/>
                      </a:cubicBezTo>
                      <a:cubicBezTo>
                        <a:pt x="8025" y="11581"/>
                        <a:pt x="8055" y="11551"/>
                        <a:pt x="8116" y="11520"/>
                      </a:cubicBezTo>
                      <a:cubicBezTo>
                        <a:pt x="8997" y="11338"/>
                        <a:pt x="9757" y="10730"/>
                        <a:pt x="10152" y="9940"/>
                      </a:cubicBezTo>
                      <a:cubicBezTo>
                        <a:pt x="10517" y="9180"/>
                        <a:pt x="10700" y="8359"/>
                        <a:pt x="10700" y="7538"/>
                      </a:cubicBezTo>
                      <a:cubicBezTo>
                        <a:pt x="10700" y="7447"/>
                        <a:pt x="10669" y="7356"/>
                        <a:pt x="10669" y="7326"/>
                      </a:cubicBezTo>
                      <a:cubicBezTo>
                        <a:pt x="10639" y="6626"/>
                        <a:pt x="10578" y="4012"/>
                        <a:pt x="10122" y="2341"/>
                      </a:cubicBezTo>
                      <a:cubicBezTo>
                        <a:pt x="10001" y="1885"/>
                        <a:pt x="9818" y="1429"/>
                        <a:pt x="9514" y="1064"/>
                      </a:cubicBezTo>
                      <a:cubicBezTo>
                        <a:pt x="9423" y="973"/>
                        <a:pt x="9301" y="882"/>
                        <a:pt x="9149" y="882"/>
                      </a:cubicBezTo>
                      <a:lnTo>
                        <a:pt x="9119" y="882"/>
                      </a:lnTo>
                      <a:cubicBezTo>
                        <a:pt x="9028" y="882"/>
                        <a:pt x="8937" y="912"/>
                        <a:pt x="8876" y="943"/>
                      </a:cubicBezTo>
                      <a:cubicBezTo>
                        <a:pt x="8663" y="1064"/>
                        <a:pt x="8542" y="1246"/>
                        <a:pt x="8450" y="1429"/>
                      </a:cubicBezTo>
                      <a:cubicBezTo>
                        <a:pt x="8359" y="1702"/>
                        <a:pt x="8298" y="2006"/>
                        <a:pt x="8298" y="2310"/>
                      </a:cubicBezTo>
                      <a:cubicBezTo>
                        <a:pt x="8298" y="2523"/>
                        <a:pt x="8329" y="2766"/>
                        <a:pt x="8359" y="3009"/>
                      </a:cubicBezTo>
                      <a:cubicBezTo>
                        <a:pt x="8390" y="3344"/>
                        <a:pt x="8420" y="3648"/>
                        <a:pt x="8420" y="3982"/>
                      </a:cubicBezTo>
                      <a:cubicBezTo>
                        <a:pt x="8420" y="4225"/>
                        <a:pt x="8390" y="4468"/>
                        <a:pt x="8390" y="4651"/>
                      </a:cubicBezTo>
                      <a:cubicBezTo>
                        <a:pt x="8390" y="4833"/>
                        <a:pt x="8359" y="5016"/>
                        <a:pt x="8298" y="5167"/>
                      </a:cubicBezTo>
                      <a:cubicBezTo>
                        <a:pt x="8270" y="5239"/>
                        <a:pt x="8214" y="5270"/>
                        <a:pt x="8160" y="5270"/>
                      </a:cubicBezTo>
                      <a:cubicBezTo>
                        <a:pt x="8099" y="5270"/>
                        <a:pt x="8041" y="5232"/>
                        <a:pt x="8025" y="5167"/>
                      </a:cubicBezTo>
                      <a:cubicBezTo>
                        <a:pt x="8025" y="5137"/>
                        <a:pt x="8025" y="5137"/>
                        <a:pt x="8025" y="5107"/>
                      </a:cubicBezTo>
                      <a:cubicBezTo>
                        <a:pt x="7812" y="3891"/>
                        <a:pt x="7569" y="2675"/>
                        <a:pt x="7204" y="1490"/>
                      </a:cubicBezTo>
                      <a:cubicBezTo>
                        <a:pt x="7113" y="1155"/>
                        <a:pt x="6991" y="821"/>
                        <a:pt x="6809" y="517"/>
                      </a:cubicBezTo>
                      <a:cubicBezTo>
                        <a:pt x="6657" y="243"/>
                        <a:pt x="6383" y="31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3" name="Google Shape;13123;p113"/>
                <p:cNvSpPr/>
                <p:nvPr/>
              </p:nvSpPr>
              <p:spPr>
                <a:xfrm>
                  <a:off x="8332225" y="2808063"/>
                  <a:ext cx="79050" cy="12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2" h="4847" extrusionOk="0">
                      <a:moveTo>
                        <a:pt x="457" y="1"/>
                      </a:moveTo>
                      <a:cubicBezTo>
                        <a:pt x="274" y="1"/>
                        <a:pt x="122" y="92"/>
                        <a:pt x="1" y="213"/>
                      </a:cubicBezTo>
                      <a:cubicBezTo>
                        <a:pt x="1186" y="1460"/>
                        <a:pt x="2037" y="2949"/>
                        <a:pt x="2554" y="4590"/>
                      </a:cubicBezTo>
                      <a:cubicBezTo>
                        <a:pt x="2584" y="4651"/>
                        <a:pt x="2615" y="4742"/>
                        <a:pt x="2676" y="4803"/>
                      </a:cubicBezTo>
                      <a:cubicBezTo>
                        <a:pt x="2724" y="4832"/>
                        <a:pt x="2776" y="4846"/>
                        <a:pt x="2826" y="4846"/>
                      </a:cubicBezTo>
                      <a:cubicBezTo>
                        <a:pt x="2932" y="4846"/>
                        <a:pt x="3029" y="4785"/>
                        <a:pt x="3071" y="4682"/>
                      </a:cubicBezTo>
                      <a:cubicBezTo>
                        <a:pt x="3132" y="4530"/>
                        <a:pt x="3162" y="4408"/>
                        <a:pt x="3132" y="4256"/>
                      </a:cubicBezTo>
                      <a:cubicBezTo>
                        <a:pt x="2888" y="3496"/>
                        <a:pt x="2189" y="1520"/>
                        <a:pt x="1338" y="548"/>
                      </a:cubicBezTo>
                      <a:cubicBezTo>
                        <a:pt x="1125" y="244"/>
                        <a:pt x="821" y="61"/>
                        <a:pt x="45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4" name="Google Shape;13124;p113"/>
                <p:cNvSpPr/>
                <p:nvPr/>
              </p:nvSpPr>
              <p:spPr>
                <a:xfrm>
                  <a:off x="8415050" y="2781463"/>
                  <a:ext cx="58550" cy="1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5852" extrusionOk="0">
                      <a:moveTo>
                        <a:pt x="274" y="1"/>
                      </a:moveTo>
                      <a:cubicBezTo>
                        <a:pt x="183" y="1"/>
                        <a:pt x="92" y="1"/>
                        <a:pt x="1" y="31"/>
                      </a:cubicBezTo>
                      <a:cubicBezTo>
                        <a:pt x="487" y="639"/>
                        <a:pt x="852" y="1338"/>
                        <a:pt x="1065" y="2068"/>
                      </a:cubicBezTo>
                      <a:cubicBezTo>
                        <a:pt x="1369" y="3132"/>
                        <a:pt x="1460" y="4256"/>
                        <a:pt x="1338" y="5381"/>
                      </a:cubicBezTo>
                      <a:cubicBezTo>
                        <a:pt x="1338" y="5533"/>
                        <a:pt x="1338" y="5715"/>
                        <a:pt x="1430" y="5806"/>
                      </a:cubicBezTo>
                      <a:cubicBezTo>
                        <a:pt x="1490" y="5837"/>
                        <a:pt x="1551" y="5852"/>
                        <a:pt x="1612" y="5852"/>
                      </a:cubicBezTo>
                      <a:cubicBezTo>
                        <a:pt x="1673" y="5852"/>
                        <a:pt x="1733" y="5837"/>
                        <a:pt x="1794" y="5806"/>
                      </a:cubicBezTo>
                      <a:cubicBezTo>
                        <a:pt x="2068" y="5654"/>
                        <a:pt x="2281" y="5411"/>
                        <a:pt x="2341" y="5107"/>
                      </a:cubicBezTo>
                      <a:cubicBezTo>
                        <a:pt x="2159" y="3891"/>
                        <a:pt x="1885" y="2676"/>
                        <a:pt x="1551" y="1490"/>
                      </a:cubicBezTo>
                      <a:cubicBezTo>
                        <a:pt x="1430" y="1156"/>
                        <a:pt x="1308" y="822"/>
                        <a:pt x="1156" y="518"/>
                      </a:cubicBezTo>
                      <a:cubicBezTo>
                        <a:pt x="974" y="214"/>
                        <a:pt x="700" y="31"/>
                        <a:pt x="39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5" name="Google Shape;13125;p113"/>
                <p:cNvSpPr/>
                <p:nvPr/>
              </p:nvSpPr>
              <p:spPr>
                <a:xfrm>
                  <a:off x="8443175" y="3068713"/>
                  <a:ext cx="62325" cy="4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3" h="1977" extrusionOk="0">
                      <a:moveTo>
                        <a:pt x="2311" y="0"/>
                      </a:moveTo>
                      <a:cubicBezTo>
                        <a:pt x="2037" y="152"/>
                        <a:pt x="1733" y="274"/>
                        <a:pt x="1429" y="335"/>
                      </a:cubicBezTo>
                      <a:cubicBezTo>
                        <a:pt x="1095" y="1003"/>
                        <a:pt x="608" y="1551"/>
                        <a:pt x="1" y="1976"/>
                      </a:cubicBezTo>
                      <a:cubicBezTo>
                        <a:pt x="335" y="1946"/>
                        <a:pt x="669" y="1885"/>
                        <a:pt x="973" y="1794"/>
                      </a:cubicBezTo>
                      <a:cubicBezTo>
                        <a:pt x="1460" y="1733"/>
                        <a:pt x="1885" y="1490"/>
                        <a:pt x="2219" y="1155"/>
                      </a:cubicBezTo>
                      <a:cubicBezTo>
                        <a:pt x="2402" y="973"/>
                        <a:pt x="2493" y="699"/>
                        <a:pt x="2493" y="456"/>
                      </a:cubicBezTo>
                      <a:cubicBezTo>
                        <a:pt x="2493" y="274"/>
                        <a:pt x="2432" y="122"/>
                        <a:pt x="23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6" name="Google Shape;13126;p113"/>
                <p:cNvSpPr/>
                <p:nvPr/>
              </p:nvSpPr>
              <p:spPr>
                <a:xfrm>
                  <a:off x="8437100" y="2803513"/>
                  <a:ext cx="104125" cy="2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10791" extrusionOk="0">
                      <a:moveTo>
                        <a:pt x="2311" y="61"/>
                      </a:moveTo>
                      <a:cubicBezTo>
                        <a:pt x="2311" y="61"/>
                        <a:pt x="2311" y="61"/>
                        <a:pt x="2310" y="61"/>
                      </a:cubicBezTo>
                      <a:cubicBezTo>
                        <a:pt x="2311" y="61"/>
                        <a:pt x="2311" y="61"/>
                        <a:pt x="2311" y="61"/>
                      </a:cubicBezTo>
                      <a:close/>
                      <a:moveTo>
                        <a:pt x="2554" y="0"/>
                      </a:moveTo>
                      <a:cubicBezTo>
                        <a:pt x="2463" y="0"/>
                        <a:pt x="2372" y="30"/>
                        <a:pt x="2311" y="61"/>
                      </a:cubicBezTo>
                      <a:lnTo>
                        <a:pt x="2311" y="61"/>
                      </a:lnTo>
                      <a:cubicBezTo>
                        <a:pt x="2312" y="60"/>
                        <a:pt x="2312" y="60"/>
                        <a:pt x="2313" y="60"/>
                      </a:cubicBezTo>
                      <a:cubicBezTo>
                        <a:pt x="2414" y="60"/>
                        <a:pt x="3192" y="3924"/>
                        <a:pt x="3192" y="4256"/>
                      </a:cubicBezTo>
                      <a:cubicBezTo>
                        <a:pt x="3344" y="6657"/>
                        <a:pt x="2493" y="9757"/>
                        <a:pt x="0" y="10517"/>
                      </a:cubicBezTo>
                      <a:cubicBezTo>
                        <a:pt x="456" y="10669"/>
                        <a:pt x="973" y="10760"/>
                        <a:pt x="1459" y="10791"/>
                      </a:cubicBezTo>
                      <a:cubicBezTo>
                        <a:pt x="1490" y="10730"/>
                        <a:pt x="1520" y="10700"/>
                        <a:pt x="1581" y="10669"/>
                      </a:cubicBezTo>
                      <a:cubicBezTo>
                        <a:pt x="2462" y="10487"/>
                        <a:pt x="3222" y="9879"/>
                        <a:pt x="3617" y="9089"/>
                      </a:cubicBezTo>
                      <a:cubicBezTo>
                        <a:pt x="3982" y="8329"/>
                        <a:pt x="4165" y="7508"/>
                        <a:pt x="4165" y="6687"/>
                      </a:cubicBezTo>
                      <a:cubicBezTo>
                        <a:pt x="4165" y="6596"/>
                        <a:pt x="4134" y="6505"/>
                        <a:pt x="4134" y="6414"/>
                      </a:cubicBezTo>
                      <a:cubicBezTo>
                        <a:pt x="4104" y="5745"/>
                        <a:pt x="4013" y="3131"/>
                        <a:pt x="3557" y="1429"/>
                      </a:cubicBezTo>
                      <a:cubicBezTo>
                        <a:pt x="3466" y="973"/>
                        <a:pt x="3253" y="547"/>
                        <a:pt x="2979" y="183"/>
                      </a:cubicBezTo>
                      <a:cubicBezTo>
                        <a:pt x="2888" y="61"/>
                        <a:pt x="2736" y="0"/>
                        <a:pt x="258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7" name="Google Shape;13127;p113"/>
                <p:cNvSpPr/>
                <p:nvPr/>
              </p:nvSpPr>
              <p:spPr>
                <a:xfrm>
                  <a:off x="7725850" y="2628738"/>
                  <a:ext cx="320675" cy="4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27" h="17600" extrusionOk="0">
                      <a:moveTo>
                        <a:pt x="0" y="0"/>
                      </a:moveTo>
                      <a:lnTo>
                        <a:pt x="5258" y="17599"/>
                      </a:lnTo>
                      <a:lnTo>
                        <a:pt x="12827" y="17599"/>
                      </a:lnTo>
                      <a:lnTo>
                        <a:pt x="747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8" name="Google Shape;13128;p113"/>
                <p:cNvSpPr/>
                <p:nvPr/>
              </p:nvSpPr>
              <p:spPr>
                <a:xfrm>
                  <a:off x="7537375" y="3102913"/>
                  <a:ext cx="877700" cy="87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08" h="35108" extrusionOk="0">
                      <a:moveTo>
                        <a:pt x="17570" y="0"/>
                      </a:moveTo>
                      <a:cubicBezTo>
                        <a:pt x="15959" y="0"/>
                        <a:pt x="14348" y="213"/>
                        <a:pt x="12828" y="669"/>
                      </a:cubicBezTo>
                      <a:cubicBezTo>
                        <a:pt x="5259" y="2797"/>
                        <a:pt x="1" y="9696"/>
                        <a:pt x="1" y="17569"/>
                      </a:cubicBezTo>
                      <a:cubicBezTo>
                        <a:pt x="1" y="25411"/>
                        <a:pt x="5259" y="32311"/>
                        <a:pt x="12828" y="34438"/>
                      </a:cubicBezTo>
                      <a:cubicBezTo>
                        <a:pt x="13588" y="34651"/>
                        <a:pt x="14378" y="34834"/>
                        <a:pt x="15199" y="34925"/>
                      </a:cubicBezTo>
                      <a:cubicBezTo>
                        <a:pt x="15959" y="35046"/>
                        <a:pt x="16749" y="35107"/>
                        <a:pt x="17570" y="35107"/>
                      </a:cubicBezTo>
                      <a:cubicBezTo>
                        <a:pt x="27235" y="35107"/>
                        <a:pt x="35108" y="27235"/>
                        <a:pt x="35108" y="17538"/>
                      </a:cubicBezTo>
                      <a:cubicBezTo>
                        <a:pt x="35108" y="7873"/>
                        <a:pt x="27235" y="0"/>
                        <a:pt x="175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29" name="Google Shape;13129;p113"/>
                <p:cNvSpPr/>
                <p:nvPr/>
              </p:nvSpPr>
              <p:spPr>
                <a:xfrm>
                  <a:off x="7419600" y="3102913"/>
                  <a:ext cx="557025" cy="87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81" h="35108" extrusionOk="0">
                      <a:moveTo>
                        <a:pt x="17539" y="0"/>
                      </a:moveTo>
                      <a:cubicBezTo>
                        <a:pt x="7843" y="0"/>
                        <a:pt x="1" y="7873"/>
                        <a:pt x="1" y="17569"/>
                      </a:cubicBezTo>
                      <a:cubicBezTo>
                        <a:pt x="1" y="27235"/>
                        <a:pt x="7843" y="35107"/>
                        <a:pt x="17539" y="35107"/>
                      </a:cubicBezTo>
                      <a:lnTo>
                        <a:pt x="22281" y="35107"/>
                      </a:lnTo>
                      <a:cubicBezTo>
                        <a:pt x="21460" y="35107"/>
                        <a:pt x="20670" y="35046"/>
                        <a:pt x="19910" y="34955"/>
                      </a:cubicBezTo>
                      <a:cubicBezTo>
                        <a:pt x="19089" y="34834"/>
                        <a:pt x="18299" y="34651"/>
                        <a:pt x="17539" y="34469"/>
                      </a:cubicBezTo>
                      <a:cubicBezTo>
                        <a:pt x="9970" y="32311"/>
                        <a:pt x="4712" y="25411"/>
                        <a:pt x="4712" y="17569"/>
                      </a:cubicBezTo>
                      <a:cubicBezTo>
                        <a:pt x="4712" y="9696"/>
                        <a:pt x="9970" y="2797"/>
                        <a:pt x="17539" y="669"/>
                      </a:cubicBezTo>
                      <a:cubicBezTo>
                        <a:pt x="19059" y="213"/>
                        <a:pt x="20670" y="0"/>
                        <a:pt x="2228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0" name="Google Shape;13130;p113"/>
                <p:cNvSpPr/>
                <p:nvPr/>
              </p:nvSpPr>
              <p:spPr>
                <a:xfrm>
                  <a:off x="7762325" y="3007163"/>
                  <a:ext cx="313100" cy="1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4712" extrusionOk="0">
                      <a:moveTo>
                        <a:pt x="0" y="0"/>
                      </a:moveTo>
                      <a:lnTo>
                        <a:pt x="0" y="4712"/>
                      </a:lnTo>
                      <a:lnTo>
                        <a:pt x="2492" y="4712"/>
                      </a:lnTo>
                      <a:lnTo>
                        <a:pt x="2492" y="2462"/>
                      </a:lnTo>
                      <a:lnTo>
                        <a:pt x="10031" y="2462"/>
                      </a:lnTo>
                      <a:lnTo>
                        <a:pt x="10031" y="4712"/>
                      </a:lnTo>
                      <a:lnTo>
                        <a:pt x="12523" y="4712"/>
                      </a:lnTo>
                      <a:lnTo>
                        <a:pt x="1252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1" name="Google Shape;13131;p113"/>
                <p:cNvSpPr/>
                <p:nvPr/>
              </p:nvSpPr>
              <p:spPr>
                <a:xfrm>
                  <a:off x="7799550" y="3007163"/>
                  <a:ext cx="313100" cy="11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4" h="4712" extrusionOk="0">
                      <a:moveTo>
                        <a:pt x="0" y="0"/>
                      </a:moveTo>
                      <a:lnTo>
                        <a:pt x="0" y="4712"/>
                      </a:lnTo>
                      <a:lnTo>
                        <a:pt x="2493" y="4712"/>
                      </a:lnTo>
                      <a:lnTo>
                        <a:pt x="2493" y="2462"/>
                      </a:lnTo>
                      <a:lnTo>
                        <a:pt x="10031" y="2462"/>
                      </a:lnTo>
                      <a:lnTo>
                        <a:pt x="10031" y="4712"/>
                      </a:lnTo>
                      <a:lnTo>
                        <a:pt x="12523" y="4712"/>
                      </a:lnTo>
                      <a:lnTo>
                        <a:pt x="1252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8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2" name="Google Shape;13132;p113"/>
                <p:cNvSpPr/>
                <p:nvPr/>
              </p:nvSpPr>
              <p:spPr>
                <a:xfrm>
                  <a:off x="7477350" y="3102913"/>
                  <a:ext cx="632250" cy="58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0" h="23496" extrusionOk="0">
                      <a:moveTo>
                        <a:pt x="19971" y="0"/>
                      </a:moveTo>
                      <a:cubicBezTo>
                        <a:pt x="18360" y="0"/>
                        <a:pt x="16749" y="213"/>
                        <a:pt x="15229" y="669"/>
                      </a:cubicBezTo>
                      <a:cubicBezTo>
                        <a:pt x="5411" y="3404"/>
                        <a:pt x="1" y="13891"/>
                        <a:pt x="3435" y="23496"/>
                      </a:cubicBezTo>
                      <a:cubicBezTo>
                        <a:pt x="10426" y="15715"/>
                        <a:pt x="17752" y="8237"/>
                        <a:pt x="25290" y="851"/>
                      </a:cubicBezTo>
                      <a:cubicBezTo>
                        <a:pt x="23557" y="274"/>
                        <a:pt x="21764" y="0"/>
                        <a:pt x="199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3" name="Google Shape;13133;p113"/>
                <p:cNvSpPr/>
                <p:nvPr/>
              </p:nvSpPr>
              <p:spPr>
                <a:xfrm>
                  <a:off x="7703050" y="3267813"/>
                  <a:ext cx="741675" cy="7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7" h="28512" extrusionOk="0">
                      <a:moveTo>
                        <a:pt x="24621" y="0"/>
                      </a:moveTo>
                      <a:cubicBezTo>
                        <a:pt x="16383" y="8146"/>
                        <a:pt x="8146" y="16353"/>
                        <a:pt x="0" y="24681"/>
                      </a:cubicBezTo>
                      <a:cubicBezTo>
                        <a:pt x="1824" y="26140"/>
                        <a:pt x="3921" y="27234"/>
                        <a:pt x="6201" y="27873"/>
                      </a:cubicBezTo>
                      <a:cubicBezTo>
                        <a:pt x="6961" y="28055"/>
                        <a:pt x="7751" y="28238"/>
                        <a:pt x="8572" y="28359"/>
                      </a:cubicBezTo>
                      <a:cubicBezTo>
                        <a:pt x="9332" y="28450"/>
                        <a:pt x="10122" y="28511"/>
                        <a:pt x="10943" y="28511"/>
                      </a:cubicBezTo>
                      <a:cubicBezTo>
                        <a:pt x="17660" y="28511"/>
                        <a:pt x="23830" y="24651"/>
                        <a:pt x="26748" y="18572"/>
                      </a:cubicBezTo>
                      <a:cubicBezTo>
                        <a:pt x="29666" y="12493"/>
                        <a:pt x="28815" y="5258"/>
                        <a:pt x="246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4" name="Google Shape;13134;p113"/>
                <p:cNvSpPr/>
                <p:nvPr/>
              </p:nvSpPr>
              <p:spPr>
                <a:xfrm>
                  <a:off x="7537375" y="3102913"/>
                  <a:ext cx="877700" cy="87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08" h="35108" fill="none" extrusionOk="0">
                      <a:moveTo>
                        <a:pt x="35108" y="17569"/>
                      </a:moveTo>
                      <a:cubicBezTo>
                        <a:pt x="35108" y="27235"/>
                        <a:pt x="27235" y="35107"/>
                        <a:pt x="17570" y="35107"/>
                      </a:cubicBezTo>
                      <a:cubicBezTo>
                        <a:pt x="16749" y="35107"/>
                        <a:pt x="15959" y="35046"/>
                        <a:pt x="15199" y="34955"/>
                      </a:cubicBezTo>
                      <a:cubicBezTo>
                        <a:pt x="14378" y="34834"/>
                        <a:pt x="13588" y="34651"/>
                        <a:pt x="12828" y="34469"/>
                      </a:cubicBezTo>
                      <a:cubicBezTo>
                        <a:pt x="5259" y="32311"/>
                        <a:pt x="1" y="25411"/>
                        <a:pt x="1" y="17569"/>
                      </a:cubicBezTo>
                      <a:cubicBezTo>
                        <a:pt x="1" y="9696"/>
                        <a:pt x="5259" y="2797"/>
                        <a:pt x="12828" y="669"/>
                      </a:cubicBezTo>
                      <a:cubicBezTo>
                        <a:pt x="14348" y="213"/>
                        <a:pt x="15959" y="0"/>
                        <a:pt x="17570" y="0"/>
                      </a:cubicBezTo>
                      <a:cubicBezTo>
                        <a:pt x="27235" y="0"/>
                        <a:pt x="35108" y="7873"/>
                        <a:pt x="35108" y="17569"/>
                      </a:cubicBezTo>
                      <a:close/>
                    </a:path>
                  </a:pathLst>
                </a:custGeom>
                <a:noFill/>
                <a:ln w="68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5" name="Google Shape;13135;p113"/>
                <p:cNvSpPr/>
                <p:nvPr/>
              </p:nvSpPr>
              <p:spPr>
                <a:xfrm>
                  <a:off x="7631600" y="3197138"/>
                  <a:ext cx="689250" cy="68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70" h="27570" extrusionOk="0">
                      <a:moveTo>
                        <a:pt x="13801" y="0"/>
                      </a:moveTo>
                      <a:cubicBezTo>
                        <a:pt x="13466" y="0"/>
                        <a:pt x="13102" y="31"/>
                        <a:pt x="12798" y="31"/>
                      </a:cubicBezTo>
                      <a:cubicBezTo>
                        <a:pt x="12494" y="61"/>
                        <a:pt x="12220" y="91"/>
                        <a:pt x="11916" y="122"/>
                      </a:cubicBezTo>
                      <a:cubicBezTo>
                        <a:pt x="11308" y="213"/>
                        <a:pt x="10670" y="335"/>
                        <a:pt x="10062" y="517"/>
                      </a:cubicBezTo>
                      <a:cubicBezTo>
                        <a:pt x="4104" y="2158"/>
                        <a:pt x="1" y="7599"/>
                        <a:pt x="1" y="13769"/>
                      </a:cubicBezTo>
                      <a:cubicBezTo>
                        <a:pt x="1" y="19970"/>
                        <a:pt x="4104" y="25381"/>
                        <a:pt x="10062" y="27052"/>
                      </a:cubicBezTo>
                      <a:cubicBezTo>
                        <a:pt x="10670" y="27235"/>
                        <a:pt x="11308" y="27356"/>
                        <a:pt x="11916" y="27447"/>
                      </a:cubicBezTo>
                      <a:cubicBezTo>
                        <a:pt x="12220" y="27478"/>
                        <a:pt x="12463" y="27478"/>
                        <a:pt x="12798" y="27539"/>
                      </a:cubicBezTo>
                      <a:cubicBezTo>
                        <a:pt x="13132" y="27569"/>
                        <a:pt x="13466" y="27569"/>
                        <a:pt x="13801" y="27569"/>
                      </a:cubicBezTo>
                      <a:cubicBezTo>
                        <a:pt x="21400" y="27569"/>
                        <a:pt x="27570" y="21399"/>
                        <a:pt x="27570" y="13800"/>
                      </a:cubicBezTo>
                      <a:cubicBezTo>
                        <a:pt x="27570" y="6171"/>
                        <a:pt x="21400" y="0"/>
                        <a:pt x="1380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6" name="Google Shape;13136;p113"/>
                <p:cNvSpPr/>
                <p:nvPr/>
              </p:nvSpPr>
              <p:spPr>
                <a:xfrm>
                  <a:off x="7575375" y="3197888"/>
                  <a:ext cx="526625" cy="48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65" h="19424" extrusionOk="0">
                      <a:moveTo>
                        <a:pt x="15047" y="1"/>
                      </a:moveTo>
                      <a:cubicBezTo>
                        <a:pt x="14743" y="1"/>
                        <a:pt x="14469" y="61"/>
                        <a:pt x="14165" y="92"/>
                      </a:cubicBezTo>
                      <a:cubicBezTo>
                        <a:pt x="13557" y="183"/>
                        <a:pt x="12919" y="305"/>
                        <a:pt x="12311" y="487"/>
                      </a:cubicBezTo>
                      <a:cubicBezTo>
                        <a:pt x="4195" y="2736"/>
                        <a:pt x="1" y="11703"/>
                        <a:pt x="3466" y="19423"/>
                      </a:cubicBezTo>
                      <a:cubicBezTo>
                        <a:pt x="9241" y="13557"/>
                        <a:pt x="15047" y="7569"/>
                        <a:pt x="21065" y="1885"/>
                      </a:cubicBezTo>
                      <a:cubicBezTo>
                        <a:pt x="19241" y="791"/>
                        <a:pt x="17174" y="153"/>
                        <a:pt x="1504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7" name="Google Shape;13137;p113"/>
                <p:cNvSpPr/>
                <p:nvPr/>
              </p:nvSpPr>
              <p:spPr>
                <a:xfrm>
                  <a:off x="7814750" y="3403813"/>
                  <a:ext cx="523575" cy="48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43" h="19272" extrusionOk="0">
                      <a:moveTo>
                        <a:pt x="17113" y="1"/>
                      </a:moveTo>
                      <a:lnTo>
                        <a:pt x="17113" y="1"/>
                      </a:lnTo>
                      <a:cubicBezTo>
                        <a:pt x="11642" y="6110"/>
                        <a:pt x="5624" y="11825"/>
                        <a:pt x="0" y="17691"/>
                      </a:cubicBezTo>
                      <a:cubicBezTo>
                        <a:pt x="851" y="18147"/>
                        <a:pt x="1794" y="18542"/>
                        <a:pt x="2736" y="18785"/>
                      </a:cubicBezTo>
                      <a:cubicBezTo>
                        <a:pt x="3344" y="18968"/>
                        <a:pt x="3982" y="19089"/>
                        <a:pt x="4590" y="19180"/>
                      </a:cubicBezTo>
                      <a:cubicBezTo>
                        <a:pt x="4894" y="19211"/>
                        <a:pt x="5168" y="19241"/>
                        <a:pt x="5472" y="19272"/>
                      </a:cubicBezTo>
                      <a:cubicBezTo>
                        <a:pt x="14985" y="18603"/>
                        <a:pt x="20943" y="8724"/>
                        <a:pt x="1711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8" name="Google Shape;13138;p113"/>
                <p:cNvSpPr/>
                <p:nvPr/>
              </p:nvSpPr>
              <p:spPr>
                <a:xfrm>
                  <a:off x="7662000" y="3276163"/>
                  <a:ext cx="530425" cy="56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7" h="22798" extrusionOk="0">
                      <a:moveTo>
                        <a:pt x="16293" y="0"/>
                      </a:moveTo>
                      <a:cubicBezTo>
                        <a:pt x="10761" y="5320"/>
                        <a:pt x="5350" y="10852"/>
                        <a:pt x="1" y="16292"/>
                      </a:cubicBezTo>
                      <a:cubicBezTo>
                        <a:pt x="1247" y="19058"/>
                        <a:pt x="3405" y="21368"/>
                        <a:pt x="6110" y="22797"/>
                      </a:cubicBezTo>
                      <a:cubicBezTo>
                        <a:pt x="11034" y="17630"/>
                        <a:pt x="16293" y="12615"/>
                        <a:pt x="21217" y="7326"/>
                      </a:cubicBezTo>
                      <a:cubicBezTo>
                        <a:pt x="20548" y="4347"/>
                        <a:pt x="18816" y="1611"/>
                        <a:pt x="1629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39" name="Google Shape;13139;p113"/>
                <p:cNvSpPr/>
                <p:nvPr/>
              </p:nvSpPr>
              <p:spPr>
                <a:xfrm>
                  <a:off x="8064711" y="3248080"/>
                  <a:ext cx="180873" cy="213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8572" extrusionOk="0">
                      <a:moveTo>
                        <a:pt x="1308" y="0"/>
                      </a:moveTo>
                      <a:cubicBezTo>
                        <a:pt x="882" y="426"/>
                        <a:pt x="457" y="851"/>
                        <a:pt x="1" y="1246"/>
                      </a:cubicBezTo>
                      <a:cubicBezTo>
                        <a:pt x="2524" y="2857"/>
                        <a:pt x="4256" y="5593"/>
                        <a:pt x="4925" y="8572"/>
                      </a:cubicBezTo>
                      <a:cubicBezTo>
                        <a:pt x="5594" y="7842"/>
                        <a:pt x="6262" y="7082"/>
                        <a:pt x="6931" y="6353"/>
                      </a:cubicBezTo>
                      <a:cubicBezTo>
                        <a:pt x="5776" y="3678"/>
                        <a:pt x="3800" y="1459"/>
                        <a:pt x="13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0" name="Google Shape;13140;p113"/>
                <p:cNvSpPr/>
                <p:nvPr/>
              </p:nvSpPr>
              <p:spPr>
                <a:xfrm>
                  <a:off x="7631600" y="3197888"/>
                  <a:ext cx="640625" cy="68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25" h="27509" fill="none" extrusionOk="0">
                      <a:moveTo>
                        <a:pt x="25625" y="13770"/>
                      </a:moveTo>
                      <a:cubicBezTo>
                        <a:pt x="25594" y="20974"/>
                        <a:pt x="20001" y="26992"/>
                        <a:pt x="12798" y="27509"/>
                      </a:cubicBezTo>
                      <a:cubicBezTo>
                        <a:pt x="12494" y="27509"/>
                        <a:pt x="12220" y="27448"/>
                        <a:pt x="11916" y="27417"/>
                      </a:cubicBezTo>
                      <a:cubicBezTo>
                        <a:pt x="11308" y="27326"/>
                        <a:pt x="10670" y="27205"/>
                        <a:pt x="10062" y="27022"/>
                      </a:cubicBezTo>
                      <a:cubicBezTo>
                        <a:pt x="4104" y="25351"/>
                        <a:pt x="1" y="19940"/>
                        <a:pt x="1" y="13739"/>
                      </a:cubicBezTo>
                      <a:cubicBezTo>
                        <a:pt x="1" y="7569"/>
                        <a:pt x="4104" y="2128"/>
                        <a:pt x="10062" y="487"/>
                      </a:cubicBezTo>
                      <a:cubicBezTo>
                        <a:pt x="10670" y="305"/>
                        <a:pt x="11308" y="183"/>
                        <a:pt x="11916" y="92"/>
                      </a:cubicBezTo>
                      <a:cubicBezTo>
                        <a:pt x="12220" y="61"/>
                        <a:pt x="12494" y="31"/>
                        <a:pt x="12798" y="1"/>
                      </a:cubicBezTo>
                      <a:cubicBezTo>
                        <a:pt x="20001" y="517"/>
                        <a:pt x="25625" y="6505"/>
                        <a:pt x="25625" y="13770"/>
                      </a:cubicBezTo>
                      <a:close/>
                    </a:path>
                  </a:pathLst>
                </a:custGeom>
                <a:noFill/>
                <a:ln w="68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1" name="Google Shape;13141;p113"/>
                <p:cNvSpPr/>
                <p:nvPr/>
              </p:nvSpPr>
              <p:spPr>
                <a:xfrm rot="-137890">
                  <a:off x="7191753" y="3697387"/>
                  <a:ext cx="248501" cy="262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40" h="10488" extrusionOk="0">
                      <a:moveTo>
                        <a:pt x="5046" y="1"/>
                      </a:moveTo>
                      <a:lnTo>
                        <a:pt x="3952" y="578"/>
                      </a:lnTo>
                      <a:lnTo>
                        <a:pt x="4195" y="1125"/>
                      </a:lnTo>
                      <a:lnTo>
                        <a:pt x="0" y="5138"/>
                      </a:lnTo>
                      <a:lnTo>
                        <a:pt x="821" y="6657"/>
                      </a:lnTo>
                      <a:lnTo>
                        <a:pt x="5441" y="5685"/>
                      </a:lnTo>
                      <a:lnTo>
                        <a:pt x="5441" y="5685"/>
                      </a:lnTo>
                      <a:lnTo>
                        <a:pt x="2037" y="8967"/>
                      </a:lnTo>
                      <a:lnTo>
                        <a:pt x="2858" y="10487"/>
                      </a:lnTo>
                      <a:lnTo>
                        <a:pt x="8542" y="9241"/>
                      </a:lnTo>
                      <a:lnTo>
                        <a:pt x="8846" y="9727"/>
                      </a:lnTo>
                      <a:lnTo>
                        <a:pt x="9940" y="9150"/>
                      </a:lnTo>
                      <a:lnTo>
                        <a:pt x="8633" y="6688"/>
                      </a:lnTo>
                      <a:lnTo>
                        <a:pt x="7508" y="7296"/>
                      </a:lnTo>
                      <a:lnTo>
                        <a:pt x="7782" y="7843"/>
                      </a:lnTo>
                      <a:lnTo>
                        <a:pt x="5289" y="8542"/>
                      </a:lnTo>
                      <a:lnTo>
                        <a:pt x="4469" y="8755"/>
                      </a:lnTo>
                      <a:cubicBezTo>
                        <a:pt x="4621" y="8633"/>
                        <a:pt x="4833" y="8420"/>
                        <a:pt x="5107" y="8177"/>
                      </a:cubicBezTo>
                      <a:lnTo>
                        <a:pt x="7994" y="5533"/>
                      </a:lnTo>
                      <a:lnTo>
                        <a:pt x="7083" y="3800"/>
                      </a:lnTo>
                      <a:lnTo>
                        <a:pt x="3253" y="4712"/>
                      </a:lnTo>
                      <a:lnTo>
                        <a:pt x="2432" y="4925"/>
                      </a:lnTo>
                      <a:lnTo>
                        <a:pt x="2432" y="4925"/>
                      </a:lnTo>
                      <a:lnTo>
                        <a:pt x="3070" y="4378"/>
                      </a:lnTo>
                      <a:lnTo>
                        <a:pt x="5016" y="2676"/>
                      </a:lnTo>
                      <a:lnTo>
                        <a:pt x="5320" y="3162"/>
                      </a:lnTo>
                      <a:lnTo>
                        <a:pt x="6414" y="2554"/>
                      </a:lnTo>
                      <a:lnTo>
                        <a:pt x="50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2" name="Google Shape;13142;p113"/>
                <p:cNvSpPr/>
                <p:nvPr/>
              </p:nvSpPr>
              <p:spPr>
                <a:xfrm>
                  <a:off x="7348925" y="3928913"/>
                  <a:ext cx="216600" cy="2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8876" extrusionOk="0">
                      <a:moveTo>
                        <a:pt x="4499" y="0"/>
                      </a:moveTo>
                      <a:lnTo>
                        <a:pt x="3679" y="942"/>
                      </a:lnTo>
                      <a:lnTo>
                        <a:pt x="4135" y="1398"/>
                      </a:lnTo>
                      <a:lnTo>
                        <a:pt x="1338" y="4651"/>
                      </a:lnTo>
                      <a:lnTo>
                        <a:pt x="821" y="4286"/>
                      </a:lnTo>
                      <a:lnTo>
                        <a:pt x="1" y="5228"/>
                      </a:lnTo>
                      <a:lnTo>
                        <a:pt x="4256" y="8876"/>
                      </a:lnTo>
                      <a:lnTo>
                        <a:pt x="5624" y="7295"/>
                      </a:lnTo>
                      <a:lnTo>
                        <a:pt x="4591" y="6414"/>
                      </a:lnTo>
                      <a:lnTo>
                        <a:pt x="3952" y="6991"/>
                      </a:lnTo>
                      <a:lnTo>
                        <a:pt x="3132" y="6292"/>
                      </a:lnTo>
                      <a:lnTo>
                        <a:pt x="2676" y="5836"/>
                      </a:lnTo>
                      <a:lnTo>
                        <a:pt x="3648" y="4711"/>
                      </a:lnTo>
                      <a:lnTo>
                        <a:pt x="4864" y="5745"/>
                      </a:lnTo>
                      <a:lnTo>
                        <a:pt x="5685" y="4803"/>
                      </a:lnTo>
                      <a:lnTo>
                        <a:pt x="4439" y="3739"/>
                      </a:lnTo>
                      <a:lnTo>
                        <a:pt x="5472" y="2553"/>
                      </a:lnTo>
                      <a:lnTo>
                        <a:pt x="5989" y="2949"/>
                      </a:lnTo>
                      <a:lnTo>
                        <a:pt x="6749" y="3587"/>
                      </a:lnTo>
                      <a:lnTo>
                        <a:pt x="6262" y="4316"/>
                      </a:lnTo>
                      <a:lnTo>
                        <a:pt x="7296" y="5198"/>
                      </a:lnTo>
                      <a:lnTo>
                        <a:pt x="8664" y="3587"/>
                      </a:lnTo>
                      <a:lnTo>
                        <a:pt x="44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3" name="Google Shape;13143;p113"/>
                <p:cNvSpPr/>
                <p:nvPr/>
              </p:nvSpPr>
              <p:spPr>
                <a:xfrm>
                  <a:off x="7513075" y="4032238"/>
                  <a:ext cx="153525" cy="2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1" h="8695" extrusionOk="0">
                      <a:moveTo>
                        <a:pt x="2979" y="1"/>
                      </a:moveTo>
                      <a:lnTo>
                        <a:pt x="2432" y="1156"/>
                      </a:lnTo>
                      <a:lnTo>
                        <a:pt x="3009" y="1460"/>
                      </a:lnTo>
                      <a:lnTo>
                        <a:pt x="1155" y="5351"/>
                      </a:lnTo>
                      <a:lnTo>
                        <a:pt x="547" y="5107"/>
                      </a:lnTo>
                      <a:lnTo>
                        <a:pt x="0" y="6232"/>
                      </a:lnTo>
                      <a:lnTo>
                        <a:pt x="5046" y="8694"/>
                      </a:lnTo>
                      <a:lnTo>
                        <a:pt x="6140" y="6414"/>
                      </a:lnTo>
                      <a:lnTo>
                        <a:pt x="4955" y="5807"/>
                      </a:lnTo>
                      <a:lnTo>
                        <a:pt x="4316" y="6931"/>
                      </a:lnTo>
                      <a:lnTo>
                        <a:pt x="3313" y="6445"/>
                      </a:lnTo>
                      <a:lnTo>
                        <a:pt x="2736" y="6110"/>
                      </a:lnTo>
                      <a:lnTo>
                        <a:pt x="4620" y="2250"/>
                      </a:lnTo>
                      <a:lnTo>
                        <a:pt x="5228" y="2493"/>
                      </a:lnTo>
                      <a:lnTo>
                        <a:pt x="5745" y="1338"/>
                      </a:lnTo>
                      <a:lnTo>
                        <a:pt x="29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4" name="Google Shape;13144;p113"/>
                <p:cNvSpPr/>
                <p:nvPr/>
              </p:nvSpPr>
              <p:spPr>
                <a:xfrm>
                  <a:off x="7697725" y="4099888"/>
                  <a:ext cx="150475" cy="19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9" h="7843" extrusionOk="0">
                      <a:moveTo>
                        <a:pt x="1368" y="0"/>
                      </a:moveTo>
                      <a:lnTo>
                        <a:pt x="1125" y="1216"/>
                      </a:lnTo>
                      <a:lnTo>
                        <a:pt x="1763" y="1398"/>
                      </a:lnTo>
                      <a:lnTo>
                        <a:pt x="912" y="5623"/>
                      </a:lnTo>
                      <a:lnTo>
                        <a:pt x="244" y="5532"/>
                      </a:lnTo>
                      <a:lnTo>
                        <a:pt x="0" y="6748"/>
                      </a:lnTo>
                      <a:lnTo>
                        <a:pt x="5502" y="7842"/>
                      </a:lnTo>
                      <a:lnTo>
                        <a:pt x="6019" y="5350"/>
                      </a:lnTo>
                      <a:lnTo>
                        <a:pt x="4742" y="5107"/>
                      </a:lnTo>
                      <a:lnTo>
                        <a:pt x="4347" y="6353"/>
                      </a:lnTo>
                      <a:lnTo>
                        <a:pt x="3283" y="6140"/>
                      </a:lnTo>
                      <a:lnTo>
                        <a:pt x="2645" y="5958"/>
                      </a:lnTo>
                      <a:lnTo>
                        <a:pt x="3496" y="1733"/>
                      </a:lnTo>
                      <a:lnTo>
                        <a:pt x="4134" y="1824"/>
                      </a:lnTo>
                      <a:lnTo>
                        <a:pt x="4377" y="608"/>
                      </a:lnTo>
                      <a:lnTo>
                        <a:pt x="13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5" name="Google Shape;13145;p113"/>
                <p:cNvSpPr/>
                <p:nvPr/>
              </p:nvSpPr>
              <p:spPr>
                <a:xfrm>
                  <a:off x="7946975" y="4115088"/>
                  <a:ext cx="171000" cy="18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0" h="7417" extrusionOk="0">
                      <a:moveTo>
                        <a:pt x="3598" y="1360"/>
                      </a:moveTo>
                      <a:cubicBezTo>
                        <a:pt x="3762" y="1360"/>
                        <a:pt x="3921" y="1383"/>
                        <a:pt x="4073" y="1429"/>
                      </a:cubicBezTo>
                      <a:cubicBezTo>
                        <a:pt x="4195" y="1429"/>
                        <a:pt x="4286" y="1489"/>
                        <a:pt x="4377" y="1581"/>
                      </a:cubicBezTo>
                      <a:cubicBezTo>
                        <a:pt x="4560" y="1854"/>
                        <a:pt x="4681" y="2189"/>
                        <a:pt x="4712" y="2523"/>
                      </a:cubicBezTo>
                      <a:cubicBezTo>
                        <a:pt x="4742" y="2705"/>
                        <a:pt x="4803" y="2979"/>
                        <a:pt x="4863" y="3374"/>
                      </a:cubicBezTo>
                      <a:cubicBezTo>
                        <a:pt x="4924" y="3800"/>
                        <a:pt x="4985" y="4073"/>
                        <a:pt x="4985" y="4286"/>
                      </a:cubicBezTo>
                      <a:cubicBezTo>
                        <a:pt x="5015" y="4468"/>
                        <a:pt x="5015" y="4651"/>
                        <a:pt x="5015" y="4863"/>
                      </a:cubicBezTo>
                      <a:cubicBezTo>
                        <a:pt x="5015" y="5015"/>
                        <a:pt x="4985" y="5137"/>
                        <a:pt x="4955" y="5259"/>
                      </a:cubicBezTo>
                      <a:cubicBezTo>
                        <a:pt x="4803" y="5471"/>
                        <a:pt x="4590" y="5623"/>
                        <a:pt x="4347" y="5654"/>
                      </a:cubicBezTo>
                      <a:cubicBezTo>
                        <a:pt x="4225" y="5684"/>
                        <a:pt x="4012" y="5714"/>
                        <a:pt x="3739" y="5745"/>
                      </a:cubicBezTo>
                      <a:lnTo>
                        <a:pt x="3708" y="5745"/>
                      </a:lnTo>
                      <a:lnTo>
                        <a:pt x="3222" y="5806"/>
                      </a:lnTo>
                      <a:lnTo>
                        <a:pt x="2584" y="1550"/>
                      </a:lnTo>
                      <a:lnTo>
                        <a:pt x="3070" y="1429"/>
                      </a:lnTo>
                      <a:lnTo>
                        <a:pt x="3101" y="1429"/>
                      </a:lnTo>
                      <a:cubicBezTo>
                        <a:pt x="3268" y="1383"/>
                        <a:pt x="3435" y="1360"/>
                        <a:pt x="3598" y="1360"/>
                      </a:cubicBezTo>
                      <a:close/>
                      <a:moveTo>
                        <a:pt x="4582" y="1"/>
                      </a:moveTo>
                      <a:cubicBezTo>
                        <a:pt x="4472" y="1"/>
                        <a:pt x="4363" y="10"/>
                        <a:pt x="4256" y="30"/>
                      </a:cubicBezTo>
                      <a:cubicBezTo>
                        <a:pt x="3952" y="30"/>
                        <a:pt x="3526" y="91"/>
                        <a:pt x="3040" y="152"/>
                      </a:cubicBezTo>
                      <a:lnTo>
                        <a:pt x="0" y="608"/>
                      </a:lnTo>
                      <a:lnTo>
                        <a:pt x="183" y="1854"/>
                      </a:lnTo>
                      <a:lnTo>
                        <a:pt x="851" y="1793"/>
                      </a:lnTo>
                      <a:lnTo>
                        <a:pt x="1490" y="6049"/>
                      </a:lnTo>
                      <a:lnTo>
                        <a:pt x="851" y="6201"/>
                      </a:lnTo>
                      <a:lnTo>
                        <a:pt x="1034" y="7417"/>
                      </a:lnTo>
                      <a:lnTo>
                        <a:pt x="4073" y="6961"/>
                      </a:lnTo>
                      <a:cubicBezTo>
                        <a:pt x="4620" y="6900"/>
                        <a:pt x="5167" y="6778"/>
                        <a:pt x="5684" y="6626"/>
                      </a:cubicBezTo>
                      <a:cubicBezTo>
                        <a:pt x="6049" y="6535"/>
                        <a:pt x="6353" y="6322"/>
                        <a:pt x="6535" y="6018"/>
                      </a:cubicBezTo>
                      <a:cubicBezTo>
                        <a:pt x="6748" y="5684"/>
                        <a:pt x="6839" y="5319"/>
                        <a:pt x="6778" y="4955"/>
                      </a:cubicBezTo>
                      <a:cubicBezTo>
                        <a:pt x="6778" y="4316"/>
                        <a:pt x="6718" y="3708"/>
                        <a:pt x="6596" y="3100"/>
                      </a:cubicBezTo>
                      <a:cubicBezTo>
                        <a:pt x="6505" y="2553"/>
                        <a:pt x="6444" y="2128"/>
                        <a:pt x="6383" y="1793"/>
                      </a:cubicBezTo>
                      <a:cubicBezTo>
                        <a:pt x="6322" y="1489"/>
                        <a:pt x="6201" y="1186"/>
                        <a:pt x="6079" y="912"/>
                      </a:cubicBezTo>
                      <a:cubicBezTo>
                        <a:pt x="5988" y="699"/>
                        <a:pt x="5867" y="486"/>
                        <a:pt x="5715" y="334"/>
                      </a:cubicBezTo>
                      <a:cubicBezTo>
                        <a:pt x="5360" y="121"/>
                        <a:pt x="4968" y="1"/>
                        <a:pt x="458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6" name="Google Shape;13146;p113"/>
                <p:cNvSpPr/>
                <p:nvPr/>
              </p:nvSpPr>
              <p:spPr>
                <a:xfrm>
                  <a:off x="8143025" y="4048863"/>
                  <a:ext cx="180875" cy="19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5" h="7736" extrusionOk="0">
                      <a:moveTo>
                        <a:pt x="3617" y="1646"/>
                      </a:moveTo>
                      <a:cubicBezTo>
                        <a:pt x="3769" y="1707"/>
                        <a:pt x="3891" y="1798"/>
                        <a:pt x="3982" y="1950"/>
                      </a:cubicBezTo>
                      <a:cubicBezTo>
                        <a:pt x="4164" y="2193"/>
                        <a:pt x="4316" y="2467"/>
                        <a:pt x="4438" y="2740"/>
                      </a:cubicBezTo>
                      <a:lnTo>
                        <a:pt x="4742" y="3379"/>
                      </a:lnTo>
                      <a:lnTo>
                        <a:pt x="5016" y="3986"/>
                      </a:lnTo>
                      <a:cubicBezTo>
                        <a:pt x="5168" y="4290"/>
                        <a:pt x="5259" y="4564"/>
                        <a:pt x="5350" y="4838"/>
                      </a:cubicBezTo>
                      <a:cubicBezTo>
                        <a:pt x="5380" y="5020"/>
                        <a:pt x="5350" y="5202"/>
                        <a:pt x="5289" y="5354"/>
                      </a:cubicBezTo>
                      <a:cubicBezTo>
                        <a:pt x="5168" y="5476"/>
                        <a:pt x="5046" y="5597"/>
                        <a:pt x="4894" y="5689"/>
                      </a:cubicBezTo>
                      <a:lnTo>
                        <a:pt x="4164" y="6023"/>
                      </a:lnTo>
                      <a:cubicBezTo>
                        <a:pt x="3982" y="6084"/>
                        <a:pt x="3800" y="6114"/>
                        <a:pt x="3617" y="6114"/>
                      </a:cubicBezTo>
                      <a:cubicBezTo>
                        <a:pt x="3465" y="6053"/>
                        <a:pt x="3313" y="5962"/>
                        <a:pt x="3222" y="5841"/>
                      </a:cubicBezTo>
                      <a:cubicBezTo>
                        <a:pt x="3040" y="5567"/>
                        <a:pt x="2888" y="5324"/>
                        <a:pt x="2766" y="5050"/>
                      </a:cubicBezTo>
                      <a:lnTo>
                        <a:pt x="2493" y="4412"/>
                      </a:lnTo>
                      <a:lnTo>
                        <a:pt x="2189" y="3774"/>
                      </a:lnTo>
                      <a:cubicBezTo>
                        <a:pt x="2067" y="3500"/>
                        <a:pt x="1946" y="3227"/>
                        <a:pt x="1885" y="2923"/>
                      </a:cubicBezTo>
                      <a:cubicBezTo>
                        <a:pt x="1824" y="2771"/>
                        <a:pt x="1854" y="2588"/>
                        <a:pt x="1915" y="2436"/>
                      </a:cubicBezTo>
                      <a:cubicBezTo>
                        <a:pt x="2037" y="2284"/>
                        <a:pt x="2189" y="2163"/>
                        <a:pt x="2341" y="2102"/>
                      </a:cubicBezTo>
                      <a:lnTo>
                        <a:pt x="2341" y="2072"/>
                      </a:lnTo>
                      <a:cubicBezTo>
                        <a:pt x="2523" y="1980"/>
                        <a:pt x="2888" y="1798"/>
                        <a:pt x="3070" y="1737"/>
                      </a:cubicBezTo>
                      <a:cubicBezTo>
                        <a:pt x="3253" y="1676"/>
                        <a:pt x="3435" y="1646"/>
                        <a:pt x="3617" y="1646"/>
                      </a:cubicBezTo>
                      <a:close/>
                      <a:moveTo>
                        <a:pt x="4058" y="1"/>
                      </a:moveTo>
                      <a:cubicBezTo>
                        <a:pt x="3775" y="1"/>
                        <a:pt x="3488" y="63"/>
                        <a:pt x="3222" y="187"/>
                      </a:cubicBezTo>
                      <a:cubicBezTo>
                        <a:pt x="2949" y="278"/>
                        <a:pt x="2584" y="430"/>
                        <a:pt x="2128" y="643"/>
                      </a:cubicBezTo>
                      <a:cubicBezTo>
                        <a:pt x="1672" y="856"/>
                        <a:pt x="1307" y="1038"/>
                        <a:pt x="1064" y="1160"/>
                      </a:cubicBezTo>
                      <a:cubicBezTo>
                        <a:pt x="821" y="1312"/>
                        <a:pt x="608" y="1494"/>
                        <a:pt x="395" y="1676"/>
                      </a:cubicBezTo>
                      <a:cubicBezTo>
                        <a:pt x="243" y="1828"/>
                        <a:pt x="122" y="2011"/>
                        <a:pt x="31" y="2224"/>
                      </a:cubicBezTo>
                      <a:cubicBezTo>
                        <a:pt x="0" y="2801"/>
                        <a:pt x="91" y="3348"/>
                        <a:pt x="304" y="3865"/>
                      </a:cubicBezTo>
                      <a:cubicBezTo>
                        <a:pt x="426" y="4199"/>
                        <a:pt x="639" y="4625"/>
                        <a:pt x="882" y="5142"/>
                      </a:cubicBezTo>
                      <a:cubicBezTo>
                        <a:pt x="1095" y="5658"/>
                        <a:pt x="1307" y="6084"/>
                        <a:pt x="1490" y="6388"/>
                      </a:cubicBezTo>
                      <a:cubicBezTo>
                        <a:pt x="1611" y="6661"/>
                        <a:pt x="1794" y="6935"/>
                        <a:pt x="2006" y="7178"/>
                      </a:cubicBezTo>
                      <a:cubicBezTo>
                        <a:pt x="2158" y="7360"/>
                        <a:pt x="2341" y="7543"/>
                        <a:pt x="2553" y="7664"/>
                      </a:cubicBezTo>
                      <a:cubicBezTo>
                        <a:pt x="2741" y="7711"/>
                        <a:pt x="2933" y="7735"/>
                        <a:pt x="3124" y="7735"/>
                      </a:cubicBezTo>
                      <a:cubicBezTo>
                        <a:pt x="3429" y="7735"/>
                        <a:pt x="3732" y="7674"/>
                        <a:pt x="4012" y="7543"/>
                      </a:cubicBezTo>
                      <a:cubicBezTo>
                        <a:pt x="4286" y="7452"/>
                        <a:pt x="4651" y="7300"/>
                        <a:pt x="5107" y="7087"/>
                      </a:cubicBezTo>
                      <a:cubicBezTo>
                        <a:pt x="5563" y="6874"/>
                        <a:pt x="5897" y="6692"/>
                        <a:pt x="6140" y="6570"/>
                      </a:cubicBezTo>
                      <a:cubicBezTo>
                        <a:pt x="6383" y="6418"/>
                        <a:pt x="6627" y="6266"/>
                        <a:pt x="6809" y="6053"/>
                      </a:cubicBezTo>
                      <a:cubicBezTo>
                        <a:pt x="6961" y="5901"/>
                        <a:pt x="7082" y="5719"/>
                        <a:pt x="7174" y="5537"/>
                      </a:cubicBezTo>
                      <a:cubicBezTo>
                        <a:pt x="7234" y="4959"/>
                        <a:pt x="7143" y="4412"/>
                        <a:pt x="6900" y="3895"/>
                      </a:cubicBezTo>
                      <a:cubicBezTo>
                        <a:pt x="6779" y="3561"/>
                        <a:pt x="6566" y="3135"/>
                        <a:pt x="6353" y="2619"/>
                      </a:cubicBezTo>
                      <a:cubicBezTo>
                        <a:pt x="6110" y="2072"/>
                        <a:pt x="5897" y="1676"/>
                        <a:pt x="5745" y="1372"/>
                      </a:cubicBezTo>
                      <a:cubicBezTo>
                        <a:pt x="5593" y="1069"/>
                        <a:pt x="5411" y="795"/>
                        <a:pt x="5198" y="552"/>
                      </a:cubicBezTo>
                      <a:cubicBezTo>
                        <a:pt x="5046" y="369"/>
                        <a:pt x="4864" y="217"/>
                        <a:pt x="4651" y="96"/>
                      </a:cubicBezTo>
                      <a:cubicBezTo>
                        <a:pt x="4461" y="33"/>
                        <a:pt x="4260" y="1"/>
                        <a:pt x="40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7" name="Google Shape;13147;p113"/>
                <p:cNvSpPr/>
                <p:nvPr/>
              </p:nvSpPr>
              <p:spPr>
                <a:xfrm>
                  <a:off x="8286650" y="3903063"/>
                  <a:ext cx="237100" cy="25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4" h="10001" extrusionOk="0">
                      <a:moveTo>
                        <a:pt x="5350" y="1"/>
                      </a:moveTo>
                      <a:lnTo>
                        <a:pt x="3222" y="1946"/>
                      </a:lnTo>
                      <a:lnTo>
                        <a:pt x="4073" y="2858"/>
                      </a:lnTo>
                      <a:lnTo>
                        <a:pt x="4590" y="2463"/>
                      </a:lnTo>
                      <a:lnTo>
                        <a:pt x="6383" y="4438"/>
                      </a:lnTo>
                      <a:lnTo>
                        <a:pt x="2097" y="2979"/>
                      </a:lnTo>
                      <a:lnTo>
                        <a:pt x="0" y="4864"/>
                      </a:lnTo>
                      <a:lnTo>
                        <a:pt x="851" y="5806"/>
                      </a:lnTo>
                      <a:lnTo>
                        <a:pt x="1337" y="5411"/>
                      </a:lnTo>
                      <a:lnTo>
                        <a:pt x="4225" y="8603"/>
                      </a:lnTo>
                      <a:lnTo>
                        <a:pt x="3769" y="9059"/>
                      </a:lnTo>
                      <a:lnTo>
                        <a:pt x="4620" y="10001"/>
                      </a:lnTo>
                      <a:lnTo>
                        <a:pt x="6748" y="8056"/>
                      </a:lnTo>
                      <a:lnTo>
                        <a:pt x="5897" y="7144"/>
                      </a:lnTo>
                      <a:lnTo>
                        <a:pt x="5380" y="7539"/>
                      </a:lnTo>
                      <a:lnTo>
                        <a:pt x="3192" y="5138"/>
                      </a:lnTo>
                      <a:lnTo>
                        <a:pt x="3192" y="5138"/>
                      </a:lnTo>
                      <a:lnTo>
                        <a:pt x="8116" y="6840"/>
                      </a:lnTo>
                      <a:lnTo>
                        <a:pt x="9484" y="5563"/>
                      </a:lnTo>
                      <a:lnTo>
                        <a:pt x="5745" y="1429"/>
                      </a:lnTo>
                      <a:lnTo>
                        <a:pt x="6201" y="943"/>
                      </a:lnTo>
                      <a:lnTo>
                        <a:pt x="5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8" name="Google Shape;13148;p113"/>
                <p:cNvSpPr/>
                <p:nvPr/>
              </p:nvSpPr>
              <p:spPr>
                <a:xfrm>
                  <a:off x="8430250" y="3767038"/>
                  <a:ext cx="218875" cy="20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55" h="8239" extrusionOk="0">
                      <a:moveTo>
                        <a:pt x="2736" y="1"/>
                      </a:moveTo>
                      <a:lnTo>
                        <a:pt x="1" y="4773"/>
                      </a:lnTo>
                      <a:lnTo>
                        <a:pt x="1065" y="5411"/>
                      </a:lnTo>
                      <a:lnTo>
                        <a:pt x="1429" y="4864"/>
                      </a:lnTo>
                      <a:lnTo>
                        <a:pt x="5168" y="6992"/>
                      </a:lnTo>
                      <a:lnTo>
                        <a:pt x="4864" y="7600"/>
                      </a:lnTo>
                      <a:lnTo>
                        <a:pt x="5958" y="8238"/>
                      </a:lnTo>
                      <a:lnTo>
                        <a:pt x="8755" y="3344"/>
                      </a:lnTo>
                      <a:lnTo>
                        <a:pt x="6931" y="2311"/>
                      </a:lnTo>
                      <a:lnTo>
                        <a:pt x="6262" y="3466"/>
                      </a:lnTo>
                      <a:lnTo>
                        <a:pt x="6961" y="3983"/>
                      </a:lnTo>
                      <a:lnTo>
                        <a:pt x="6414" y="4925"/>
                      </a:lnTo>
                      <a:lnTo>
                        <a:pt x="6050" y="5472"/>
                      </a:lnTo>
                      <a:lnTo>
                        <a:pt x="4773" y="4712"/>
                      </a:lnTo>
                      <a:lnTo>
                        <a:pt x="5563" y="3314"/>
                      </a:lnTo>
                      <a:lnTo>
                        <a:pt x="4499" y="2706"/>
                      </a:lnTo>
                      <a:lnTo>
                        <a:pt x="3679" y="4104"/>
                      </a:lnTo>
                      <a:lnTo>
                        <a:pt x="2311" y="3314"/>
                      </a:lnTo>
                      <a:lnTo>
                        <a:pt x="2615" y="2737"/>
                      </a:lnTo>
                      <a:lnTo>
                        <a:pt x="3101" y="1885"/>
                      </a:lnTo>
                      <a:lnTo>
                        <a:pt x="3891" y="2220"/>
                      </a:lnTo>
                      <a:lnTo>
                        <a:pt x="4560" y="1034"/>
                      </a:lnTo>
                      <a:lnTo>
                        <a:pt x="273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49" name="Google Shape;13149;p113"/>
                <p:cNvSpPr/>
                <p:nvPr/>
              </p:nvSpPr>
              <p:spPr>
                <a:xfrm>
                  <a:off x="8507775" y="3693913"/>
                  <a:ext cx="176300" cy="9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2" h="3627" extrusionOk="0">
                      <a:moveTo>
                        <a:pt x="737" y="0"/>
                      </a:moveTo>
                      <a:cubicBezTo>
                        <a:pt x="639" y="0"/>
                        <a:pt x="563" y="23"/>
                        <a:pt x="517" y="69"/>
                      </a:cubicBezTo>
                      <a:cubicBezTo>
                        <a:pt x="335" y="281"/>
                        <a:pt x="213" y="525"/>
                        <a:pt x="152" y="768"/>
                      </a:cubicBezTo>
                      <a:cubicBezTo>
                        <a:pt x="31" y="1041"/>
                        <a:pt x="0" y="1315"/>
                        <a:pt x="31" y="1589"/>
                      </a:cubicBezTo>
                      <a:cubicBezTo>
                        <a:pt x="91" y="1710"/>
                        <a:pt x="243" y="1832"/>
                        <a:pt x="517" y="1892"/>
                      </a:cubicBezTo>
                      <a:cubicBezTo>
                        <a:pt x="1824" y="2288"/>
                        <a:pt x="3161" y="2561"/>
                        <a:pt x="4499" y="2713"/>
                      </a:cubicBezTo>
                      <a:lnTo>
                        <a:pt x="4833" y="1680"/>
                      </a:lnTo>
                      <a:cubicBezTo>
                        <a:pt x="3648" y="1011"/>
                        <a:pt x="2401" y="464"/>
                        <a:pt x="1094" y="69"/>
                      </a:cubicBezTo>
                      <a:cubicBezTo>
                        <a:pt x="958" y="23"/>
                        <a:pt x="836" y="0"/>
                        <a:pt x="737" y="0"/>
                      </a:cubicBezTo>
                      <a:close/>
                      <a:moveTo>
                        <a:pt x="5891" y="1627"/>
                      </a:moveTo>
                      <a:cubicBezTo>
                        <a:pt x="5790" y="1627"/>
                        <a:pt x="5689" y="1644"/>
                        <a:pt x="5593" y="1680"/>
                      </a:cubicBezTo>
                      <a:cubicBezTo>
                        <a:pt x="5441" y="1740"/>
                        <a:pt x="5319" y="1984"/>
                        <a:pt x="5228" y="2348"/>
                      </a:cubicBezTo>
                      <a:cubicBezTo>
                        <a:pt x="5107" y="2592"/>
                        <a:pt x="5076" y="2896"/>
                        <a:pt x="5137" y="3139"/>
                      </a:cubicBezTo>
                      <a:cubicBezTo>
                        <a:pt x="5198" y="3291"/>
                        <a:pt x="5411" y="3412"/>
                        <a:pt x="5775" y="3534"/>
                      </a:cubicBezTo>
                      <a:cubicBezTo>
                        <a:pt x="5932" y="3593"/>
                        <a:pt x="6102" y="3626"/>
                        <a:pt x="6268" y="3626"/>
                      </a:cubicBezTo>
                      <a:cubicBezTo>
                        <a:pt x="6359" y="3626"/>
                        <a:pt x="6449" y="3616"/>
                        <a:pt x="6535" y="3595"/>
                      </a:cubicBezTo>
                      <a:cubicBezTo>
                        <a:pt x="6748" y="3412"/>
                        <a:pt x="6870" y="3169"/>
                        <a:pt x="6930" y="2896"/>
                      </a:cubicBezTo>
                      <a:cubicBezTo>
                        <a:pt x="7022" y="2652"/>
                        <a:pt x="7052" y="2379"/>
                        <a:pt x="7022" y="2105"/>
                      </a:cubicBezTo>
                      <a:cubicBezTo>
                        <a:pt x="6930" y="1984"/>
                        <a:pt x="6718" y="1862"/>
                        <a:pt x="6353" y="1740"/>
                      </a:cubicBezTo>
                      <a:cubicBezTo>
                        <a:pt x="6206" y="1667"/>
                        <a:pt x="6047" y="1627"/>
                        <a:pt x="5891" y="16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0" name="Google Shape;13150;p113"/>
                <p:cNvSpPr/>
                <p:nvPr/>
              </p:nvSpPr>
              <p:spPr>
                <a:xfrm>
                  <a:off x="7861850" y="2628738"/>
                  <a:ext cx="319950" cy="4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8" h="17600" extrusionOk="0">
                      <a:moveTo>
                        <a:pt x="5350" y="0"/>
                      </a:moveTo>
                      <a:lnTo>
                        <a:pt x="1" y="17599"/>
                      </a:lnTo>
                      <a:lnTo>
                        <a:pt x="7539" y="17599"/>
                      </a:lnTo>
                      <a:lnTo>
                        <a:pt x="127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1" name="Google Shape;13151;p113"/>
                <p:cNvSpPr/>
                <p:nvPr/>
              </p:nvSpPr>
              <p:spPr>
                <a:xfrm>
                  <a:off x="7934800" y="2628738"/>
                  <a:ext cx="174050" cy="4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62" h="17600" extrusionOk="0">
                      <a:moveTo>
                        <a:pt x="5350" y="0"/>
                      </a:moveTo>
                      <a:lnTo>
                        <a:pt x="1" y="17599"/>
                      </a:lnTo>
                      <a:lnTo>
                        <a:pt x="1703" y="17599"/>
                      </a:lnTo>
                      <a:lnTo>
                        <a:pt x="6961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2" name="Google Shape;13152;p113"/>
                <p:cNvSpPr/>
                <p:nvPr/>
              </p:nvSpPr>
              <p:spPr>
                <a:xfrm>
                  <a:off x="7323850" y="3104413"/>
                  <a:ext cx="167200" cy="37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88" h="14965" extrusionOk="0">
                      <a:moveTo>
                        <a:pt x="578" y="1"/>
                      </a:moveTo>
                      <a:cubicBezTo>
                        <a:pt x="183" y="1734"/>
                        <a:pt x="1" y="3496"/>
                        <a:pt x="1" y="5290"/>
                      </a:cubicBezTo>
                      <a:cubicBezTo>
                        <a:pt x="1" y="6384"/>
                        <a:pt x="92" y="7509"/>
                        <a:pt x="274" y="8603"/>
                      </a:cubicBezTo>
                      <a:cubicBezTo>
                        <a:pt x="487" y="9758"/>
                        <a:pt x="882" y="10852"/>
                        <a:pt x="1460" y="11886"/>
                      </a:cubicBezTo>
                      <a:cubicBezTo>
                        <a:pt x="1855" y="12615"/>
                        <a:pt x="2372" y="13253"/>
                        <a:pt x="2979" y="13801"/>
                      </a:cubicBezTo>
                      <a:cubicBezTo>
                        <a:pt x="3435" y="14196"/>
                        <a:pt x="3952" y="14530"/>
                        <a:pt x="4499" y="14804"/>
                      </a:cubicBezTo>
                      <a:cubicBezTo>
                        <a:pt x="4712" y="14914"/>
                        <a:pt x="4932" y="14965"/>
                        <a:pt x="5146" y="14965"/>
                      </a:cubicBezTo>
                      <a:cubicBezTo>
                        <a:pt x="5759" y="14965"/>
                        <a:pt x="6317" y="14545"/>
                        <a:pt x="6475" y="13892"/>
                      </a:cubicBezTo>
                      <a:lnTo>
                        <a:pt x="6566" y="13679"/>
                      </a:lnTo>
                      <a:cubicBezTo>
                        <a:pt x="6688" y="13041"/>
                        <a:pt x="6384" y="12402"/>
                        <a:pt x="5776" y="12098"/>
                      </a:cubicBezTo>
                      <a:cubicBezTo>
                        <a:pt x="5502" y="11946"/>
                        <a:pt x="5229" y="11764"/>
                        <a:pt x="4955" y="11551"/>
                      </a:cubicBezTo>
                      <a:cubicBezTo>
                        <a:pt x="4469" y="11126"/>
                        <a:pt x="4074" y="10548"/>
                        <a:pt x="3800" y="9940"/>
                      </a:cubicBezTo>
                      <a:cubicBezTo>
                        <a:pt x="3223" y="8633"/>
                        <a:pt x="2979" y="6901"/>
                        <a:pt x="2979" y="5290"/>
                      </a:cubicBezTo>
                      <a:cubicBezTo>
                        <a:pt x="2979" y="3740"/>
                        <a:pt x="3162" y="2189"/>
                        <a:pt x="3466" y="670"/>
                      </a:cubicBez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68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3" name="Google Shape;13153;p113"/>
                <p:cNvSpPr/>
                <p:nvPr/>
              </p:nvSpPr>
              <p:spPr>
                <a:xfrm>
                  <a:off x="7278250" y="2787563"/>
                  <a:ext cx="281950" cy="35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8" h="14086" extrusionOk="0">
                      <a:moveTo>
                        <a:pt x="5016" y="274"/>
                      </a:moveTo>
                      <a:cubicBezTo>
                        <a:pt x="5229" y="274"/>
                        <a:pt x="5442" y="365"/>
                        <a:pt x="5624" y="517"/>
                      </a:cubicBezTo>
                      <a:cubicBezTo>
                        <a:pt x="5807" y="730"/>
                        <a:pt x="5898" y="1003"/>
                        <a:pt x="5898" y="1307"/>
                      </a:cubicBezTo>
                      <a:cubicBezTo>
                        <a:pt x="5867" y="1763"/>
                        <a:pt x="5776" y="2219"/>
                        <a:pt x="5624" y="2675"/>
                      </a:cubicBezTo>
                      <a:cubicBezTo>
                        <a:pt x="5351" y="3647"/>
                        <a:pt x="5199" y="4681"/>
                        <a:pt x="5138" y="5714"/>
                      </a:cubicBezTo>
                      <a:cubicBezTo>
                        <a:pt x="5138" y="5775"/>
                        <a:pt x="5199" y="5836"/>
                        <a:pt x="5259" y="5866"/>
                      </a:cubicBezTo>
                      <a:cubicBezTo>
                        <a:pt x="5320" y="5866"/>
                        <a:pt x="5411" y="5836"/>
                        <a:pt x="5411" y="5745"/>
                      </a:cubicBezTo>
                      <a:cubicBezTo>
                        <a:pt x="5594" y="5198"/>
                        <a:pt x="6354" y="2918"/>
                        <a:pt x="7266" y="1885"/>
                      </a:cubicBezTo>
                      <a:cubicBezTo>
                        <a:pt x="7448" y="1581"/>
                        <a:pt x="7782" y="1398"/>
                        <a:pt x="8147" y="1337"/>
                      </a:cubicBezTo>
                      <a:cubicBezTo>
                        <a:pt x="8329" y="1337"/>
                        <a:pt x="8542" y="1429"/>
                        <a:pt x="8664" y="1581"/>
                      </a:cubicBezTo>
                      <a:cubicBezTo>
                        <a:pt x="8876" y="1793"/>
                        <a:pt x="8968" y="2097"/>
                        <a:pt x="8968" y="2401"/>
                      </a:cubicBezTo>
                      <a:cubicBezTo>
                        <a:pt x="8968" y="2462"/>
                        <a:pt x="8968" y="2492"/>
                        <a:pt x="8968" y="2553"/>
                      </a:cubicBezTo>
                      <a:cubicBezTo>
                        <a:pt x="8907" y="2948"/>
                        <a:pt x="8785" y="3313"/>
                        <a:pt x="8633" y="3647"/>
                      </a:cubicBezTo>
                      <a:cubicBezTo>
                        <a:pt x="8177" y="4651"/>
                        <a:pt x="7721" y="5745"/>
                        <a:pt x="7326" y="6809"/>
                      </a:cubicBezTo>
                      <a:cubicBezTo>
                        <a:pt x="7144" y="7325"/>
                        <a:pt x="7022" y="7842"/>
                        <a:pt x="6992" y="8359"/>
                      </a:cubicBezTo>
                      <a:cubicBezTo>
                        <a:pt x="6962" y="8389"/>
                        <a:pt x="6962" y="8420"/>
                        <a:pt x="6931" y="8450"/>
                      </a:cubicBezTo>
                      <a:cubicBezTo>
                        <a:pt x="6506" y="8024"/>
                        <a:pt x="5959" y="7812"/>
                        <a:pt x="5381" y="7812"/>
                      </a:cubicBezTo>
                      <a:lnTo>
                        <a:pt x="5290" y="7812"/>
                      </a:lnTo>
                      <a:cubicBezTo>
                        <a:pt x="4621" y="7842"/>
                        <a:pt x="4013" y="8176"/>
                        <a:pt x="3588" y="8693"/>
                      </a:cubicBezTo>
                      <a:cubicBezTo>
                        <a:pt x="3557" y="8784"/>
                        <a:pt x="3557" y="8876"/>
                        <a:pt x="3618" y="8906"/>
                      </a:cubicBezTo>
                      <a:cubicBezTo>
                        <a:pt x="3653" y="8929"/>
                        <a:pt x="3683" y="8939"/>
                        <a:pt x="3711" y="8939"/>
                      </a:cubicBezTo>
                      <a:cubicBezTo>
                        <a:pt x="3756" y="8939"/>
                        <a:pt x="3793" y="8913"/>
                        <a:pt x="3831" y="8876"/>
                      </a:cubicBezTo>
                      <a:cubicBezTo>
                        <a:pt x="4165" y="8420"/>
                        <a:pt x="4712" y="8116"/>
                        <a:pt x="5290" y="8085"/>
                      </a:cubicBezTo>
                      <a:lnTo>
                        <a:pt x="5381" y="8085"/>
                      </a:lnTo>
                      <a:cubicBezTo>
                        <a:pt x="5959" y="8085"/>
                        <a:pt x="6506" y="8328"/>
                        <a:pt x="6870" y="8784"/>
                      </a:cubicBezTo>
                      <a:lnTo>
                        <a:pt x="6992" y="8815"/>
                      </a:lnTo>
                      <a:lnTo>
                        <a:pt x="7083" y="8754"/>
                      </a:lnTo>
                      <a:cubicBezTo>
                        <a:pt x="7114" y="8724"/>
                        <a:pt x="7174" y="8663"/>
                        <a:pt x="7205" y="8602"/>
                      </a:cubicBezTo>
                      <a:cubicBezTo>
                        <a:pt x="7235" y="8602"/>
                        <a:pt x="7266" y="8572"/>
                        <a:pt x="7296" y="8511"/>
                      </a:cubicBezTo>
                      <a:cubicBezTo>
                        <a:pt x="7630" y="8116"/>
                        <a:pt x="8025" y="7751"/>
                        <a:pt x="8451" y="7417"/>
                      </a:cubicBezTo>
                      <a:cubicBezTo>
                        <a:pt x="9089" y="6930"/>
                        <a:pt x="9788" y="6535"/>
                        <a:pt x="10305" y="6535"/>
                      </a:cubicBezTo>
                      <a:cubicBezTo>
                        <a:pt x="10518" y="6535"/>
                        <a:pt x="10731" y="6626"/>
                        <a:pt x="10852" y="6809"/>
                      </a:cubicBezTo>
                      <a:cubicBezTo>
                        <a:pt x="10974" y="7021"/>
                        <a:pt x="11004" y="7234"/>
                        <a:pt x="10974" y="7477"/>
                      </a:cubicBezTo>
                      <a:cubicBezTo>
                        <a:pt x="10883" y="8055"/>
                        <a:pt x="10427" y="8572"/>
                        <a:pt x="9910" y="9028"/>
                      </a:cubicBezTo>
                      <a:cubicBezTo>
                        <a:pt x="9332" y="9575"/>
                        <a:pt x="8785" y="10122"/>
                        <a:pt x="8177" y="10669"/>
                      </a:cubicBezTo>
                      <a:cubicBezTo>
                        <a:pt x="7721" y="11155"/>
                        <a:pt x="7205" y="11550"/>
                        <a:pt x="6627" y="11885"/>
                      </a:cubicBezTo>
                      <a:cubicBezTo>
                        <a:pt x="6262" y="12097"/>
                        <a:pt x="5807" y="12219"/>
                        <a:pt x="5381" y="12249"/>
                      </a:cubicBezTo>
                      <a:cubicBezTo>
                        <a:pt x="5168" y="12249"/>
                        <a:pt x="4986" y="12219"/>
                        <a:pt x="4803" y="12158"/>
                      </a:cubicBezTo>
                      <a:cubicBezTo>
                        <a:pt x="4781" y="12151"/>
                        <a:pt x="4758" y="12147"/>
                        <a:pt x="4737" y="12147"/>
                      </a:cubicBezTo>
                      <a:cubicBezTo>
                        <a:pt x="4672" y="12147"/>
                        <a:pt x="4621" y="12181"/>
                        <a:pt x="4621" y="12249"/>
                      </a:cubicBezTo>
                      <a:cubicBezTo>
                        <a:pt x="4591" y="12310"/>
                        <a:pt x="4621" y="12401"/>
                        <a:pt x="4682" y="12432"/>
                      </a:cubicBezTo>
                      <a:cubicBezTo>
                        <a:pt x="4925" y="12493"/>
                        <a:pt x="5138" y="12523"/>
                        <a:pt x="5381" y="12523"/>
                      </a:cubicBezTo>
                      <a:cubicBezTo>
                        <a:pt x="5563" y="12523"/>
                        <a:pt x="5746" y="12493"/>
                        <a:pt x="5928" y="12462"/>
                      </a:cubicBezTo>
                      <a:cubicBezTo>
                        <a:pt x="5928" y="12462"/>
                        <a:pt x="5928" y="12493"/>
                        <a:pt x="5959" y="12493"/>
                      </a:cubicBezTo>
                      <a:cubicBezTo>
                        <a:pt x="6050" y="12614"/>
                        <a:pt x="6110" y="12766"/>
                        <a:pt x="6110" y="12918"/>
                      </a:cubicBezTo>
                      <a:cubicBezTo>
                        <a:pt x="6080" y="13040"/>
                        <a:pt x="6050" y="13161"/>
                        <a:pt x="5959" y="13283"/>
                      </a:cubicBezTo>
                      <a:cubicBezTo>
                        <a:pt x="5776" y="13526"/>
                        <a:pt x="5472" y="13678"/>
                        <a:pt x="5168" y="13739"/>
                      </a:cubicBezTo>
                      <a:cubicBezTo>
                        <a:pt x="4975" y="13760"/>
                        <a:pt x="4781" y="13782"/>
                        <a:pt x="4588" y="13782"/>
                      </a:cubicBezTo>
                      <a:cubicBezTo>
                        <a:pt x="4508" y="13782"/>
                        <a:pt x="4428" y="13778"/>
                        <a:pt x="4348" y="13769"/>
                      </a:cubicBezTo>
                      <a:cubicBezTo>
                        <a:pt x="3952" y="13769"/>
                        <a:pt x="3588" y="13678"/>
                        <a:pt x="3192" y="13587"/>
                      </a:cubicBezTo>
                      <a:cubicBezTo>
                        <a:pt x="2737" y="13496"/>
                        <a:pt x="2311" y="13283"/>
                        <a:pt x="1946" y="12949"/>
                      </a:cubicBezTo>
                      <a:cubicBezTo>
                        <a:pt x="1794" y="12736"/>
                        <a:pt x="1673" y="12493"/>
                        <a:pt x="1703" y="12219"/>
                      </a:cubicBezTo>
                      <a:cubicBezTo>
                        <a:pt x="1673" y="12067"/>
                        <a:pt x="1734" y="11885"/>
                        <a:pt x="1855" y="11763"/>
                      </a:cubicBezTo>
                      <a:cubicBezTo>
                        <a:pt x="2159" y="11945"/>
                        <a:pt x="2463" y="12067"/>
                        <a:pt x="2797" y="12158"/>
                      </a:cubicBezTo>
                      <a:cubicBezTo>
                        <a:pt x="2858" y="12158"/>
                        <a:pt x="2949" y="12128"/>
                        <a:pt x="2949" y="12037"/>
                      </a:cubicBezTo>
                      <a:cubicBezTo>
                        <a:pt x="2980" y="11976"/>
                        <a:pt x="2919" y="11885"/>
                        <a:pt x="2858" y="11854"/>
                      </a:cubicBezTo>
                      <a:cubicBezTo>
                        <a:pt x="1946" y="11672"/>
                        <a:pt x="1217" y="11064"/>
                        <a:pt x="822" y="10274"/>
                      </a:cubicBezTo>
                      <a:cubicBezTo>
                        <a:pt x="457" y="9514"/>
                        <a:pt x="275" y="8663"/>
                        <a:pt x="305" y="7842"/>
                      </a:cubicBezTo>
                      <a:lnTo>
                        <a:pt x="305" y="7599"/>
                      </a:lnTo>
                      <a:cubicBezTo>
                        <a:pt x="335" y="6900"/>
                        <a:pt x="396" y="4286"/>
                        <a:pt x="852" y="2584"/>
                      </a:cubicBezTo>
                      <a:cubicBezTo>
                        <a:pt x="974" y="2128"/>
                        <a:pt x="1156" y="1702"/>
                        <a:pt x="1430" y="1337"/>
                      </a:cubicBezTo>
                      <a:cubicBezTo>
                        <a:pt x="1551" y="1246"/>
                        <a:pt x="1673" y="1155"/>
                        <a:pt x="1825" y="1155"/>
                      </a:cubicBezTo>
                      <a:lnTo>
                        <a:pt x="1855" y="1155"/>
                      </a:lnTo>
                      <a:cubicBezTo>
                        <a:pt x="2159" y="1216"/>
                        <a:pt x="2433" y="1429"/>
                        <a:pt x="2524" y="1702"/>
                      </a:cubicBezTo>
                      <a:cubicBezTo>
                        <a:pt x="2615" y="1976"/>
                        <a:pt x="2676" y="2280"/>
                        <a:pt x="2676" y="2584"/>
                      </a:cubicBezTo>
                      <a:cubicBezTo>
                        <a:pt x="2676" y="2796"/>
                        <a:pt x="2645" y="3040"/>
                        <a:pt x="2615" y="3283"/>
                      </a:cubicBezTo>
                      <a:cubicBezTo>
                        <a:pt x="2554" y="3617"/>
                        <a:pt x="2554" y="3921"/>
                        <a:pt x="2554" y="4255"/>
                      </a:cubicBezTo>
                      <a:cubicBezTo>
                        <a:pt x="2554" y="4499"/>
                        <a:pt x="2554" y="4711"/>
                        <a:pt x="2585" y="4924"/>
                      </a:cubicBezTo>
                      <a:cubicBezTo>
                        <a:pt x="2585" y="5106"/>
                        <a:pt x="2615" y="5289"/>
                        <a:pt x="2676" y="5441"/>
                      </a:cubicBezTo>
                      <a:cubicBezTo>
                        <a:pt x="2701" y="5490"/>
                        <a:pt x="2746" y="5540"/>
                        <a:pt x="2794" y="5540"/>
                      </a:cubicBezTo>
                      <a:cubicBezTo>
                        <a:pt x="2805" y="5540"/>
                        <a:pt x="2817" y="5538"/>
                        <a:pt x="2828" y="5532"/>
                      </a:cubicBezTo>
                      <a:cubicBezTo>
                        <a:pt x="2889" y="5532"/>
                        <a:pt x="2949" y="5502"/>
                        <a:pt x="2949" y="5441"/>
                      </a:cubicBezTo>
                      <a:cubicBezTo>
                        <a:pt x="3162" y="4195"/>
                        <a:pt x="3405" y="2979"/>
                        <a:pt x="3770" y="1763"/>
                      </a:cubicBezTo>
                      <a:cubicBezTo>
                        <a:pt x="3861" y="1429"/>
                        <a:pt x="3983" y="1094"/>
                        <a:pt x="4135" y="790"/>
                      </a:cubicBezTo>
                      <a:cubicBezTo>
                        <a:pt x="4287" y="517"/>
                        <a:pt x="4591" y="304"/>
                        <a:pt x="4895" y="274"/>
                      </a:cubicBezTo>
                      <a:close/>
                      <a:moveTo>
                        <a:pt x="4895" y="0"/>
                      </a:moveTo>
                      <a:cubicBezTo>
                        <a:pt x="4500" y="61"/>
                        <a:pt x="4135" y="304"/>
                        <a:pt x="3952" y="638"/>
                      </a:cubicBezTo>
                      <a:cubicBezTo>
                        <a:pt x="3770" y="973"/>
                        <a:pt x="3618" y="1307"/>
                        <a:pt x="3527" y="1672"/>
                      </a:cubicBezTo>
                      <a:cubicBezTo>
                        <a:pt x="3253" y="2584"/>
                        <a:pt x="3041" y="3496"/>
                        <a:pt x="2858" y="4407"/>
                      </a:cubicBezTo>
                      <a:lnTo>
                        <a:pt x="2858" y="4255"/>
                      </a:lnTo>
                      <a:cubicBezTo>
                        <a:pt x="2858" y="3951"/>
                        <a:pt x="2889" y="3647"/>
                        <a:pt x="2919" y="3344"/>
                      </a:cubicBezTo>
                      <a:cubicBezTo>
                        <a:pt x="2949" y="3070"/>
                        <a:pt x="2980" y="2827"/>
                        <a:pt x="2980" y="2584"/>
                      </a:cubicBezTo>
                      <a:cubicBezTo>
                        <a:pt x="2980" y="2249"/>
                        <a:pt x="2919" y="1915"/>
                        <a:pt x="2797" y="1611"/>
                      </a:cubicBezTo>
                      <a:cubicBezTo>
                        <a:pt x="2676" y="1216"/>
                        <a:pt x="2311" y="912"/>
                        <a:pt x="1916" y="851"/>
                      </a:cubicBezTo>
                      <a:lnTo>
                        <a:pt x="1855" y="851"/>
                      </a:lnTo>
                      <a:cubicBezTo>
                        <a:pt x="1612" y="881"/>
                        <a:pt x="1399" y="973"/>
                        <a:pt x="1247" y="1155"/>
                      </a:cubicBezTo>
                      <a:cubicBezTo>
                        <a:pt x="1065" y="1337"/>
                        <a:pt x="913" y="1581"/>
                        <a:pt x="822" y="1824"/>
                      </a:cubicBezTo>
                      <a:cubicBezTo>
                        <a:pt x="578" y="2492"/>
                        <a:pt x="396" y="3192"/>
                        <a:pt x="305" y="3891"/>
                      </a:cubicBezTo>
                      <a:cubicBezTo>
                        <a:pt x="153" y="5106"/>
                        <a:pt x="31" y="6353"/>
                        <a:pt x="1" y="7569"/>
                      </a:cubicBezTo>
                      <a:cubicBezTo>
                        <a:pt x="1" y="7660"/>
                        <a:pt x="1" y="7751"/>
                        <a:pt x="1" y="7842"/>
                      </a:cubicBezTo>
                      <a:cubicBezTo>
                        <a:pt x="1" y="8693"/>
                        <a:pt x="183" y="9575"/>
                        <a:pt x="578" y="10365"/>
                      </a:cubicBezTo>
                      <a:cubicBezTo>
                        <a:pt x="822" y="10851"/>
                        <a:pt x="1186" y="11277"/>
                        <a:pt x="1612" y="11611"/>
                      </a:cubicBezTo>
                      <a:cubicBezTo>
                        <a:pt x="1490" y="11763"/>
                        <a:pt x="1430" y="11976"/>
                        <a:pt x="1430" y="12189"/>
                      </a:cubicBezTo>
                      <a:cubicBezTo>
                        <a:pt x="1399" y="12523"/>
                        <a:pt x="1521" y="12857"/>
                        <a:pt x="1764" y="13101"/>
                      </a:cubicBezTo>
                      <a:cubicBezTo>
                        <a:pt x="2129" y="13496"/>
                        <a:pt x="2615" y="13769"/>
                        <a:pt x="3162" y="13860"/>
                      </a:cubicBezTo>
                      <a:cubicBezTo>
                        <a:pt x="3527" y="13982"/>
                        <a:pt x="3922" y="14043"/>
                        <a:pt x="4348" y="14073"/>
                      </a:cubicBezTo>
                      <a:cubicBezTo>
                        <a:pt x="4429" y="14081"/>
                        <a:pt x="4510" y="14085"/>
                        <a:pt x="4591" y="14085"/>
                      </a:cubicBezTo>
                      <a:cubicBezTo>
                        <a:pt x="4812" y="14085"/>
                        <a:pt x="5029" y="14057"/>
                        <a:pt x="5229" y="14012"/>
                      </a:cubicBezTo>
                      <a:cubicBezTo>
                        <a:pt x="5624" y="13952"/>
                        <a:pt x="5989" y="13739"/>
                        <a:pt x="6232" y="13435"/>
                      </a:cubicBezTo>
                      <a:cubicBezTo>
                        <a:pt x="6323" y="13283"/>
                        <a:pt x="6384" y="13101"/>
                        <a:pt x="6384" y="12918"/>
                      </a:cubicBezTo>
                      <a:cubicBezTo>
                        <a:pt x="6384" y="12705"/>
                        <a:pt x="6323" y="12523"/>
                        <a:pt x="6232" y="12371"/>
                      </a:cubicBezTo>
                      <a:cubicBezTo>
                        <a:pt x="6414" y="12310"/>
                        <a:pt x="6597" y="12219"/>
                        <a:pt x="6779" y="12128"/>
                      </a:cubicBezTo>
                      <a:cubicBezTo>
                        <a:pt x="7387" y="11763"/>
                        <a:pt x="7934" y="11338"/>
                        <a:pt x="8390" y="10851"/>
                      </a:cubicBezTo>
                      <a:lnTo>
                        <a:pt x="10123" y="9210"/>
                      </a:lnTo>
                      <a:cubicBezTo>
                        <a:pt x="10609" y="8754"/>
                        <a:pt x="11156" y="8207"/>
                        <a:pt x="11278" y="7477"/>
                      </a:cubicBezTo>
                      <a:cubicBezTo>
                        <a:pt x="11278" y="7417"/>
                        <a:pt x="11278" y="7356"/>
                        <a:pt x="11278" y="7265"/>
                      </a:cubicBezTo>
                      <a:cubicBezTo>
                        <a:pt x="11278" y="7052"/>
                        <a:pt x="11217" y="6809"/>
                        <a:pt x="11065" y="6626"/>
                      </a:cubicBezTo>
                      <a:cubicBezTo>
                        <a:pt x="10883" y="6383"/>
                        <a:pt x="10609" y="6231"/>
                        <a:pt x="10275" y="6231"/>
                      </a:cubicBezTo>
                      <a:cubicBezTo>
                        <a:pt x="9667" y="6231"/>
                        <a:pt x="8907" y="6687"/>
                        <a:pt x="8269" y="7173"/>
                      </a:cubicBezTo>
                      <a:cubicBezTo>
                        <a:pt x="7934" y="7447"/>
                        <a:pt x="7630" y="7720"/>
                        <a:pt x="7357" y="8024"/>
                      </a:cubicBezTo>
                      <a:cubicBezTo>
                        <a:pt x="7418" y="7629"/>
                        <a:pt x="7509" y="7295"/>
                        <a:pt x="7600" y="6930"/>
                      </a:cubicBezTo>
                      <a:cubicBezTo>
                        <a:pt x="7995" y="5897"/>
                        <a:pt x="8451" y="4803"/>
                        <a:pt x="8907" y="3769"/>
                      </a:cubicBezTo>
                      <a:cubicBezTo>
                        <a:pt x="9089" y="3404"/>
                        <a:pt x="9211" y="3009"/>
                        <a:pt x="9272" y="2614"/>
                      </a:cubicBezTo>
                      <a:cubicBezTo>
                        <a:pt x="9272" y="2553"/>
                        <a:pt x="9272" y="2492"/>
                        <a:pt x="9272" y="2432"/>
                      </a:cubicBezTo>
                      <a:cubicBezTo>
                        <a:pt x="9302" y="2037"/>
                        <a:pt x="9150" y="1672"/>
                        <a:pt x="8907" y="1398"/>
                      </a:cubicBezTo>
                      <a:cubicBezTo>
                        <a:pt x="8725" y="1185"/>
                        <a:pt x="8451" y="1094"/>
                        <a:pt x="8177" y="1094"/>
                      </a:cubicBezTo>
                      <a:cubicBezTo>
                        <a:pt x="7752" y="1125"/>
                        <a:pt x="7326" y="1368"/>
                        <a:pt x="7083" y="1733"/>
                      </a:cubicBezTo>
                      <a:cubicBezTo>
                        <a:pt x="6718" y="2158"/>
                        <a:pt x="6445" y="2614"/>
                        <a:pt x="6202" y="3131"/>
                      </a:cubicBezTo>
                      <a:cubicBezTo>
                        <a:pt x="5959" y="3617"/>
                        <a:pt x="5746" y="4103"/>
                        <a:pt x="5563" y="4529"/>
                      </a:cubicBezTo>
                      <a:cubicBezTo>
                        <a:pt x="5655" y="3951"/>
                        <a:pt x="5807" y="3344"/>
                        <a:pt x="5959" y="2736"/>
                      </a:cubicBezTo>
                      <a:cubicBezTo>
                        <a:pt x="6110" y="2280"/>
                        <a:pt x="6202" y="1793"/>
                        <a:pt x="6232" y="1307"/>
                      </a:cubicBezTo>
                      <a:cubicBezTo>
                        <a:pt x="6232" y="942"/>
                        <a:pt x="6110" y="578"/>
                        <a:pt x="5867" y="334"/>
                      </a:cubicBezTo>
                      <a:cubicBezTo>
                        <a:pt x="5624" y="122"/>
                        <a:pt x="5351" y="0"/>
                        <a:pt x="50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4" name="Google Shape;13154;p113"/>
                <p:cNvSpPr/>
                <p:nvPr/>
              </p:nvSpPr>
              <p:spPr>
                <a:xfrm>
                  <a:off x="7285100" y="2795138"/>
                  <a:ext cx="268275" cy="3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13479" extrusionOk="0">
                      <a:moveTo>
                        <a:pt x="4651" y="1"/>
                      </a:moveTo>
                      <a:cubicBezTo>
                        <a:pt x="4317" y="31"/>
                        <a:pt x="4043" y="214"/>
                        <a:pt x="3891" y="518"/>
                      </a:cubicBezTo>
                      <a:cubicBezTo>
                        <a:pt x="3739" y="822"/>
                        <a:pt x="3618" y="1126"/>
                        <a:pt x="3496" y="1460"/>
                      </a:cubicBezTo>
                      <a:cubicBezTo>
                        <a:pt x="3162" y="2645"/>
                        <a:pt x="2888" y="3861"/>
                        <a:pt x="2706" y="5077"/>
                      </a:cubicBezTo>
                      <a:cubicBezTo>
                        <a:pt x="2706" y="5107"/>
                        <a:pt x="2706" y="5138"/>
                        <a:pt x="2706" y="5138"/>
                      </a:cubicBezTo>
                      <a:cubicBezTo>
                        <a:pt x="2675" y="5199"/>
                        <a:pt x="2645" y="5259"/>
                        <a:pt x="2554" y="5259"/>
                      </a:cubicBezTo>
                      <a:cubicBezTo>
                        <a:pt x="2493" y="5259"/>
                        <a:pt x="2432" y="5229"/>
                        <a:pt x="2432" y="5168"/>
                      </a:cubicBezTo>
                      <a:cubicBezTo>
                        <a:pt x="2371" y="4986"/>
                        <a:pt x="2341" y="4834"/>
                        <a:pt x="2341" y="4651"/>
                      </a:cubicBezTo>
                      <a:cubicBezTo>
                        <a:pt x="2341" y="4439"/>
                        <a:pt x="2311" y="4196"/>
                        <a:pt x="2311" y="3952"/>
                      </a:cubicBezTo>
                      <a:cubicBezTo>
                        <a:pt x="2311" y="3648"/>
                        <a:pt x="2311" y="3314"/>
                        <a:pt x="2371" y="2980"/>
                      </a:cubicBezTo>
                      <a:cubicBezTo>
                        <a:pt x="2402" y="2767"/>
                        <a:pt x="2402" y="2524"/>
                        <a:pt x="2402" y="2281"/>
                      </a:cubicBezTo>
                      <a:cubicBezTo>
                        <a:pt x="2432" y="1977"/>
                        <a:pt x="2371" y="1703"/>
                        <a:pt x="2280" y="1430"/>
                      </a:cubicBezTo>
                      <a:cubicBezTo>
                        <a:pt x="2189" y="1217"/>
                        <a:pt x="2037" y="1034"/>
                        <a:pt x="1855" y="943"/>
                      </a:cubicBezTo>
                      <a:cubicBezTo>
                        <a:pt x="1794" y="882"/>
                        <a:pt x="1703" y="852"/>
                        <a:pt x="1611" y="852"/>
                      </a:cubicBezTo>
                      <a:lnTo>
                        <a:pt x="1581" y="852"/>
                      </a:lnTo>
                      <a:cubicBezTo>
                        <a:pt x="1429" y="882"/>
                        <a:pt x="1308" y="943"/>
                        <a:pt x="1186" y="1065"/>
                      </a:cubicBezTo>
                      <a:cubicBezTo>
                        <a:pt x="912" y="1430"/>
                        <a:pt x="730" y="1855"/>
                        <a:pt x="608" y="2311"/>
                      </a:cubicBezTo>
                      <a:cubicBezTo>
                        <a:pt x="152" y="4013"/>
                        <a:pt x="61" y="6627"/>
                        <a:pt x="31" y="7296"/>
                      </a:cubicBezTo>
                      <a:cubicBezTo>
                        <a:pt x="31" y="7357"/>
                        <a:pt x="31" y="7448"/>
                        <a:pt x="31" y="7539"/>
                      </a:cubicBezTo>
                      <a:cubicBezTo>
                        <a:pt x="1" y="8360"/>
                        <a:pt x="183" y="9180"/>
                        <a:pt x="548" y="9940"/>
                      </a:cubicBezTo>
                      <a:cubicBezTo>
                        <a:pt x="943" y="10761"/>
                        <a:pt x="1703" y="11339"/>
                        <a:pt x="2584" y="11551"/>
                      </a:cubicBezTo>
                      <a:cubicBezTo>
                        <a:pt x="2645" y="11551"/>
                        <a:pt x="2675" y="11582"/>
                        <a:pt x="2675" y="11642"/>
                      </a:cubicBezTo>
                      <a:cubicBezTo>
                        <a:pt x="2706" y="11673"/>
                        <a:pt x="2706" y="11673"/>
                        <a:pt x="2675" y="11703"/>
                      </a:cubicBezTo>
                      <a:cubicBezTo>
                        <a:pt x="2675" y="11794"/>
                        <a:pt x="2584" y="11825"/>
                        <a:pt x="2523" y="11825"/>
                      </a:cubicBezTo>
                      <a:lnTo>
                        <a:pt x="2463" y="11825"/>
                      </a:lnTo>
                      <a:cubicBezTo>
                        <a:pt x="2159" y="11734"/>
                        <a:pt x="1855" y="11612"/>
                        <a:pt x="1581" y="11460"/>
                      </a:cubicBezTo>
                      <a:cubicBezTo>
                        <a:pt x="1490" y="11582"/>
                        <a:pt x="1429" y="11764"/>
                        <a:pt x="1429" y="11916"/>
                      </a:cubicBezTo>
                      <a:cubicBezTo>
                        <a:pt x="1429" y="12190"/>
                        <a:pt x="1520" y="12433"/>
                        <a:pt x="1672" y="12646"/>
                      </a:cubicBezTo>
                      <a:cubicBezTo>
                        <a:pt x="2037" y="12980"/>
                        <a:pt x="2463" y="13193"/>
                        <a:pt x="2949" y="13284"/>
                      </a:cubicBezTo>
                      <a:cubicBezTo>
                        <a:pt x="3253" y="13375"/>
                        <a:pt x="3587" y="13436"/>
                        <a:pt x="3891" y="13466"/>
                      </a:cubicBezTo>
                      <a:lnTo>
                        <a:pt x="4074" y="13466"/>
                      </a:lnTo>
                      <a:cubicBezTo>
                        <a:pt x="4147" y="13474"/>
                        <a:pt x="4220" y="13478"/>
                        <a:pt x="4293" y="13478"/>
                      </a:cubicBezTo>
                      <a:cubicBezTo>
                        <a:pt x="4494" y="13478"/>
                        <a:pt x="4694" y="13450"/>
                        <a:pt x="4894" y="13405"/>
                      </a:cubicBezTo>
                      <a:cubicBezTo>
                        <a:pt x="5198" y="13375"/>
                        <a:pt x="5502" y="13223"/>
                        <a:pt x="5685" y="12980"/>
                      </a:cubicBezTo>
                      <a:cubicBezTo>
                        <a:pt x="5776" y="12858"/>
                        <a:pt x="5806" y="12737"/>
                        <a:pt x="5806" y="12585"/>
                      </a:cubicBezTo>
                      <a:cubicBezTo>
                        <a:pt x="5806" y="12433"/>
                        <a:pt x="5776" y="12311"/>
                        <a:pt x="5654" y="12190"/>
                      </a:cubicBezTo>
                      <a:cubicBezTo>
                        <a:pt x="5654" y="12190"/>
                        <a:pt x="5654" y="12159"/>
                        <a:pt x="5654" y="12129"/>
                      </a:cubicBezTo>
                      <a:cubicBezTo>
                        <a:pt x="5472" y="12190"/>
                        <a:pt x="5289" y="12190"/>
                        <a:pt x="5107" y="12220"/>
                      </a:cubicBezTo>
                      <a:cubicBezTo>
                        <a:pt x="4864" y="12220"/>
                        <a:pt x="4621" y="12159"/>
                        <a:pt x="4408" y="12098"/>
                      </a:cubicBezTo>
                      <a:cubicBezTo>
                        <a:pt x="4347" y="12068"/>
                        <a:pt x="4286" y="12007"/>
                        <a:pt x="4317" y="11916"/>
                      </a:cubicBezTo>
                      <a:cubicBezTo>
                        <a:pt x="4342" y="11866"/>
                        <a:pt x="4407" y="11817"/>
                        <a:pt x="4463" y="11817"/>
                      </a:cubicBezTo>
                      <a:cubicBezTo>
                        <a:pt x="4476" y="11817"/>
                        <a:pt x="4488" y="11819"/>
                        <a:pt x="4499" y="11825"/>
                      </a:cubicBezTo>
                      <a:cubicBezTo>
                        <a:pt x="4712" y="11886"/>
                        <a:pt x="4894" y="11916"/>
                        <a:pt x="5107" y="11916"/>
                      </a:cubicBezTo>
                      <a:cubicBezTo>
                        <a:pt x="5533" y="11916"/>
                        <a:pt x="5958" y="11794"/>
                        <a:pt x="6353" y="11582"/>
                      </a:cubicBezTo>
                      <a:cubicBezTo>
                        <a:pt x="6931" y="11247"/>
                        <a:pt x="7447" y="10822"/>
                        <a:pt x="7903" y="10335"/>
                      </a:cubicBezTo>
                      <a:cubicBezTo>
                        <a:pt x="8481" y="9788"/>
                        <a:pt x="9058" y="9272"/>
                        <a:pt x="9636" y="8725"/>
                      </a:cubicBezTo>
                      <a:cubicBezTo>
                        <a:pt x="10122" y="8238"/>
                        <a:pt x="10609" y="7752"/>
                        <a:pt x="10700" y="7144"/>
                      </a:cubicBezTo>
                      <a:cubicBezTo>
                        <a:pt x="10730" y="6931"/>
                        <a:pt x="10669" y="6688"/>
                        <a:pt x="10578" y="6506"/>
                      </a:cubicBezTo>
                      <a:cubicBezTo>
                        <a:pt x="10426" y="6323"/>
                        <a:pt x="10213" y="6232"/>
                        <a:pt x="10001" y="6232"/>
                      </a:cubicBezTo>
                      <a:cubicBezTo>
                        <a:pt x="9514" y="6232"/>
                        <a:pt x="8785" y="6627"/>
                        <a:pt x="8177" y="7114"/>
                      </a:cubicBezTo>
                      <a:cubicBezTo>
                        <a:pt x="7751" y="7448"/>
                        <a:pt x="7356" y="7813"/>
                        <a:pt x="6992" y="8177"/>
                      </a:cubicBezTo>
                      <a:cubicBezTo>
                        <a:pt x="6992" y="8238"/>
                        <a:pt x="6961" y="8299"/>
                        <a:pt x="6900" y="8299"/>
                      </a:cubicBezTo>
                      <a:cubicBezTo>
                        <a:pt x="6870" y="8360"/>
                        <a:pt x="6840" y="8390"/>
                        <a:pt x="6809" y="8451"/>
                      </a:cubicBezTo>
                      <a:lnTo>
                        <a:pt x="6688" y="8512"/>
                      </a:lnTo>
                      <a:lnTo>
                        <a:pt x="6566" y="8451"/>
                      </a:lnTo>
                      <a:cubicBezTo>
                        <a:pt x="6201" y="8025"/>
                        <a:pt x="5685" y="7813"/>
                        <a:pt x="5107" y="7813"/>
                      </a:cubicBezTo>
                      <a:lnTo>
                        <a:pt x="5046" y="7813"/>
                      </a:lnTo>
                      <a:cubicBezTo>
                        <a:pt x="4469" y="7843"/>
                        <a:pt x="3922" y="8117"/>
                        <a:pt x="3557" y="8573"/>
                      </a:cubicBezTo>
                      <a:cubicBezTo>
                        <a:pt x="3538" y="8630"/>
                        <a:pt x="3494" y="8651"/>
                        <a:pt x="3449" y="8651"/>
                      </a:cubicBezTo>
                      <a:cubicBezTo>
                        <a:pt x="3423" y="8651"/>
                        <a:pt x="3397" y="8644"/>
                        <a:pt x="3374" y="8633"/>
                      </a:cubicBezTo>
                      <a:cubicBezTo>
                        <a:pt x="3314" y="8573"/>
                        <a:pt x="3283" y="8481"/>
                        <a:pt x="3344" y="8421"/>
                      </a:cubicBezTo>
                      <a:cubicBezTo>
                        <a:pt x="3739" y="7873"/>
                        <a:pt x="4347" y="7539"/>
                        <a:pt x="5016" y="7509"/>
                      </a:cubicBezTo>
                      <a:lnTo>
                        <a:pt x="5107" y="7509"/>
                      </a:lnTo>
                      <a:cubicBezTo>
                        <a:pt x="5715" y="7509"/>
                        <a:pt x="6262" y="7752"/>
                        <a:pt x="6657" y="8147"/>
                      </a:cubicBezTo>
                      <a:cubicBezTo>
                        <a:pt x="6688" y="8117"/>
                        <a:pt x="6718" y="8086"/>
                        <a:pt x="6718" y="8086"/>
                      </a:cubicBezTo>
                      <a:cubicBezTo>
                        <a:pt x="6779" y="7539"/>
                        <a:pt x="6900" y="7022"/>
                        <a:pt x="7052" y="6536"/>
                      </a:cubicBezTo>
                      <a:cubicBezTo>
                        <a:pt x="7447" y="5472"/>
                        <a:pt x="7903" y="4378"/>
                        <a:pt x="8359" y="3344"/>
                      </a:cubicBezTo>
                      <a:cubicBezTo>
                        <a:pt x="8542" y="3010"/>
                        <a:pt x="8633" y="2645"/>
                        <a:pt x="8694" y="2281"/>
                      </a:cubicBezTo>
                      <a:cubicBezTo>
                        <a:pt x="8724" y="2220"/>
                        <a:pt x="8724" y="2159"/>
                        <a:pt x="8694" y="2098"/>
                      </a:cubicBezTo>
                      <a:cubicBezTo>
                        <a:pt x="8724" y="1794"/>
                        <a:pt x="8602" y="1521"/>
                        <a:pt x="8390" y="1308"/>
                      </a:cubicBezTo>
                      <a:lnTo>
                        <a:pt x="8329" y="1247"/>
                      </a:lnTo>
                      <a:cubicBezTo>
                        <a:pt x="8207" y="1126"/>
                        <a:pt x="8055" y="1065"/>
                        <a:pt x="7873" y="1065"/>
                      </a:cubicBezTo>
                      <a:cubicBezTo>
                        <a:pt x="7539" y="1095"/>
                        <a:pt x="7204" y="1308"/>
                        <a:pt x="6992" y="1612"/>
                      </a:cubicBezTo>
                      <a:cubicBezTo>
                        <a:pt x="6171" y="2554"/>
                        <a:pt x="5441" y="4530"/>
                        <a:pt x="5198" y="5290"/>
                      </a:cubicBezTo>
                      <a:cubicBezTo>
                        <a:pt x="5198" y="5351"/>
                        <a:pt x="5168" y="5411"/>
                        <a:pt x="5168" y="5472"/>
                      </a:cubicBezTo>
                      <a:cubicBezTo>
                        <a:pt x="5143" y="5522"/>
                        <a:pt x="5098" y="5571"/>
                        <a:pt x="5033" y="5571"/>
                      </a:cubicBezTo>
                      <a:cubicBezTo>
                        <a:pt x="5018" y="5571"/>
                        <a:pt x="5002" y="5569"/>
                        <a:pt x="4985" y="5563"/>
                      </a:cubicBezTo>
                      <a:cubicBezTo>
                        <a:pt x="4925" y="5563"/>
                        <a:pt x="4864" y="5503"/>
                        <a:pt x="4864" y="5411"/>
                      </a:cubicBezTo>
                      <a:cubicBezTo>
                        <a:pt x="4925" y="4378"/>
                        <a:pt x="5107" y="3375"/>
                        <a:pt x="5381" y="2372"/>
                      </a:cubicBezTo>
                      <a:cubicBezTo>
                        <a:pt x="5502" y="1946"/>
                        <a:pt x="5593" y="1490"/>
                        <a:pt x="5624" y="1004"/>
                      </a:cubicBezTo>
                      <a:cubicBezTo>
                        <a:pt x="5654" y="730"/>
                        <a:pt x="5563" y="457"/>
                        <a:pt x="5350" y="244"/>
                      </a:cubicBezTo>
                      <a:cubicBezTo>
                        <a:pt x="5259" y="153"/>
                        <a:pt x="5168" y="92"/>
                        <a:pt x="5046" y="31"/>
                      </a:cubicBezTo>
                      <a:cubicBezTo>
                        <a:pt x="4955" y="1"/>
                        <a:pt x="4833" y="1"/>
                        <a:pt x="474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5" name="Google Shape;13155;p113"/>
                <p:cNvSpPr/>
                <p:nvPr/>
              </p:nvSpPr>
              <p:spPr>
                <a:xfrm>
                  <a:off x="7415050" y="2821738"/>
                  <a:ext cx="79050" cy="12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2" h="4816" extrusionOk="0">
                      <a:moveTo>
                        <a:pt x="2705" y="1"/>
                      </a:moveTo>
                      <a:cubicBezTo>
                        <a:pt x="2341" y="31"/>
                        <a:pt x="2006" y="244"/>
                        <a:pt x="1824" y="548"/>
                      </a:cubicBezTo>
                      <a:cubicBezTo>
                        <a:pt x="973" y="1490"/>
                        <a:pt x="274" y="3466"/>
                        <a:pt x="31" y="4226"/>
                      </a:cubicBezTo>
                      <a:cubicBezTo>
                        <a:pt x="0" y="4378"/>
                        <a:pt x="31" y="4530"/>
                        <a:pt x="91" y="4651"/>
                      </a:cubicBezTo>
                      <a:cubicBezTo>
                        <a:pt x="133" y="4755"/>
                        <a:pt x="230" y="4816"/>
                        <a:pt x="336" y="4816"/>
                      </a:cubicBezTo>
                      <a:cubicBezTo>
                        <a:pt x="386" y="4816"/>
                        <a:pt x="438" y="4802"/>
                        <a:pt x="487" y="4773"/>
                      </a:cubicBezTo>
                      <a:cubicBezTo>
                        <a:pt x="547" y="4712"/>
                        <a:pt x="578" y="4651"/>
                        <a:pt x="608" y="4560"/>
                      </a:cubicBezTo>
                      <a:cubicBezTo>
                        <a:pt x="1125" y="2919"/>
                        <a:pt x="1976" y="1429"/>
                        <a:pt x="3161" y="183"/>
                      </a:cubicBezTo>
                      <a:cubicBezTo>
                        <a:pt x="3040" y="62"/>
                        <a:pt x="2888" y="1"/>
                        <a:pt x="270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6" name="Google Shape;13156;p113"/>
                <p:cNvSpPr/>
                <p:nvPr/>
              </p:nvSpPr>
              <p:spPr>
                <a:xfrm>
                  <a:off x="7352725" y="2794388"/>
                  <a:ext cx="58550" cy="14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5852" extrusionOk="0">
                      <a:moveTo>
                        <a:pt x="1946" y="1"/>
                      </a:moveTo>
                      <a:cubicBezTo>
                        <a:pt x="1642" y="31"/>
                        <a:pt x="1338" y="244"/>
                        <a:pt x="1186" y="517"/>
                      </a:cubicBezTo>
                      <a:cubicBezTo>
                        <a:pt x="1034" y="821"/>
                        <a:pt x="913" y="1156"/>
                        <a:pt x="821" y="1490"/>
                      </a:cubicBezTo>
                      <a:cubicBezTo>
                        <a:pt x="487" y="2675"/>
                        <a:pt x="213" y="3891"/>
                        <a:pt x="1" y="5107"/>
                      </a:cubicBezTo>
                      <a:cubicBezTo>
                        <a:pt x="62" y="5411"/>
                        <a:pt x="274" y="5654"/>
                        <a:pt x="548" y="5806"/>
                      </a:cubicBezTo>
                      <a:cubicBezTo>
                        <a:pt x="609" y="5837"/>
                        <a:pt x="669" y="5852"/>
                        <a:pt x="730" y="5852"/>
                      </a:cubicBezTo>
                      <a:cubicBezTo>
                        <a:pt x="791" y="5852"/>
                        <a:pt x="852" y="5837"/>
                        <a:pt x="913" y="5806"/>
                      </a:cubicBezTo>
                      <a:cubicBezTo>
                        <a:pt x="1034" y="5715"/>
                        <a:pt x="1004" y="5533"/>
                        <a:pt x="1004" y="5381"/>
                      </a:cubicBezTo>
                      <a:cubicBezTo>
                        <a:pt x="882" y="4286"/>
                        <a:pt x="973" y="3162"/>
                        <a:pt x="1277" y="2067"/>
                      </a:cubicBezTo>
                      <a:cubicBezTo>
                        <a:pt x="1490" y="1338"/>
                        <a:pt x="1855" y="639"/>
                        <a:pt x="2341" y="61"/>
                      </a:cubicBezTo>
                      <a:cubicBezTo>
                        <a:pt x="2250" y="31"/>
                        <a:pt x="2159" y="1"/>
                        <a:pt x="206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7" name="Google Shape;13157;p113"/>
                <p:cNvSpPr/>
                <p:nvPr/>
              </p:nvSpPr>
              <p:spPr>
                <a:xfrm>
                  <a:off x="7320825" y="3081638"/>
                  <a:ext cx="62325" cy="5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3" h="2007" extrusionOk="0">
                      <a:moveTo>
                        <a:pt x="182" y="0"/>
                      </a:moveTo>
                      <a:cubicBezTo>
                        <a:pt x="61" y="122"/>
                        <a:pt x="0" y="274"/>
                        <a:pt x="0" y="456"/>
                      </a:cubicBezTo>
                      <a:cubicBezTo>
                        <a:pt x="0" y="699"/>
                        <a:pt x="91" y="973"/>
                        <a:pt x="274" y="1155"/>
                      </a:cubicBezTo>
                      <a:cubicBezTo>
                        <a:pt x="608" y="1489"/>
                        <a:pt x="1034" y="1733"/>
                        <a:pt x="1520" y="1824"/>
                      </a:cubicBezTo>
                      <a:cubicBezTo>
                        <a:pt x="1824" y="1885"/>
                        <a:pt x="2158" y="1945"/>
                        <a:pt x="2493" y="2006"/>
                      </a:cubicBezTo>
                      <a:cubicBezTo>
                        <a:pt x="1885" y="1550"/>
                        <a:pt x="1398" y="1003"/>
                        <a:pt x="1064" y="365"/>
                      </a:cubicBezTo>
                      <a:cubicBezTo>
                        <a:pt x="730" y="274"/>
                        <a:pt x="456" y="152"/>
                        <a:pt x="18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8" name="Google Shape;13158;p113"/>
                <p:cNvSpPr/>
                <p:nvPr/>
              </p:nvSpPr>
              <p:spPr>
                <a:xfrm>
                  <a:off x="7285100" y="2816438"/>
                  <a:ext cx="104125" cy="2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5" h="10791" extrusionOk="0">
                      <a:moveTo>
                        <a:pt x="1853" y="60"/>
                      </a:moveTo>
                      <a:cubicBezTo>
                        <a:pt x="1853" y="60"/>
                        <a:pt x="1854" y="61"/>
                        <a:pt x="1855" y="61"/>
                      </a:cubicBezTo>
                      <a:cubicBezTo>
                        <a:pt x="1854" y="60"/>
                        <a:pt x="1853" y="60"/>
                        <a:pt x="1853" y="60"/>
                      </a:cubicBezTo>
                      <a:close/>
                      <a:moveTo>
                        <a:pt x="1581" y="0"/>
                      </a:moveTo>
                      <a:cubicBezTo>
                        <a:pt x="1429" y="0"/>
                        <a:pt x="1277" y="91"/>
                        <a:pt x="1186" y="182"/>
                      </a:cubicBezTo>
                      <a:cubicBezTo>
                        <a:pt x="912" y="547"/>
                        <a:pt x="700" y="973"/>
                        <a:pt x="608" y="1429"/>
                      </a:cubicBezTo>
                      <a:cubicBezTo>
                        <a:pt x="152" y="3131"/>
                        <a:pt x="61" y="5745"/>
                        <a:pt x="31" y="6414"/>
                      </a:cubicBezTo>
                      <a:cubicBezTo>
                        <a:pt x="31" y="6505"/>
                        <a:pt x="31" y="6596"/>
                        <a:pt x="31" y="6687"/>
                      </a:cubicBezTo>
                      <a:cubicBezTo>
                        <a:pt x="1" y="7508"/>
                        <a:pt x="183" y="8328"/>
                        <a:pt x="548" y="9088"/>
                      </a:cubicBezTo>
                      <a:cubicBezTo>
                        <a:pt x="943" y="9909"/>
                        <a:pt x="1703" y="10487"/>
                        <a:pt x="2584" y="10699"/>
                      </a:cubicBezTo>
                      <a:cubicBezTo>
                        <a:pt x="2645" y="10699"/>
                        <a:pt x="2675" y="10730"/>
                        <a:pt x="2675" y="10790"/>
                      </a:cubicBezTo>
                      <a:cubicBezTo>
                        <a:pt x="3192" y="10760"/>
                        <a:pt x="3709" y="10669"/>
                        <a:pt x="4165" y="10517"/>
                      </a:cubicBezTo>
                      <a:cubicBezTo>
                        <a:pt x="1672" y="9757"/>
                        <a:pt x="821" y="6657"/>
                        <a:pt x="973" y="4255"/>
                      </a:cubicBezTo>
                      <a:cubicBezTo>
                        <a:pt x="1003" y="3954"/>
                        <a:pt x="1752" y="60"/>
                        <a:pt x="1852" y="60"/>
                      </a:cubicBezTo>
                      <a:cubicBezTo>
                        <a:pt x="1852" y="60"/>
                        <a:pt x="1853" y="60"/>
                        <a:pt x="1853" y="60"/>
                      </a:cubicBezTo>
                      <a:lnTo>
                        <a:pt x="1853" y="60"/>
                      </a:lnTo>
                      <a:cubicBezTo>
                        <a:pt x="1763" y="30"/>
                        <a:pt x="1702" y="0"/>
                        <a:pt x="161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59" name="Google Shape;13159;p113"/>
                <p:cNvSpPr/>
                <p:nvPr/>
              </p:nvSpPr>
              <p:spPr>
                <a:xfrm>
                  <a:off x="7861850" y="2628738"/>
                  <a:ext cx="319950" cy="44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8" h="17600" fill="none" extrusionOk="0">
                      <a:moveTo>
                        <a:pt x="1" y="17599"/>
                      </a:moveTo>
                      <a:lnTo>
                        <a:pt x="5350" y="0"/>
                      </a:lnTo>
                      <a:lnTo>
                        <a:pt x="12797" y="0"/>
                      </a:lnTo>
                      <a:lnTo>
                        <a:pt x="7539" y="17599"/>
                      </a:lnTo>
                      <a:close/>
                    </a:path>
                  </a:pathLst>
                </a:custGeom>
                <a:noFill/>
                <a:ln w="68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60" name="Google Shape;13160;p113"/>
            <p:cNvGrpSpPr/>
            <p:nvPr/>
          </p:nvGrpSpPr>
          <p:grpSpPr>
            <a:xfrm>
              <a:off x="7520570" y="3246985"/>
              <a:ext cx="537581" cy="609388"/>
              <a:chOff x="5734645" y="3211260"/>
              <a:chExt cx="537581" cy="609388"/>
            </a:xfrm>
          </p:grpSpPr>
          <p:grpSp>
            <p:nvGrpSpPr>
              <p:cNvPr id="13161" name="Google Shape;13161;p113"/>
              <p:cNvGrpSpPr/>
              <p:nvPr/>
            </p:nvGrpSpPr>
            <p:grpSpPr>
              <a:xfrm>
                <a:off x="5794172" y="3329867"/>
                <a:ext cx="436574" cy="310935"/>
                <a:chOff x="6024002" y="3244950"/>
                <a:chExt cx="419500" cy="298775"/>
              </a:xfrm>
            </p:grpSpPr>
            <p:sp>
              <p:nvSpPr>
                <p:cNvPr id="13162" name="Google Shape;13162;p113"/>
                <p:cNvSpPr/>
                <p:nvPr/>
              </p:nvSpPr>
              <p:spPr>
                <a:xfrm flipH="1">
                  <a:off x="6247427" y="3245000"/>
                  <a:ext cx="196075" cy="2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" h="11948" extrusionOk="0">
                      <a:moveTo>
                        <a:pt x="3837" y="0"/>
                      </a:moveTo>
                      <a:cubicBezTo>
                        <a:pt x="3825" y="0"/>
                        <a:pt x="3813" y="1"/>
                        <a:pt x="3800" y="1"/>
                      </a:cubicBezTo>
                      <a:cubicBezTo>
                        <a:pt x="1673" y="61"/>
                        <a:pt x="1" y="2767"/>
                        <a:pt x="62" y="6049"/>
                      </a:cubicBezTo>
                      <a:cubicBezTo>
                        <a:pt x="122" y="9325"/>
                        <a:pt x="1876" y="11947"/>
                        <a:pt x="3972" y="11947"/>
                      </a:cubicBezTo>
                      <a:cubicBezTo>
                        <a:pt x="3996" y="11947"/>
                        <a:pt x="4020" y="11947"/>
                        <a:pt x="4044" y="11946"/>
                      </a:cubicBezTo>
                      <a:cubicBezTo>
                        <a:pt x="6171" y="11916"/>
                        <a:pt x="7843" y="9211"/>
                        <a:pt x="7782" y="5928"/>
                      </a:cubicBezTo>
                      <a:cubicBezTo>
                        <a:pt x="7722" y="2634"/>
                        <a:pt x="5978" y="0"/>
                        <a:pt x="38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8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3" name="Google Shape;13163;p113"/>
                <p:cNvSpPr/>
                <p:nvPr/>
              </p:nvSpPr>
              <p:spPr>
                <a:xfrm flipH="1">
                  <a:off x="6247427" y="3275400"/>
                  <a:ext cx="156550" cy="23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2" h="9454" extrusionOk="0">
                      <a:moveTo>
                        <a:pt x="3046" y="0"/>
                      </a:moveTo>
                      <a:cubicBezTo>
                        <a:pt x="3034" y="0"/>
                        <a:pt x="3022" y="0"/>
                        <a:pt x="3010" y="1"/>
                      </a:cubicBezTo>
                      <a:cubicBezTo>
                        <a:pt x="2037" y="31"/>
                        <a:pt x="1186" y="730"/>
                        <a:pt x="639" y="1824"/>
                      </a:cubicBezTo>
                      <a:cubicBezTo>
                        <a:pt x="1490" y="2311"/>
                        <a:pt x="2341" y="2797"/>
                        <a:pt x="3283" y="3253"/>
                      </a:cubicBezTo>
                      <a:cubicBezTo>
                        <a:pt x="2159" y="3435"/>
                        <a:pt x="1125" y="3709"/>
                        <a:pt x="61" y="3800"/>
                      </a:cubicBezTo>
                      <a:cubicBezTo>
                        <a:pt x="31" y="4134"/>
                        <a:pt x="0" y="4469"/>
                        <a:pt x="0" y="4803"/>
                      </a:cubicBezTo>
                      <a:cubicBezTo>
                        <a:pt x="61" y="7398"/>
                        <a:pt x="1469" y="9454"/>
                        <a:pt x="3155" y="9454"/>
                      </a:cubicBezTo>
                      <a:cubicBezTo>
                        <a:pt x="3167" y="9454"/>
                        <a:pt x="3180" y="9454"/>
                        <a:pt x="3192" y="9454"/>
                      </a:cubicBezTo>
                      <a:cubicBezTo>
                        <a:pt x="4925" y="9423"/>
                        <a:pt x="6262" y="7265"/>
                        <a:pt x="6201" y="4651"/>
                      </a:cubicBezTo>
                      <a:cubicBezTo>
                        <a:pt x="6141" y="2086"/>
                        <a:pt x="4732" y="0"/>
                        <a:pt x="304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4" name="Google Shape;13164;p113"/>
                <p:cNvSpPr/>
                <p:nvPr/>
              </p:nvSpPr>
              <p:spPr>
                <a:xfrm flipH="1">
                  <a:off x="6024002" y="3244950"/>
                  <a:ext cx="196075" cy="29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" h="11951" extrusionOk="0">
                      <a:moveTo>
                        <a:pt x="3905" y="0"/>
                      </a:moveTo>
                      <a:cubicBezTo>
                        <a:pt x="3870" y="0"/>
                        <a:pt x="3835" y="1"/>
                        <a:pt x="3800" y="3"/>
                      </a:cubicBezTo>
                      <a:cubicBezTo>
                        <a:pt x="1672" y="63"/>
                        <a:pt x="0" y="2769"/>
                        <a:pt x="61" y="6082"/>
                      </a:cubicBezTo>
                      <a:cubicBezTo>
                        <a:pt x="151" y="9310"/>
                        <a:pt x="1857" y="11950"/>
                        <a:pt x="3937" y="11950"/>
                      </a:cubicBezTo>
                      <a:cubicBezTo>
                        <a:pt x="3972" y="11950"/>
                        <a:pt x="4008" y="11950"/>
                        <a:pt x="4043" y="11948"/>
                      </a:cubicBezTo>
                      <a:cubicBezTo>
                        <a:pt x="6171" y="11887"/>
                        <a:pt x="7842" y="9182"/>
                        <a:pt x="7782" y="5869"/>
                      </a:cubicBezTo>
                      <a:cubicBezTo>
                        <a:pt x="7722" y="2641"/>
                        <a:pt x="5986" y="0"/>
                        <a:pt x="39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850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65" name="Google Shape;13165;p113"/>
                <p:cNvSpPr/>
                <p:nvPr/>
              </p:nvSpPr>
              <p:spPr>
                <a:xfrm flipH="1">
                  <a:off x="6024002" y="3275400"/>
                  <a:ext cx="156575" cy="23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9454" extrusionOk="0">
                      <a:moveTo>
                        <a:pt x="3047" y="0"/>
                      </a:moveTo>
                      <a:cubicBezTo>
                        <a:pt x="3035" y="0"/>
                        <a:pt x="3022" y="0"/>
                        <a:pt x="3010" y="1"/>
                      </a:cubicBezTo>
                      <a:cubicBezTo>
                        <a:pt x="2037" y="31"/>
                        <a:pt x="1186" y="730"/>
                        <a:pt x="639" y="1824"/>
                      </a:cubicBezTo>
                      <a:cubicBezTo>
                        <a:pt x="1521" y="2311"/>
                        <a:pt x="2372" y="2797"/>
                        <a:pt x="3314" y="3253"/>
                      </a:cubicBezTo>
                      <a:cubicBezTo>
                        <a:pt x="2189" y="3435"/>
                        <a:pt x="1125" y="3709"/>
                        <a:pt x="62" y="3800"/>
                      </a:cubicBezTo>
                      <a:cubicBezTo>
                        <a:pt x="31" y="4134"/>
                        <a:pt x="1" y="4469"/>
                        <a:pt x="31" y="4803"/>
                      </a:cubicBezTo>
                      <a:cubicBezTo>
                        <a:pt x="61" y="7398"/>
                        <a:pt x="1470" y="9454"/>
                        <a:pt x="3185" y="9454"/>
                      </a:cubicBezTo>
                      <a:cubicBezTo>
                        <a:pt x="3198" y="9454"/>
                        <a:pt x="3210" y="9454"/>
                        <a:pt x="3223" y="9454"/>
                      </a:cubicBezTo>
                      <a:cubicBezTo>
                        <a:pt x="4925" y="9423"/>
                        <a:pt x="6262" y="7265"/>
                        <a:pt x="6202" y="4651"/>
                      </a:cubicBezTo>
                      <a:cubicBezTo>
                        <a:pt x="6171" y="2086"/>
                        <a:pt x="4763" y="0"/>
                        <a:pt x="30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166" name="Google Shape;13166;p113"/>
              <p:cNvSpPr/>
              <p:nvPr/>
            </p:nvSpPr>
            <p:spPr>
              <a:xfrm rot="1198070" flipH="1">
                <a:off x="6065142" y="3243464"/>
                <a:ext cx="201056" cy="70689"/>
              </a:xfrm>
              <a:custGeom>
                <a:avLst/>
                <a:gdLst/>
                <a:ahLst/>
                <a:cxnLst/>
                <a:rect l="l" t="t" r="r" b="b"/>
                <a:pathLst>
                  <a:path w="6605" h="2322" extrusionOk="0">
                    <a:moveTo>
                      <a:pt x="4281" y="1"/>
                    </a:moveTo>
                    <a:cubicBezTo>
                      <a:pt x="2944" y="1"/>
                      <a:pt x="1606" y="426"/>
                      <a:pt x="542" y="1186"/>
                    </a:cubicBezTo>
                    <a:cubicBezTo>
                      <a:pt x="1" y="1605"/>
                      <a:pt x="396" y="2322"/>
                      <a:pt x="921" y="2322"/>
                    </a:cubicBezTo>
                    <a:cubicBezTo>
                      <a:pt x="1044" y="2322"/>
                      <a:pt x="1175" y="2282"/>
                      <a:pt x="1302" y="2189"/>
                    </a:cubicBezTo>
                    <a:cubicBezTo>
                      <a:pt x="2153" y="1551"/>
                      <a:pt x="3217" y="1247"/>
                      <a:pt x="4281" y="1247"/>
                    </a:cubicBezTo>
                    <a:cubicBezTo>
                      <a:pt x="4676" y="1247"/>
                      <a:pt x="5102" y="1308"/>
                      <a:pt x="5497" y="1430"/>
                    </a:cubicBezTo>
                    <a:cubicBezTo>
                      <a:pt x="5578" y="1458"/>
                      <a:pt x="5654" y="1470"/>
                      <a:pt x="5726" y="1470"/>
                    </a:cubicBezTo>
                    <a:cubicBezTo>
                      <a:pt x="6356" y="1470"/>
                      <a:pt x="6604" y="493"/>
                      <a:pt x="5922" y="274"/>
                    </a:cubicBezTo>
                    <a:cubicBezTo>
                      <a:pt x="5375" y="92"/>
                      <a:pt x="4828" y="1"/>
                      <a:pt x="42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7" name="Google Shape;13167;p113"/>
              <p:cNvSpPr/>
              <p:nvPr/>
            </p:nvSpPr>
            <p:spPr>
              <a:xfrm rot="-1006173" flipH="1">
                <a:off x="5740549" y="3243465"/>
                <a:ext cx="201875" cy="70681"/>
              </a:xfrm>
              <a:custGeom>
                <a:avLst/>
                <a:gdLst/>
                <a:ahLst/>
                <a:cxnLst/>
                <a:rect l="l" t="t" r="r" b="b"/>
                <a:pathLst>
                  <a:path w="6632" h="2322" extrusionOk="0">
                    <a:moveTo>
                      <a:pt x="2351" y="1"/>
                    </a:moveTo>
                    <a:cubicBezTo>
                      <a:pt x="1804" y="1"/>
                      <a:pt x="1257" y="92"/>
                      <a:pt x="710" y="274"/>
                    </a:cubicBezTo>
                    <a:cubicBezTo>
                      <a:pt x="1" y="493"/>
                      <a:pt x="271" y="1470"/>
                      <a:pt x="883" y="1470"/>
                    </a:cubicBezTo>
                    <a:cubicBezTo>
                      <a:pt x="953" y="1470"/>
                      <a:pt x="1027" y="1458"/>
                      <a:pt x="1105" y="1430"/>
                    </a:cubicBezTo>
                    <a:cubicBezTo>
                      <a:pt x="1531" y="1308"/>
                      <a:pt x="1926" y="1247"/>
                      <a:pt x="2351" y="1247"/>
                    </a:cubicBezTo>
                    <a:cubicBezTo>
                      <a:pt x="3415" y="1247"/>
                      <a:pt x="4479" y="1551"/>
                      <a:pt x="5330" y="2189"/>
                    </a:cubicBezTo>
                    <a:cubicBezTo>
                      <a:pt x="5458" y="2282"/>
                      <a:pt x="5588" y="2322"/>
                      <a:pt x="5712" y="2322"/>
                    </a:cubicBezTo>
                    <a:cubicBezTo>
                      <a:pt x="6237" y="2322"/>
                      <a:pt x="6631" y="1605"/>
                      <a:pt x="6090" y="1186"/>
                    </a:cubicBezTo>
                    <a:cubicBezTo>
                      <a:pt x="4996" y="426"/>
                      <a:pt x="3689" y="1"/>
                      <a:pt x="23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8" name="Google Shape;13168;p113"/>
              <p:cNvSpPr/>
              <p:nvPr/>
            </p:nvSpPr>
            <p:spPr>
              <a:xfrm>
                <a:off x="5900711" y="3716808"/>
                <a:ext cx="225347" cy="103839"/>
              </a:xfrm>
              <a:custGeom>
                <a:avLst/>
                <a:gdLst/>
                <a:ahLst/>
                <a:cxnLst/>
                <a:rect l="l" t="t" r="r" b="b"/>
                <a:pathLst>
                  <a:path w="7403" h="3411" extrusionOk="0">
                    <a:moveTo>
                      <a:pt x="707" y="0"/>
                    </a:moveTo>
                    <a:cubicBezTo>
                      <a:pt x="351" y="0"/>
                      <a:pt x="1" y="305"/>
                      <a:pt x="79" y="735"/>
                    </a:cubicBezTo>
                    <a:cubicBezTo>
                      <a:pt x="352" y="1556"/>
                      <a:pt x="869" y="2255"/>
                      <a:pt x="1568" y="2772"/>
                    </a:cubicBezTo>
                    <a:cubicBezTo>
                      <a:pt x="2146" y="3197"/>
                      <a:pt x="2845" y="3410"/>
                      <a:pt x="3574" y="3410"/>
                    </a:cubicBezTo>
                    <a:cubicBezTo>
                      <a:pt x="5125" y="3380"/>
                      <a:pt x="6553" y="2498"/>
                      <a:pt x="7222" y="1100"/>
                    </a:cubicBezTo>
                    <a:cubicBezTo>
                      <a:pt x="7402" y="619"/>
                      <a:pt x="7028" y="244"/>
                      <a:pt x="6639" y="244"/>
                    </a:cubicBezTo>
                    <a:cubicBezTo>
                      <a:pt x="6438" y="244"/>
                      <a:pt x="6232" y="345"/>
                      <a:pt x="6097" y="583"/>
                    </a:cubicBezTo>
                    <a:cubicBezTo>
                      <a:pt x="5611" y="1526"/>
                      <a:pt x="4638" y="2164"/>
                      <a:pt x="3574" y="2194"/>
                    </a:cubicBezTo>
                    <a:cubicBezTo>
                      <a:pt x="3118" y="2194"/>
                      <a:pt x="2662" y="2042"/>
                      <a:pt x="2267" y="1769"/>
                    </a:cubicBezTo>
                    <a:cubicBezTo>
                      <a:pt x="1781" y="1404"/>
                      <a:pt x="1447" y="887"/>
                      <a:pt x="1234" y="310"/>
                    </a:cubicBezTo>
                    <a:cubicBezTo>
                      <a:pt x="1104" y="93"/>
                      <a:pt x="905" y="0"/>
                      <a:pt x="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288311" y="3395220"/>
            <a:ext cx="4027475" cy="681048"/>
          </a:xfrm>
          <a:prstGeom prst="rect">
            <a:avLst/>
          </a:prstGeom>
          <a:solidFill>
            <a:srgbClr val="CBB8F2"/>
          </a:solidFill>
          <a:ln>
            <a:solidFill>
              <a:srgbClr val="CBB8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dirty="0">
                <a:solidFill>
                  <a:srgbClr val="FF0000"/>
                </a:solidFill>
              </a:rPr>
              <a:t>Mọi thắc mắc xin liên hệ </a:t>
            </a:r>
            <a:r>
              <a:rPr lang="vi-VN" sz="2000" b="1" dirty="0" smtClean="0">
                <a:solidFill>
                  <a:srgbClr val="FF0000"/>
                </a:solidFill>
              </a:rPr>
              <a:t>các </a:t>
            </a:r>
            <a:r>
              <a:rPr lang="vi-VN" sz="2000" b="1" dirty="0" smtClean="0">
                <a:solidFill>
                  <a:srgbClr val="FF0000"/>
                </a:solidFill>
              </a:rPr>
              <a:t>thành viên nhóm 14!</a:t>
            </a:r>
            <a:endParaRPr lang="en-AU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1" name="Google Shape;7341;p81"/>
          <p:cNvGrpSpPr/>
          <p:nvPr/>
        </p:nvGrpSpPr>
        <p:grpSpPr>
          <a:xfrm>
            <a:off x="820307" y="759518"/>
            <a:ext cx="6176561" cy="3693906"/>
            <a:chOff x="789453" y="855400"/>
            <a:chExt cx="6176561" cy="3347389"/>
          </a:xfrm>
        </p:grpSpPr>
        <p:sp>
          <p:nvSpPr>
            <p:cNvPr id="7342" name="Google Shape;7342;p81"/>
            <p:cNvSpPr/>
            <p:nvPr/>
          </p:nvSpPr>
          <p:spPr>
            <a:xfrm>
              <a:off x="789453" y="931600"/>
              <a:ext cx="6176561" cy="3271189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81"/>
            <p:cNvSpPr/>
            <p:nvPr/>
          </p:nvSpPr>
          <p:spPr>
            <a:xfrm>
              <a:off x="789453" y="855400"/>
              <a:ext cx="6176561" cy="775689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4" name="Google Shape;7344;p81"/>
            <p:cNvGrpSpPr/>
            <p:nvPr/>
          </p:nvGrpSpPr>
          <p:grpSpPr>
            <a:xfrm>
              <a:off x="6664800" y="961063"/>
              <a:ext cx="198900" cy="198900"/>
              <a:chOff x="7016475" y="679000"/>
              <a:chExt cx="198900" cy="198900"/>
            </a:xfrm>
          </p:grpSpPr>
          <p:sp>
            <p:nvSpPr>
              <p:cNvPr id="7345" name="Google Shape;7345;p81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46" name="Google Shape;7346;p81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7347" name="Google Shape;7347;p81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8" name="Google Shape;7348;p81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7350" name="Google Shape;7350;p81"/>
          <p:cNvSpPr/>
          <p:nvPr/>
        </p:nvSpPr>
        <p:spPr>
          <a:xfrm rot="10800000" flipH="1">
            <a:off x="5838402" y="3565687"/>
            <a:ext cx="806873" cy="808613"/>
          </a:xfrm>
          <a:custGeom>
            <a:avLst/>
            <a:gdLst/>
            <a:ahLst/>
            <a:cxnLst/>
            <a:rect l="l" t="t" r="r" b="b"/>
            <a:pathLst>
              <a:path w="16046" h="16079" extrusionOk="0">
                <a:moveTo>
                  <a:pt x="8040" y="1"/>
                </a:moveTo>
                <a:cubicBezTo>
                  <a:pt x="3603" y="1"/>
                  <a:pt x="1" y="3603"/>
                  <a:pt x="1" y="8040"/>
                </a:cubicBezTo>
                <a:cubicBezTo>
                  <a:pt x="1" y="12476"/>
                  <a:pt x="3603" y="16079"/>
                  <a:pt x="8040" y="16079"/>
                </a:cubicBezTo>
                <a:cubicBezTo>
                  <a:pt x="12476" y="16079"/>
                  <a:pt x="16045" y="12476"/>
                  <a:pt x="16045" y="8040"/>
                </a:cubicBezTo>
                <a:cubicBezTo>
                  <a:pt x="16045" y="3603"/>
                  <a:pt x="12476" y="1"/>
                  <a:pt x="8040" y="1"/>
                </a:cubicBezTo>
                <a:close/>
              </a:path>
            </a:pathLst>
          </a:custGeom>
          <a:solidFill>
            <a:schemeClr val="accent1"/>
          </a:solidFill>
          <a:ln w="95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1" name="Google Shape;7351;p81"/>
          <p:cNvSpPr/>
          <p:nvPr/>
        </p:nvSpPr>
        <p:spPr>
          <a:xfrm rot="10800000" flipH="1">
            <a:off x="-485400" y="-141254"/>
            <a:ext cx="1408086" cy="1206233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2" name="Google Shape;7352;p81"/>
          <p:cNvSpPr/>
          <p:nvPr/>
        </p:nvSpPr>
        <p:spPr>
          <a:xfrm rot="-5400000" flipH="1">
            <a:off x="687572" y="2895602"/>
            <a:ext cx="717868" cy="1459964"/>
          </a:xfrm>
          <a:custGeom>
            <a:avLst/>
            <a:gdLst/>
            <a:ahLst/>
            <a:cxnLst/>
            <a:rect l="l" t="t" r="r" b="b"/>
            <a:pathLst>
              <a:path w="13778" h="28021" extrusionOk="0">
                <a:moveTo>
                  <a:pt x="1" y="1"/>
                </a:moveTo>
                <a:lnTo>
                  <a:pt x="1" y="28021"/>
                </a:lnTo>
                <a:cubicBezTo>
                  <a:pt x="7640" y="27887"/>
                  <a:pt x="13777" y="21649"/>
                  <a:pt x="13777" y="14011"/>
                </a:cubicBezTo>
                <a:cubicBezTo>
                  <a:pt x="13777" y="6372"/>
                  <a:pt x="7640" y="134"/>
                  <a:pt x="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53" name="Google Shape;7353;p81"/>
          <p:cNvGrpSpPr/>
          <p:nvPr/>
        </p:nvGrpSpPr>
        <p:grpSpPr>
          <a:xfrm>
            <a:off x="6558986" y="1509149"/>
            <a:ext cx="2076359" cy="2294432"/>
            <a:chOff x="5907259" y="1255618"/>
            <a:chExt cx="2579969" cy="2850934"/>
          </a:xfrm>
        </p:grpSpPr>
        <p:grpSp>
          <p:nvGrpSpPr>
            <p:cNvPr id="7354" name="Google Shape;7354;p81"/>
            <p:cNvGrpSpPr/>
            <p:nvPr/>
          </p:nvGrpSpPr>
          <p:grpSpPr>
            <a:xfrm>
              <a:off x="5907259" y="1255618"/>
              <a:ext cx="2579969" cy="2850934"/>
              <a:chOff x="5780959" y="1255618"/>
              <a:chExt cx="2579969" cy="2850934"/>
            </a:xfrm>
          </p:grpSpPr>
          <p:grpSp>
            <p:nvGrpSpPr>
              <p:cNvPr id="7355" name="Google Shape;7355;p81"/>
              <p:cNvGrpSpPr/>
              <p:nvPr/>
            </p:nvGrpSpPr>
            <p:grpSpPr>
              <a:xfrm>
                <a:off x="5780959" y="1255618"/>
                <a:ext cx="2579969" cy="2850934"/>
                <a:chOff x="5301600" y="1252675"/>
                <a:chExt cx="2503715" cy="2766671"/>
              </a:xfrm>
            </p:grpSpPr>
            <p:sp>
              <p:nvSpPr>
                <p:cNvPr id="7356" name="Google Shape;7356;p81"/>
                <p:cNvSpPr/>
                <p:nvPr/>
              </p:nvSpPr>
              <p:spPr>
                <a:xfrm>
                  <a:off x="6416671" y="1252675"/>
                  <a:ext cx="499665" cy="194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4640" extrusionOk="0">
                      <a:moveTo>
                        <a:pt x="806" y="0"/>
                      </a:moveTo>
                      <a:cubicBezTo>
                        <a:pt x="725" y="0"/>
                        <a:pt x="644" y="11"/>
                        <a:pt x="568" y="36"/>
                      </a:cubicBezTo>
                      <a:cubicBezTo>
                        <a:pt x="201" y="203"/>
                        <a:pt x="0" y="570"/>
                        <a:pt x="101" y="970"/>
                      </a:cubicBezTo>
                      <a:cubicBezTo>
                        <a:pt x="201" y="1337"/>
                        <a:pt x="401" y="1671"/>
                        <a:pt x="701" y="1938"/>
                      </a:cubicBezTo>
                      <a:cubicBezTo>
                        <a:pt x="1868" y="3072"/>
                        <a:pt x="3370" y="3739"/>
                        <a:pt x="5004" y="3872"/>
                      </a:cubicBezTo>
                      <a:lnTo>
                        <a:pt x="4904" y="4640"/>
                      </a:lnTo>
                      <a:cubicBezTo>
                        <a:pt x="7039" y="4573"/>
                        <a:pt x="9174" y="4173"/>
                        <a:pt x="11175" y="3439"/>
                      </a:cubicBezTo>
                      <a:cubicBezTo>
                        <a:pt x="11509" y="3305"/>
                        <a:pt x="11942" y="3039"/>
                        <a:pt x="11942" y="2672"/>
                      </a:cubicBezTo>
                      <a:cubicBezTo>
                        <a:pt x="11909" y="2205"/>
                        <a:pt x="11309" y="2071"/>
                        <a:pt x="10875" y="2071"/>
                      </a:cubicBezTo>
                      <a:cubicBezTo>
                        <a:pt x="8840" y="2105"/>
                        <a:pt x="6905" y="2772"/>
                        <a:pt x="5304" y="3973"/>
                      </a:cubicBezTo>
                      <a:cubicBezTo>
                        <a:pt x="4237" y="2371"/>
                        <a:pt x="3036" y="637"/>
                        <a:pt x="1168" y="70"/>
                      </a:cubicBezTo>
                      <a:cubicBezTo>
                        <a:pt x="1065" y="29"/>
                        <a:pt x="936" y="0"/>
                        <a:pt x="80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7" name="Google Shape;7357;p81"/>
                <p:cNvSpPr/>
                <p:nvPr/>
              </p:nvSpPr>
              <p:spPr>
                <a:xfrm>
                  <a:off x="5301600" y="1739839"/>
                  <a:ext cx="389382" cy="876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07" h="20950" extrusionOk="0">
                      <a:moveTo>
                        <a:pt x="4670" y="1"/>
                      </a:moveTo>
                      <a:cubicBezTo>
                        <a:pt x="3202" y="1869"/>
                        <a:pt x="2035" y="3937"/>
                        <a:pt x="1134" y="6105"/>
                      </a:cubicBezTo>
                      <a:cubicBezTo>
                        <a:pt x="267" y="8340"/>
                        <a:pt x="0" y="10742"/>
                        <a:pt x="367" y="13077"/>
                      </a:cubicBezTo>
                      <a:cubicBezTo>
                        <a:pt x="1101" y="16679"/>
                        <a:pt x="3603" y="19648"/>
                        <a:pt x="7038" y="20949"/>
                      </a:cubicBezTo>
                      <a:cubicBezTo>
                        <a:pt x="7639" y="19715"/>
                        <a:pt x="8373" y="18581"/>
                        <a:pt x="9307" y="17547"/>
                      </a:cubicBezTo>
                      <a:cubicBezTo>
                        <a:pt x="7038" y="17447"/>
                        <a:pt x="5004" y="16112"/>
                        <a:pt x="3936" y="14111"/>
                      </a:cubicBezTo>
                      <a:cubicBezTo>
                        <a:pt x="3503" y="13177"/>
                        <a:pt x="3269" y="12176"/>
                        <a:pt x="3169" y="11142"/>
                      </a:cubicBezTo>
                      <a:cubicBezTo>
                        <a:pt x="3102" y="10375"/>
                        <a:pt x="3102" y="9641"/>
                        <a:pt x="3202" y="8874"/>
                      </a:cubicBezTo>
                      <a:cubicBezTo>
                        <a:pt x="3336" y="8173"/>
                        <a:pt x="3536" y="7473"/>
                        <a:pt x="3836" y="6839"/>
                      </a:cubicBezTo>
                      <a:cubicBezTo>
                        <a:pt x="4703" y="4704"/>
                        <a:pt x="5904" y="2769"/>
                        <a:pt x="7439" y="1101"/>
                      </a:cubicBezTo>
                      <a:lnTo>
                        <a:pt x="467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8" name="Google Shape;7358;p81"/>
                <p:cNvSpPr/>
                <p:nvPr/>
              </p:nvSpPr>
              <p:spPr>
                <a:xfrm>
                  <a:off x="5575138" y="1515963"/>
                  <a:ext cx="247050" cy="2239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5" h="5353" extrusionOk="0">
                      <a:moveTo>
                        <a:pt x="4728" y="1"/>
                      </a:moveTo>
                      <a:cubicBezTo>
                        <a:pt x="4684" y="1"/>
                        <a:pt x="4642" y="5"/>
                        <a:pt x="4603" y="15"/>
                      </a:cubicBezTo>
                      <a:cubicBezTo>
                        <a:pt x="3136" y="81"/>
                        <a:pt x="1568" y="748"/>
                        <a:pt x="934" y="2083"/>
                      </a:cubicBezTo>
                      <a:lnTo>
                        <a:pt x="0" y="3517"/>
                      </a:lnTo>
                      <a:cubicBezTo>
                        <a:pt x="131" y="4595"/>
                        <a:pt x="1221" y="5353"/>
                        <a:pt x="2299" y="5353"/>
                      </a:cubicBezTo>
                      <a:cubicBezTo>
                        <a:pt x="2322" y="5353"/>
                        <a:pt x="2345" y="5352"/>
                        <a:pt x="2368" y="5352"/>
                      </a:cubicBezTo>
                      <a:cubicBezTo>
                        <a:pt x="3469" y="5252"/>
                        <a:pt x="4470" y="4685"/>
                        <a:pt x="5137" y="3784"/>
                      </a:cubicBezTo>
                      <a:cubicBezTo>
                        <a:pt x="5371" y="3517"/>
                        <a:pt x="5537" y="3217"/>
                        <a:pt x="5637" y="2883"/>
                      </a:cubicBezTo>
                      <a:cubicBezTo>
                        <a:pt x="5904" y="2116"/>
                        <a:pt x="5637" y="1249"/>
                        <a:pt x="5337" y="515"/>
                      </a:cubicBezTo>
                      <a:cubicBezTo>
                        <a:pt x="5271" y="315"/>
                        <a:pt x="5170" y="181"/>
                        <a:pt x="5037" y="48"/>
                      </a:cubicBezTo>
                      <a:cubicBezTo>
                        <a:pt x="4943" y="24"/>
                        <a:pt x="4832" y="1"/>
                        <a:pt x="4728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9" name="Google Shape;7359;p81"/>
                <p:cNvSpPr/>
                <p:nvPr/>
              </p:nvSpPr>
              <p:spPr>
                <a:xfrm>
                  <a:off x="5420211" y="1691725"/>
                  <a:ext cx="223329" cy="19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38" h="4613" extrusionOk="0">
                      <a:moveTo>
                        <a:pt x="1925" y="1"/>
                      </a:moveTo>
                      <a:cubicBezTo>
                        <a:pt x="1837" y="1"/>
                        <a:pt x="1752" y="6"/>
                        <a:pt x="1668" y="17"/>
                      </a:cubicBezTo>
                      <a:cubicBezTo>
                        <a:pt x="1568" y="50"/>
                        <a:pt x="1435" y="83"/>
                        <a:pt x="1335" y="117"/>
                      </a:cubicBezTo>
                      <a:cubicBezTo>
                        <a:pt x="234" y="484"/>
                        <a:pt x="0" y="1851"/>
                        <a:pt x="501" y="2785"/>
                      </a:cubicBezTo>
                      <a:cubicBezTo>
                        <a:pt x="1001" y="3652"/>
                        <a:pt x="1868" y="4286"/>
                        <a:pt x="2869" y="4520"/>
                      </a:cubicBezTo>
                      <a:cubicBezTo>
                        <a:pt x="3058" y="4583"/>
                        <a:pt x="3254" y="4613"/>
                        <a:pt x="3450" y="4613"/>
                      </a:cubicBezTo>
                      <a:cubicBezTo>
                        <a:pt x="3876" y="4613"/>
                        <a:pt x="4305" y="4471"/>
                        <a:pt x="4670" y="4220"/>
                      </a:cubicBezTo>
                      <a:cubicBezTo>
                        <a:pt x="5338" y="3586"/>
                        <a:pt x="5338" y="1818"/>
                        <a:pt x="4704" y="1217"/>
                      </a:cubicBezTo>
                      <a:cubicBezTo>
                        <a:pt x="4121" y="665"/>
                        <a:pt x="2918" y="1"/>
                        <a:pt x="192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0" name="Google Shape;7360;p81"/>
                <p:cNvSpPr/>
                <p:nvPr/>
              </p:nvSpPr>
              <p:spPr>
                <a:xfrm>
                  <a:off x="6444577" y="3343412"/>
                  <a:ext cx="149360" cy="47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0" h="11309" extrusionOk="0">
                      <a:moveTo>
                        <a:pt x="3370" y="0"/>
                      </a:moveTo>
                      <a:cubicBezTo>
                        <a:pt x="2236" y="100"/>
                        <a:pt x="1135" y="200"/>
                        <a:pt x="1" y="267"/>
                      </a:cubicBezTo>
                      <a:cubicBezTo>
                        <a:pt x="1" y="1635"/>
                        <a:pt x="67" y="10274"/>
                        <a:pt x="167" y="11308"/>
                      </a:cubicBezTo>
                      <a:cubicBezTo>
                        <a:pt x="1268" y="10975"/>
                        <a:pt x="2402" y="10808"/>
                        <a:pt x="3570" y="10808"/>
                      </a:cubicBezTo>
                      <a:cubicBezTo>
                        <a:pt x="3503" y="7372"/>
                        <a:pt x="3370" y="1601"/>
                        <a:pt x="3370" y="100"/>
                      </a:cubicBezTo>
                      <a:lnTo>
                        <a:pt x="33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1" name="Google Shape;7361;p81"/>
                <p:cNvSpPr/>
                <p:nvPr/>
              </p:nvSpPr>
              <p:spPr>
                <a:xfrm>
                  <a:off x="6203129" y="3795558"/>
                  <a:ext cx="400594" cy="2237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75" h="5349" extrusionOk="0">
                      <a:moveTo>
                        <a:pt x="9341" y="1"/>
                      </a:moveTo>
                      <a:cubicBezTo>
                        <a:pt x="8173" y="1"/>
                        <a:pt x="7039" y="168"/>
                        <a:pt x="5938" y="501"/>
                      </a:cubicBezTo>
                      <a:lnTo>
                        <a:pt x="5938" y="601"/>
                      </a:lnTo>
                      <a:cubicBezTo>
                        <a:pt x="5972" y="868"/>
                        <a:pt x="5972" y="1168"/>
                        <a:pt x="5938" y="1469"/>
                      </a:cubicBezTo>
                      <a:cubicBezTo>
                        <a:pt x="5972" y="1735"/>
                        <a:pt x="5772" y="1936"/>
                        <a:pt x="5505" y="1936"/>
                      </a:cubicBezTo>
                      <a:lnTo>
                        <a:pt x="4404" y="1936"/>
                      </a:lnTo>
                      <a:cubicBezTo>
                        <a:pt x="4258" y="1930"/>
                        <a:pt x="4111" y="1927"/>
                        <a:pt x="3963" y="1927"/>
                      </a:cubicBezTo>
                      <a:cubicBezTo>
                        <a:pt x="3201" y="1927"/>
                        <a:pt x="2423" y="2001"/>
                        <a:pt x="1669" y="2169"/>
                      </a:cubicBezTo>
                      <a:cubicBezTo>
                        <a:pt x="568" y="2369"/>
                        <a:pt x="1" y="3637"/>
                        <a:pt x="601" y="4604"/>
                      </a:cubicBezTo>
                      <a:cubicBezTo>
                        <a:pt x="871" y="5084"/>
                        <a:pt x="1384" y="5348"/>
                        <a:pt x="1921" y="5348"/>
                      </a:cubicBezTo>
                      <a:cubicBezTo>
                        <a:pt x="1981" y="5348"/>
                        <a:pt x="2042" y="5345"/>
                        <a:pt x="2102" y="5338"/>
                      </a:cubicBezTo>
                      <a:cubicBezTo>
                        <a:pt x="3837" y="5271"/>
                        <a:pt x="5571" y="5205"/>
                        <a:pt x="7306" y="5138"/>
                      </a:cubicBezTo>
                      <a:cubicBezTo>
                        <a:pt x="7338" y="5139"/>
                        <a:pt x="7370" y="5140"/>
                        <a:pt x="7402" y="5140"/>
                      </a:cubicBezTo>
                      <a:cubicBezTo>
                        <a:pt x="8064" y="5140"/>
                        <a:pt x="8660" y="4813"/>
                        <a:pt x="9074" y="4304"/>
                      </a:cubicBezTo>
                      <a:cubicBezTo>
                        <a:pt x="9574" y="3670"/>
                        <a:pt x="9441" y="2870"/>
                        <a:pt x="9408" y="2069"/>
                      </a:cubicBezTo>
                      <a:cubicBezTo>
                        <a:pt x="9374" y="1602"/>
                        <a:pt x="9374" y="868"/>
                        <a:pt x="934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2" name="Google Shape;7362;p81"/>
                <p:cNvSpPr/>
                <p:nvPr/>
              </p:nvSpPr>
              <p:spPr>
                <a:xfrm>
                  <a:off x="6238022" y="3343412"/>
                  <a:ext cx="401975" cy="379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08" h="9074" extrusionOk="0">
                      <a:moveTo>
                        <a:pt x="3637" y="0"/>
                      </a:moveTo>
                      <a:cubicBezTo>
                        <a:pt x="2503" y="167"/>
                        <a:pt x="1402" y="367"/>
                        <a:pt x="301" y="500"/>
                      </a:cubicBezTo>
                      <a:cubicBezTo>
                        <a:pt x="1" y="534"/>
                        <a:pt x="735" y="5004"/>
                        <a:pt x="1168" y="5471"/>
                      </a:cubicBezTo>
                      <a:cubicBezTo>
                        <a:pt x="2302" y="6672"/>
                        <a:pt x="4204" y="7239"/>
                        <a:pt x="5638" y="7872"/>
                      </a:cubicBezTo>
                      <a:cubicBezTo>
                        <a:pt x="6472" y="8239"/>
                        <a:pt x="7473" y="8806"/>
                        <a:pt x="8407" y="9073"/>
                      </a:cubicBezTo>
                      <a:cubicBezTo>
                        <a:pt x="8507" y="7906"/>
                        <a:pt x="8907" y="6772"/>
                        <a:pt x="9608" y="5838"/>
                      </a:cubicBezTo>
                      <a:cubicBezTo>
                        <a:pt x="8340" y="5304"/>
                        <a:pt x="7039" y="4770"/>
                        <a:pt x="5772" y="4203"/>
                      </a:cubicBezTo>
                      <a:cubicBezTo>
                        <a:pt x="4771" y="3803"/>
                        <a:pt x="4004" y="3569"/>
                        <a:pt x="3737" y="2435"/>
                      </a:cubicBezTo>
                      <a:cubicBezTo>
                        <a:pt x="3570" y="1668"/>
                        <a:pt x="3670" y="867"/>
                        <a:pt x="3637" y="100"/>
                      </a:cubicBezTo>
                      <a:lnTo>
                        <a:pt x="363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3" name="Google Shape;7363;p81"/>
                <p:cNvSpPr/>
                <p:nvPr/>
              </p:nvSpPr>
              <p:spPr>
                <a:xfrm>
                  <a:off x="6582016" y="3586241"/>
                  <a:ext cx="232449" cy="415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56" h="9920" extrusionOk="0">
                      <a:moveTo>
                        <a:pt x="1386" y="0"/>
                      </a:moveTo>
                      <a:cubicBezTo>
                        <a:pt x="685" y="968"/>
                        <a:pt x="251" y="2102"/>
                        <a:pt x="151" y="3269"/>
                      </a:cubicBezTo>
                      <a:cubicBezTo>
                        <a:pt x="285" y="3303"/>
                        <a:pt x="418" y="3336"/>
                        <a:pt x="552" y="3369"/>
                      </a:cubicBezTo>
                      <a:cubicBezTo>
                        <a:pt x="852" y="3436"/>
                        <a:pt x="1119" y="3570"/>
                        <a:pt x="1386" y="3703"/>
                      </a:cubicBezTo>
                      <a:cubicBezTo>
                        <a:pt x="1652" y="3770"/>
                        <a:pt x="1786" y="4103"/>
                        <a:pt x="1619" y="4337"/>
                      </a:cubicBezTo>
                      <a:cubicBezTo>
                        <a:pt x="1486" y="4670"/>
                        <a:pt x="1319" y="5004"/>
                        <a:pt x="1185" y="5337"/>
                      </a:cubicBezTo>
                      <a:cubicBezTo>
                        <a:pt x="785" y="6171"/>
                        <a:pt x="452" y="7039"/>
                        <a:pt x="251" y="7939"/>
                      </a:cubicBezTo>
                      <a:cubicBezTo>
                        <a:pt x="1" y="8974"/>
                        <a:pt x="810" y="9919"/>
                        <a:pt x="1822" y="9919"/>
                      </a:cubicBezTo>
                      <a:cubicBezTo>
                        <a:pt x="1887" y="9919"/>
                        <a:pt x="1953" y="9915"/>
                        <a:pt x="2019" y="9907"/>
                      </a:cubicBezTo>
                      <a:cubicBezTo>
                        <a:pt x="2620" y="9841"/>
                        <a:pt x="3154" y="9440"/>
                        <a:pt x="3320" y="8840"/>
                      </a:cubicBezTo>
                      <a:cubicBezTo>
                        <a:pt x="3954" y="7239"/>
                        <a:pt x="4621" y="5604"/>
                        <a:pt x="5288" y="4003"/>
                      </a:cubicBezTo>
                      <a:cubicBezTo>
                        <a:pt x="5555" y="3403"/>
                        <a:pt x="5555" y="2669"/>
                        <a:pt x="5222" y="2068"/>
                      </a:cubicBezTo>
                      <a:cubicBezTo>
                        <a:pt x="4821" y="1335"/>
                        <a:pt x="4054" y="1134"/>
                        <a:pt x="3320" y="834"/>
                      </a:cubicBezTo>
                      <a:lnTo>
                        <a:pt x="138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4" name="Google Shape;7364;p81"/>
                <p:cNvSpPr/>
                <p:nvPr/>
              </p:nvSpPr>
              <p:spPr>
                <a:xfrm>
                  <a:off x="5307164" y="1397142"/>
                  <a:ext cx="2277634" cy="1995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440" h="47691" extrusionOk="0">
                      <a:moveTo>
                        <a:pt x="28362" y="1"/>
                      </a:moveTo>
                      <a:cubicBezTo>
                        <a:pt x="24738" y="1"/>
                        <a:pt x="20882" y="2382"/>
                        <a:pt x="16712" y="7658"/>
                      </a:cubicBezTo>
                      <a:cubicBezTo>
                        <a:pt x="7372" y="21435"/>
                        <a:pt x="1" y="35778"/>
                        <a:pt x="8106" y="42950"/>
                      </a:cubicBezTo>
                      <a:cubicBezTo>
                        <a:pt x="11419" y="45905"/>
                        <a:pt x="17355" y="47691"/>
                        <a:pt x="26840" y="47691"/>
                      </a:cubicBezTo>
                      <a:cubicBezTo>
                        <a:pt x="27097" y="47691"/>
                        <a:pt x="27357" y="47689"/>
                        <a:pt x="27620" y="47687"/>
                      </a:cubicBezTo>
                      <a:cubicBezTo>
                        <a:pt x="47368" y="46486"/>
                        <a:pt x="54439" y="44351"/>
                        <a:pt x="47901" y="25971"/>
                      </a:cubicBezTo>
                      <a:cubicBezTo>
                        <a:pt x="47868" y="25938"/>
                        <a:pt x="47868" y="25904"/>
                        <a:pt x="47868" y="25871"/>
                      </a:cubicBezTo>
                      <a:cubicBezTo>
                        <a:pt x="47835" y="25838"/>
                        <a:pt x="47835" y="25804"/>
                        <a:pt x="47835" y="25771"/>
                      </a:cubicBezTo>
                      <a:cubicBezTo>
                        <a:pt x="45733" y="19633"/>
                        <a:pt x="42698" y="13629"/>
                        <a:pt x="41297" y="10727"/>
                      </a:cubicBezTo>
                      <a:cubicBezTo>
                        <a:pt x="37828" y="4856"/>
                        <a:pt x="34192" y="1120"/>
                        <a:pt x="30255" y="219"/>
                      </a:cubicBezTo>
                      <a:cubicBezTo>
                        <a:pt x="29631" y="75"/>
                        <a:pt x="29000" y="1"/>
                        <a:pt x="2836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5" name="Google Shape;7365;p81"/>
                <p:cNvSpPr/>
                <p:nvPr/>
              </p:nvSpPr>
              <p:spPr>
                <a:xfrm>
                  <a:off x="5953313" y="1632022"/>
                  <a:ext cx="1170948" cy="68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88" h="16269" extrusionOk="0">
                      <a:moveTo>
                        <a:pt x="9400" y="1"/>
                      </a:moveTo>
                      <a:cubicBezTo>
                        <a:pt x="5868" y="1"/>
                        <a:pt x="2491" y="1423"/>
                        <a:pt x="1" y="3945"/>
                      </a:cubicBezTo>
                      <a:cubicBezTo>
                        <a:pt x="5750" y="10369"/>
                        <a:pt x="16892" y="16268"/>
                        <a:pt x="22749" y="16268"/>
                      </a:cubicBezTo>
                      <a:cubicBezTo>
                        <a:pt x="24709" y="16268"/>
                        <a:pt x="26077" y="15608"/>
                        <a:pt x="26453" y="14086"/>
                      </a:cubicBezTo>
                      <a:cubicBezTo>
                        <a:pt x="27988" y="8048"/>
                        <a:pt x="21316" y="3912"/>
                        <a:pt x="21316" y="3912"/>
                      </a:cubicBezTo>
                      <a:cubicBezTo>
                        <a:pt x="21316" y="3912"/>
                        <a:pt x="16212" y="176"/>
                        <a:pt x="9875" y="9"/>
                      </a:cubicBezTo>
                      <a:cubicBezTo>
                        <a:pt x="9716" y="3"/>
                        <a:pt x="9558" y="1"/>
                        <a:pt x="940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6" name="Google Shape;7366;p81"/>
                <p:cNvSpPr/>
                <p:nvPr/>
              </p:nvSpPr>
              <p:spPr>
                <a:xfrm>
                  <a:off x="5646305" y="1407685"/>
                  <a:ext cx="1938499" cy="1984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34" h="47439" extrusionOk="0">
                      <a:moveTo>
                        <a:pt x="22149" y="1"/>
                      </a:moveTo>
                      <a:lnTo>
                        <a:pt x="22116" y="167"/>
                      </a:lnTo>
                      <a:cubicBezTo>
                        <a:pt x="26653" y="5071"/>
                        <a:pt x="30555" y="10675"/>
                        <a:pt x="32457" y="17080"/>
                      </a:cubicBezTo>
                      <a:cubicBezTo>
                        <a:pt x="34392" y="23484"/>
                        <a:pt x="34158" y="30723"/>
                        <a:pt x="30822" y="36493"/>
                      </a:cubicBezTo>
                      <a:cubicBezTo>
                        <a:pt x="30088" y="37828"/>
                        <a:pt x="29121" y="39029"/>
                        <a:pt x="27954" y="39996"/>
                      </a:cubicBezTo>
                      <a:cubicBezTo>
                        <a:pt x="26219" y="41364"/>
                        <a:pt x="24017" y="42031"/>
                        <a:pt x="21849" y="42431"/>
                      </a:cubicBezTo>
                      <a:cubicBezTo>
                        <a:pt x="18550" y="43091"/>
                        <a:pt x="15216" y="43320"/>
                        <a:pt x="11863" y="43320"/>
                      </a:cubicBezTo>
                      <a:cubicBezTo>
                        <a:pt x="7926" y="43320"/>
                        <a:pt x="3963" y="43004"/>
                        <a:pt x="0" y="42698"/>
                      </a:cubicBezTo>
                      <a:lnTo>
                        <a:pt x="0" y="42698"/>
                      </a:lnTo>
                      <a:cubicBezTo>
                        <a:pt x="3313" y="45653"/>
                        <a:pt x="9249" y="47439"/>
                        <a:pt x="18734" y="47439"/>
                      </a:cubicBezTo>
                      <a:cubicBezTo>
                        <a:pt x="18991" y="47439"/>
                        <a:pt x="19251" y="47437"/>
                        <a:pt x="19514" y="47435"/>
                      </a:cubicBezTo>
                      <a:cubicBezTo>
                        <a:pt x="39262" y="46234"/>
                        <a:pt x="46333" y="44099"/>
                        <a:pt x="39795" y="25752"/>
                      </a:cubicBezTo>
                      <a:cubicBezTo>
                        <a:pt x="39795" y="25686"/>
                        <a:pt x="39762" y="25652"/>
                        <a:pt x="39762" y="25619"/>
                      </a:cubicBezTo>
                      <a:cubicBezTo>
                        <a:pt x="39729" y="25586"/>
                        <a:pt x="39729" y="25586"/>
                        <a:pt x="39729" y="25552"/>
                      </a:cubicBezTo>
                      <a:cubicBezTo>
                        <a:pt x="37627" y="19415"/>
                        <a:pt x="34592" y="13410"/>
                        <a:pt x="33191" y="10475"/>
                      </a:cubicBezTo>
                      <a:cubicBezTo>
                        <a:pt x="29722" y="4637"/>
                        <a:pt x="26086" y="901"/>
                        <a:pt x="2214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7" name="Google Shape;7367;p81"/>
                <p:cNvSpPr/>
                <p:nvPr/>
              </p:nvSpPr>
              <p:spPr>
                <a:xfrm>
                  <a:off x="5717471" y="2081782"/>
                  <a:ext cx="453602" cy="658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42" h="15745" extrusionOk="0">
                      <a:moveTo>
                        <a:pt x="5404" y="0"/>
                      </a:moveTo>
                      <a:cubicBezTo>
                        <a:pt x="2436" y="0"/>
                        <a:pt x="1" y="3536"/>
                        <a:pt x="1" y="7873"/>
                      </a:cubicBezTo>
                      <a:cubicBezTo>
                        <a:pt x="1" y="12242"/>
                        <a:pt x="2436" y="15745"/>
                        <a:pt x="5404" y="15745"/>
                      </a:cubicBezTo>
                      <a:cubicBezTo>
                        <a:pt x="8407" y="15745"/>
                        <a:pt x="10842" y="12242"/>
                        <a:pt x="10842" y="7873"/>
                      </a:cubicBezTo>
                      <a:cubicBezTo>
                        <a:pt x="10842" y="3536"/>
                        <a:pt x="8407" y="0"/>
                        <a:pt x="54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8" name="Google Shape;7368;p81"/>
                <p:cNvSpPr/>
                <p:nvPr/>
              </p:nvSpPr>
              <p:spPr>
                <a:xfrm>
                  <a:off x="5730023" y="2190645"/>
                  <a:ext cx="362898" cy="52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74" h="12510" extrusionOk="0">
                      <a:moveTo>
                        <a:pt x="4337" y="0"/>
                      </a:moveTo>
                      <a:cubicBezTo>
                        <a:pt x="1935" y="0"/>
                        <a:pt x="1" y="2802"/>
                        <a:pt x="1" y="6271"/>
                      </a:cubicBezTo>
                      <a:cubicBezTo>
                        <a:pt x="1" y="9740"/>
                        <a:pt x="1935" y="12509"/>
                        <a:pt x="4337" y="12509"/>
                      </a:cubicBezTo>
                      <a:cubicBezTo>
                        <a:pt x="6739" y="12509"/>
                        <a:pt x="8674" y="9740"/>
                        <a:pt x="8674" y="6271"/>
                      </a:cubicBezTo>
                      <a:cubicBezTo>
                        <a:pt x="8674" y="5838"/>
                        <a:pt x="8640" y="5371"/>
                        <a:pt x="8574" y="4937"/>
                      </a:cubicBezTo>
                      <a:cubicBezTo>
                        <a:pt x="7106" y="4837"/>
                        <a:pt x="5638" y="4537"/>
                        <a:pt x="4037" y="4337"/>
                      </a:cubicBezTo>
                      <a:cubicBezTo>
                        <a:pt x="5338" y="3669"/>
                        <a:pt x="6505" y="3002"/>
                        <a:pt x="7740" y="2368"/>
                      </a:cubicBezTo>
                      <a:cubicBezTo>
                        <a:pt x="6939" y="934"/>
                        <a:pt x="5705" y="0"/>
                        <a:pt x="433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9" name="Google Shape;7369;p81"/>
                <p:cNvSpPr/>
                <p:nvPr/>
              </p:nvSpPr>
              <p:spPr>
                <a:xfrm>
                  <a:off x="6166855" y="2947038"/>
                  <a:ext cx="300100" cy="149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73" h="3570" fill="none" extrusionOk="0">
                      <a:moveTo>
                        <a:pt x="7172" y="1"/>
                      </a:moveTo>
                      <a:cubicBezTo>
                        <a:pt x="7172" y="1969"/>
                        <a:pt x="5571" y="3570"/>
                        <a:pt x="3603" y="3570"/>
                      </a:cubicBezTo>
                      <a:cubicBezTo>
                        <a:pt x="1602" y="3570"/>
                        <a:pt x="1" y="1969"/>
                        <a:pt x="1" y="1"/>
                      </a:cubicBezTo>
                    </a:path>
                  </a:pathLst>
                </a:custGeom>
                <a:solidFill>
                  <a:srgbClr val="FFFFFF"/>
                </a:solidFill>
                <a:ln w="15240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0" name="Google Shape;7370;p81"/>
                <p:cNvSpPr/>
                <p:nvPr/>
              </p:nvSpPr>
              <p:spPr>
                <a:xfrm>
                  <a:off x="6355253" y="2081782"/>
                  <a:ext cx="452222" cy="658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9" h="15745" extrusionOk="0">
                      <a:moveTo>
                        <a:pt x="5405" y="0"/>
                      </a:moveTo>
                      <a:cubicBezTo>
                        <a:pt x="2402" y="0"/>
                        <a:pt x="1" y="3536"/>
                        <a:pt x="1" y="7873"/>
                      </a:cubicBezTo>
                      <a:cubicBezTo>
                        <a:pt x="1" y="12242"/>
                        <a:pt x="2402" y="15745"/>
                        <a:pt x="5405" y="15745"/>
                      </a:cubicBezTo>
                      <a:cubicBezTo>
                        <a:pt x="8407" y="15745"/>
                        <a:pt x="10808" y="12242"/>
                        <a:pt x="10808" y="7873"/>
                      </a:cubicBezTo>
                      <a:cubicBezTo>
                        <a:pt x="10808" y="3536"/>
                        <a:pt x="8407" y="0"/>
                        <a:pt x="5405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1" name="Google Shape;7371;p81"/>
                <p:cNvSpPr/>
                <p:nvPr/>
              </p:nvSpPr>
              <p:spPr>
                <a:xfrm>
                  <a:off x="6366423" y="2190645"/>
                  <a:ext cx="364279" cy="523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7" h="12510" extrusionOk="0">
                      <a:moveTo>
                        <a:pt x="4370" y="0"/>
                      </a:moveTo>
                      <a:cubicBezTo>
                        <a:pt x="1969" y="0"/>
                        <a:pt x="1" y="2802"/>
                        <a:pt x="1" y="6271"/>
                      </a:cubicBezTo>
                      <a:cubicBezTo>
                        <a:pt x="1" y="9740"/>
                        <a:pt x="1969" y="12509"/>
                        <a:pt x="4370" y="12509"/>
                      </a:cubicBezTo>
                      <a:cubicBezTo>
                        <a:pt x="6772" y="12509"/>
                        <a:pt x="8707" y="9740"/>
                        <a:pt x="8707" y="6271"/>
                      </a:cubicBezTo>
                      <a:cubicBezTo>
                        <a:pt x="8707" y="5838"/>
                        <a:pt x="8673" y="5371"/>
                        <a:pt x="8607" y="4937"/>
                      </a:cubicBezTo>
                      <a:cubicBezTo>
                        <a:pt x="7106" y="4837"/>
                        <a:pt x="5638" y="4537"/>
                        <a:pt x="4070" y="4337"/>
                      </a:cubicBezTo>
                      <a:cubicBezTo>
                        <a:pt x="5371" y="3669"/>
                        <a:pt x="6539" y="3002"/>
                        <a:pt x="7739" y="2368"/>
                      </a:cubicBezTo>
                      <a:cubicBezTo>
                        <a:pt x="6939" y="934"/>
                        <a:pt x="5738" y="0"/>
                        <a:pt x="437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2" name="Google Shape;7372;p81"/>
                <p:cNvSpPr/>
                <p:nvPr/>
              </p:nvSpPr>
              <p:spPr>
                <a:xfrm>
                  <a:off x="5953325" y="1366050"/>
                  <a:ext cx="902630" cy="43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83" h="10336" extrusionOk="0">
                      <a:moveTo>
                        <a:pt x="12271" y="1"/>
                      </a:moveTo>
                      <a:cubicBezTo>
                        <a:pt x="2452" y="1"/>
                        <a:pt x="1" y="10336"/>
                        <a:pt x="1" y="10336"/>
                      </a:cubicBezTo>
                      <a:cubicBezTo>
                        <a:pt x="1" y="10336"/>
                        <a:pt x="3940" y="7232"/>
                        <a:pt x="10291" y="7232"/>
                      </a:cubicBezTo>
                      <a:cubicBezTo>
                        <a:pt x="13437" y="7232"/>
                        <a:pt x="17173" y="7993"/>
                        <a:pt x="21316" y="10269"/>
                      </a:cubicBezTo>
                      <a:lnTo>
                        <a:pt x="21383" y="10302"/>
                      </a:lnTo>
                      <a:cubicBezTo>
                        <a:pt x="20315" y="6566"/>
                        <a:pt x="18314" y="3164"/>
                        <a:pt x="15612" y="395"/>
                      </a:cubicBezTo>
                      <a:cubicBezTo>
                        <a:pt x="15145" y="295"/>
                        <a:pt x="14678" y="195"/>
                        <a:pt x="14211" y="128"/>
                      </a:cubicBezTo>
                      <a:cubicBezTo>
                        <a:pt x="13534" y="42"/>
                        <a:pt x="12888" y="1"/>
                        <a:pt x="1227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3" name="Google Shape;7373;p81"/>
                <p:cNvSpPr/>
                <p:nvPr/>
              </p:nvSpPr>
              <p:spPr>
                <a:xfrm>
                  <a:off x="6606491" y="1382583"/>
                  <a:ext cx="454983" cy="5150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12310" extrusionOk="0">
                      <a:moveTo>
                        <a:pt x="0" y="0"/>
                      </a:moveTo>
                      <a:cubicBezTo>
                        <a:pt x="2735" y="2736"/>
                        <a:pt x="4737" y="6138"/>
                        <a:pt x="5771" y="9874"/>
                      </a:cubicBezTo>
                      <a:cubicBezTo>
                        <a:pt x="10541" y="11675"/>
                        <a:pt x="10874" y="12309"/>
                        <a:pt x="10874" y="12309"/>
                      </a:cubicBezTo>
                      <a:cubicBezTo>
                        <a:pt x="10874" y="12309"/>
                        <a:pt x="10107" y="2135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4" name="Google Shape;7374;p81"/>
                <p:cNvSpPr/>
                <p:nvPr/>
              </p:nvSpPr>
              <p:spPr>
                <a:xfrm>
                  <a:off x="5678395" y="1372625"/>
                  <a:ext cx="1166764" cy="424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88" h="10146" extrusionOk="0">
                      <a:moveTo>
                        <a:pt x="7552" y="0"/>
                      </a:moveTo>
                      <a:cubicBezTo>
                        <a:pt x="5938" y="0"/>
                        <a:pt x="4300" y="163"/>
                        <a:pt x="2936" y="739"/>
                      </a:cubicBezTo>
                      <a:cubicBezTo>
                        <a:pt x="2502" y="939"/>
                        <a:pt x="2069" y="1206"/>
                        <a:pt x="1668" y="1506"/>
                      </a:cubicBezTo>
                      <a:cubicBezTo>
                        <a:pt x="801" y="2106"/>
                        <a:pt x="234" y="3040"/>
                        <a:pt x="101" y="4108"/>
                      </a:cubicBezTo>
                      <a:lnTo>
                        <a:pt x="101" y="4174"/>
                      </a:lnTo>
                      <a:cubicBezTo>
                        <a:pt x="1" y="5342"/>
                        <a:pt x="468" y="6476"/>
                        <a:pt x="1335" y="7277"/>
                      </a:cubicBezTo>
                      <a:cubicBezTo>
                        <a:pt x="1935" y="7810"/>
                        <a:pt x="2636" y="8277"/>
                        <a:pt x="3370" y="8678"/>
                      </a:cubicBezTo>
                      <a:cubicBezTo>
                        <a:pt x="4404" y="9245"/>
                        <a:pt x="5538" y="9712"/>
                        <a:pt x="6572" y="10145"/>
                      </a:cubicBezTo>
                      <a:cubicBezTo>
                        <a:pt x="8552" y="8645"/>
                        <a:pt x="11760" y="8080"/>
                        <a:pt x="15228" y="8080"/>
                      </a:cubicBezTo>
                      <a:cubicBezTo>
                        <a:pt x="19705" y="8080"/>
                        <a:pt x="24617" y="9022"/>
                        <a:pt x="27887" y="10112"/>
                      </a:cubicBezTo>
                      <a:cubicBezTo>
                        <a:pt x="23617" y="4241"/>
                        <a:pt x="15712" y="205"/>
                        <a:pt x="8040" y="5"/>
                      </a:cubicBezTo>
                      <a:cubicBezTo>
                        <a:pt x="7878" y="2"/>
                        <a:pt x="7715" y="0"/>
                        <a:pt x="75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5" name="Google Shape;7375;p81"/>
                <p:cNvSpPr/>
                <p:nvPr/>
              </p:nvSpPr>
              <p:spPr>
                <a:xfrm>
                  <a:off x="5383938" y="1425048"/>
                  <a:ext cx="468957" cy="4093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09" h="9785" extrusionOk="0">
                      <a:moveTo>
                        <a:pt x="7887" y="1"/>
                      </a:moveTo>
                      <a:cubicBezTo>
                        <a:pt x="7584" y="1"/>
                        <a:pt x="7283" y="81"/>
                        <a:pt x="7005" y="219"/>
                      </a:cubicBezTo>
                      <a:cubicBezTo>
                        <a:pt x="4103" y="1487"/>
                        <a:pt x="0" y="6124"/>
                        <a:pt x="3536" y="8992"/>
                      </a:cubicBezTo>
                      <a:cubicBezTo>
                        <a:pt x="4244" y="9554"/>
                        <a:pt x="5028" y="9785"/>
                        <a:pt x="5823" y="9785"/>
                      </a:cubicBezTo>
                      <a:cubicBezTo>
                        <a:pt x="7199" y="9785"/>
                        <a:pt x="8607" y="9092"/>
                        <a:pt x="9707" y="8225"/>
                      </a:cubicBezTo>
                      <a:cubicBezTo>
                        <a:pt x="9974" y="7992"/>
                        <a:pt x="10207" y="7725"/>
                        <a:pt x="10408" y="7425"/>
                      </a:cubicBezTo>
                      <a:cubicBezTo>
                        <a:pt x="11108" y="6391"/>
                        <a:pt x="11208" y="5056"/>
                        <a:pt x="10708" y="3889"/>
                      </a:cubicBezTo>
                      <a:cubicBezTo>
                        <a:pt x="10674" y="3755"/>
                        <a:pt x="10608" y="3655"/>
                        <a:pt x="10541" y="3522"/>
                      </a:cubicBezTo>
                      <a:cubicBezTo>
                        <a:pt x="10508" y="3488"/>
                        <a:pt x="10474" y="3488"/>
                        <a:pt x="10474" y="3455"/>
                      </a:cubicBezTo>
                      <a:cubicBezTo>
                        <a:pt x="10287" y="3286"/>
                        <a:pt x="10046" y="3202"/>
                        <a:pt x="9807" y="3202"/>
                      </a:cubicBezTo>
                      <a:cubicBezTo>
                        <a:pt x="9620" y="3202"/>
                        <a:pt x="9434" y="3253"/>
                        <a:pt x="9273" y="3355"/>
                      </a:cubicBezTo>
                      <a:cubicBezTo>
                        <a:pt x="8907" y="3622"/>
                        <a:pt x="8673" y="4022"/>
                        <a:pt x="8640" y="4456"/>
                      </a:cubicBezTo>
                      <a:cubicBezTo>
                        <a:pt x="8506" y="5256"/>
                        <a:pt x="8773" y="6424"/>
                        <a:pt x="7539" y="6457"/>
                      </a:cubicBezTo>
                      <a:cubicBezTo>
                        <a:pt x="6905" y="6424"/>
                        <a:pt x="6338" y="5990"/>
                        <a:pt x="6171" y="5356"/>
                      </a:cubicBezTo>
                      <a:cubicBezTo>
                        <a:pt x="5871" y="4422"/>
                        <a:pt x="6371" y="3488"/>
                        <a:pt x="7105" y="2888"/>
                      </a:cubicBezTo>
                      <a:lnTo>
                        <a:pt x="7105" y="2821"/>
                      </a:lnTo>
                      <a:cubicBezTo>
                        <a:pt x="7272" y="1787"/>
                        <a:pt x="7839" y="820"/>
                        <a:pt x="8706" y="219"/>
                      </a:cubicBezTo>
                      <a:cubicBezTo>
                        <a:pt x="8640" y="186"/>
                        <a:pt x="8573" y="153"/>
                        <a:pt x="8506" y="119"/>
                      </a:cubicBezTo>
                      <a:cubicBezTo>
                        <a:pt x="8303" y="38"/>
                        <a:pt x="8095" y="1"/>
                        <a:pt x="788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6" name="Google Shape;7376;p81"/>
                <p:cNvSpPr/>
                <p:nvPr/>
              </p:nvSpPr>
              <p:spPr>
                <a:xfrm>
                  <a:off x="5478827" y="1720300"/>
                  <a:ext cx="152163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7" h="2736" fill="none" extrusionOk="0">
                      <a:moveTo>
                        <a:pt x="0" y="1"/>
                      </a:moveTo>
                      <a:cubicBezTo>
                        <a:pt x="201" y="768"/>
                        <a:pt x="634" y="1435"/>
                        <a:pt x="1268" y="1902"/>
                      </a:cubicBezTo>
                      <a:cubicBezTo>
                        <a:pt x="1935" y="2436"/>
                        <a:pt x="2769" y="2736"/>
                        <a:pt x="3636" y="2703"/>
                      </a:cubicBezTo>
                    </a:path>
                  </a:pathLst>
                </a:custGeom>
                <a:solidFill>
                  <a:srgbClr val="FFFFFF"/>
                </a:solidFill>
                <a:ln w="15240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7" name="Google Shape;7377;p81"/>
                <p:cNvSpPr/>
                <p:nvPr/>
              </p:nvSpPr>
              <p:spPr>
                <a:xfrm>
                  <a:off x="7478733" y="3348977"/>
                  <a:ext cx="199607" cy="26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71" h="6343" extrusionOk="0">
                      <a:moveTo>
                        <a:pt x="4737" y="1"/>
                      </a:moveTo>
                      <a:lnTo>
                        <a:pt x="2168" y="201"/>
                      </a:lnTo>
                      <a:cubicBezTo>
                        <a:pt x="1935" y="1301"/>
                        <a:pt x="1501" y="2336"/>
                        <a:pt x="934" y="3303"/>
                      </a:cubicBezTo>
                      <a:cubicBezTo>
                        <a:pt x="601" y="3737"/>
                        <a:pt x="334" y="4237"/>
                        <a:pt x="167" y="4771"/>
                      </a:cubicBezTo>
                      <a:cubicBezTo>
                        <a:pt x="0" y="5338"/>
                        <a:pt x="234" y="5938"/>
                        <a:pt x="734" y="6238"/>
                      </a:cubicBezTo>
                      <a:cubicBezTo>
                        <a:pt x="968" y="6305"/>
                        <a:pt x="1201" y="6338"/>
                        <a:pt x="1435" y="6338"/>
                      </a:cubicBezTo>
                      <a:cubicBezTo>
                        <a:pt x="1495" y="6341"/>
                        <a:pt x="1556" y="6343"/>
                        <a:pt x="1617" y="6343"/>
                      </a:cubicBezTo>
                      <a:cubicBezTo>
                        <a:pt x="2289" y="6343"/>
                        <a:pt x="2958" y="6172"/>
                        <a:pt x="3569" y="5805"/>
                      </a:cubicBezTo>
                      <a:cubicBezTo>
                        <a:pt x="4403" y="5204"/>
                        <a:pt x="4704" y="4104"/>
                        <a:pt x="4737" y="3069"/>
                      </a:cubicBezTo>
                      <a:cubicBezTo>
                        <a:pt x="4770" y="2035"/>
                        <a:pt x="4604" y="1001"/>
                        <a:pt x="47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8" name="Google Shape;7378;p81"/>
                <p:cNvSpPr/>
                <p:nvPr/>
              </p:nvSpPr>
              <p:spPr>
                <a:xfrm>
                  <a:off x="7089345" y="2554805"/>
                  <a:ext cx="154966" cy="180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4" h="4306" extrusionOk="0">
                      <a:moveTo>
                        <a:pt x="2239" y="0"/>
                      </a:moveTo>
                      <a:cubicBezTo>
                        <a:pt x="1513" y="0"/>
                        <a:pt x="784" y="77"/>
                        <a:pt x="67" y="236"/>
                      </a:cubicBezTo>
                      <a:cubicBezTo>
                        <a:pt x="234" y="1603"/>
                        <a:pt x="234" y="2971"/>
                        <a:pt x="1" y="4305"/>
                      </a:cubicBezTo>
                      <a:cubicBezTo>
                        <a:pt x="801" y="3838"/>
                        <a:pt x="1702" y="3538"/>
                        <a:pt x="2636" y="3471"/>
                      </a:cubicBezTo>
                      <a:cubicBezTo>
                        <a:pt x="2135" y="2070"/>
                        <a:pt x="2402" y="636"/>
                        <a:pt x="3703" y="102"/>
                      </a:cubicBezTo>
                      <a:cubicBezTo>
                        <a:pt x="3219" y="35"/>
                        <a:pt x="2730" y="0"/>
                        <a:pt x="223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9" name="Google Shape;7379;p81"/>
                <p:cNvSpPr/>
                <p:nvPr/>
              </p:nvSpPr>
              <p:spPr>
                <a:xfrm>
                  <a:off x="7180050" y="2559072"/>
                  <a:ext cx="481550" cy="713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0" h="17046" extrusionOk="0">
                      <a:moveTo>
                        <a:pt x="1569" y="0"/>
                      </a:moveTo>
                      <a:cubicBezTo>
                        <a:pt x="268" y="567"/>
                        <a:pt x="1" y="1968"/>
                        <a:pt x="468" y="3403"/>
                      </a:cubicBezTo>
                      <a:cubicBezTo>
                        <a:pt x="670" y="3382"/>
                        <a:pt x="874" y="3372"/>
                        <a:pt x="1077" y="3372"/>
                      </a:cubicBezTo>
                      <a:cubicBezTo>
                        <a:pt x="2179" y="3372"/>
                        <a:pt x="3274" y="3673"/>
                        <a:pt x="4204" y="4237"/>
                      </a:cubicBezTo>
                      <a:cubicBezTo>
                        <a:pt x="4471" y="4370"/>
                        <a:pt x="4704" y="4537"/>
                        <a:pt x="4938" y="4737"/>
                      </a:cubicBezTo>
                      <a:cubicBezTo>
                        <a:pt x="5505" y="5204"/>
                        <a:pt x="6038" y="5704"/>
                        <a:pt x="6472" y="6305"/>
                      </a:cubicBezTo>
                      <a:cubicBezTo>
                        <a:pt x="6972" y="6872"/>
                        <a:pt x="7373" y="7539"/>
                        <a:pt x="7673" y="8206"/>
                      </a:cubicBezTo>
                      <a:cubicBezTo>
                        <a:pt x="7940" y="8873"/>
                        <a:pt x="8140" y="9574"/>
                        <a:pt x="8273" y="10274"/>
                      </a:cubicBezTo>
                      <a:cubicBezTo>
                        <a:pt x="8707" y="12509"/>
                        <a:pt x="8740" y="14778"/>
                        <a:pt x="8373" y="17046"/>
                      </a:cubicBezTo>
                      <a:lnTo>
                        <a:pt x="11276" y="16445"/>
                      </a:lnTo>
                      <a:cubicBezTo>
                        <a:pt x="11509" y="14077"/>
                        <a:pt x="11376" y="11709"/>
                        <a:pt x="10942" y="9374"/>
                      </a:cubicBezTo>
                      <a:cubicBezTo>
                        <a:pt x="10475" y="7039"/>
                        <a:pt x="9374" y="4871"/>
                        <a:pt x="7773" y="3136"/>
                      </a:cubicBezTo>
                      <a:cubicBezTo>
                        <a:pt x="6139" y="1401"/>
                        <a:pt x="3937" y="301"/>
                        <a:pt x="156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0" name="Google Shape;7380;p81"/>
                <p:cNvSpPr/>
                <p:nvPr/>
              </p:nvSpPr>
              <p:spPr>
                <a:xfrm>
                  <a:off x="7474549" y="3142087"/>
                  <a:ext cx="248431" cy="170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38" h="4077" extrusionOk="0">
                      <a:moveTo>
                        <a:pt x="2783" y="0"/>
                      </a:moveTo>
                      <a:cubicBezTo>
                        <a:pt x="2369" y="0"/>
                        <a:pt x="1957" y="70"/>
                        <a:pt x="1568" y="209"/>
                      </a:cubicBezTo>
                      <a:cubicBezTo>
                        <a:pt x="934" y="376"/>
                        <a:pt x="434" y="843"/>
                        <a:pt x="234" y="1476"/>
                      </a:cubicBezTo>
                      <a:cubicBezTo>
                        <a:pt x="0" y="2344"/>
                        <a:pt x="934" y="3845"/>
                        <a:pt x="1801" y="4012"/>
                      </a:cubicBezTo>
                      <a:cubicBezTo>
                        <a:pt x="2027" y="4053"/>
                        <a:pt x="2287" y="4076"/>
                        <a:pt x="2564" y="4076"/>
                      </a:cubicBezTo>
                      <a:cubicBezTo>
                        <a:pt x="3394" y="4076"/>
                        <a:pt x="4370" y="3870"/>
                        <a:pt x="4970" y="3344"/>
                      </a:cubicBezTo>
                      <a:cubicBezTo>
                        <a:pt x="5037" y="3278"/>
                        <a:pt x="5137" y="3211"/>
                        <a:pt x="5204" y="3111"/>
                      </a:cubicBezTo>
                      <a:cubicBezTo>
                        <a:pt x="5938" y="2177"/>
                        <a:pt x="5404" y="909"/>
                        <a:pt x="4470" y="409"/>
                      </a:cubicBezTo>
                      <a:cubicBezTo>
                        <a:pt x="3945" y="137"/>
                        <a:pt x="3363" y="0"/>
                        <a:pt x="278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1" name="Google Shape;7381;p81"/>
                <p:cNvSpPr/>
                <p:nvPr/>
              </p:nvSpPr>
              <p:spPr>
                <a:xfrm>
                  <a:off x="7366105" y="3214216"/>
                  <a:ext cx="439210" cy="4605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8" h="11008" extrusionOk="0">
                      <a:moveTo>
                        <a:pt x="4952" y="1"/>
                      </a:moveTo>
                      <a:cubicBezTo>
                        <a:pt x="1783" y="1"/>
                        <a:pt x="0" y="4029"/>
                        <a:pt x="257" y="6791"/>
                      </a:cubicBezTo>
                      <a:cubicBezTo>
                        <a:pt x="291" y="7258"/>
                        <a:pt x="457" y="7725"/>
                        <a:pt x="724" y="8125"/>
                      </a:cubicBezTo>
                      <a:cubicBezTo>
                        <a:pt x="938" y="8360"/>
                        <a:pt x="1233" y="8499"/>
                        <a:pt x="1531" y="8499"/>
                      </a:cubicBezTo>
                      <a:cubicBezTo>
                        <a:pt x="1700" y="8499"/>
                        <a:pt x="1869" y="8455"/>
                        <a:pt x="2025" y="8359"/>
                      </a:cubicBezTo>
                      <a:cubicBezTo>
                        <a:pt x="2092" y="8325"/>
                        <a:pt x="2125" y="8259"/>
                        <a:pt x="2159" y="8225"/>
                      </a:cubicBezTo>
                      <a:cubicBezTo>
                        <a:pt x="2781" y="7347"/>
                        <a:pt x="2804" y="4042"/>
                        <a:pt x="4122" y="4042"/>
                      </a:cubicBezTo>
                      <a:cubicBezTo>
                        <a:pt x="4357" y="4042"/>
                        <a:pt x="4633" y="4147"/>
                        <a:pt x="4961" y="4389"/>
                      </a:cubicBezTo>
                      <a:cubicBezTo>
                        <a:pt x="6528" y="5490"/>
                        <a:pt x="4860" y="8092"/>
                        <a:pt x="4393" y="9393"/>
                      </a:cubicBezTo>
                      <a:cubicBezTo>
                        <a:pt x="4227" y="9826"/>
                        <a:pt x="4060" y="10427"/>
                        <a:pt x="4393" y="10760"/>
                      </a:cubicBezTo>
                      <a:cubicBezTo>
                        <a:pt x="4593" y="10924"/>
                        <a:pt x="4832" y="11008"/>
                        <a:pt x="5068" y="11008"/>
                      </a:cubicBezTo>
                      <a:cubicBezTo>
                        <a:pt x="5265" y="11008"/>
                        <a:pt x="5460" y="10949"/>
                        <a:pt x="5628" y="10827"/>
                      </a:cubicBezTo>
                      <a:cubicBezTo>
                        <a:pt x="9030" y="8992"/>
                        <a:pt x="10498" y="553"/>
                        <a:pt x="5327" y="19"/>
                      </a:cubicBezTo>
                      <a:cubicBezTo>
                        <a:pt x="5200" y="7"/>
                        <a:pt x="5075" y="1"/>
                        <a:pt x="49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2400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2" name="Google Shape;7382;p81"/>
                <p:cNvSpPr/>
                <p:nvPr/>
              </p:nvSpPr>
              <p:spPr>
                <a:xfrm>
                  <a:off x="7488482" y="3210827"/>
                  <a:ext cx="188436" cy="418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04" h="1001" fill="none" extrusionOk="0">
                      <a:moveTo>
                        <a:pt x="4504" y="1001"/>
                      </a:moveTo>
                      <a:cubicBezTo>
                        <a:pt x="3937" y="467"/>
                        <a:pt x="3170" y="167"/>
                        <a:pt x="2402" y="100"/>
                      </a:cubicBezTo>
                      <a:cubicBezTo>
                        <a:pt x="1569" y="0"/>
                        <a:pt x="701" y="234"/>
                        <a:pt x="1" y="701"/>
                      </a:cubicBezTo>
                    </a:path>
                  </a:pathLst>
                </a:custGeom>
                <a:solidFill>
                  <a:srgbClr val="FFFFFF"/>
                </a:solidFill>
                <a:ln w="15240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3" name="Google Shape;7383;p81"/>
                <p:cNvSpPr/>
                <p:nvPr/>
              </p:nvSpPr>
              <p:spPr>
                <a:xfrm>
                  <a:off x="6226851" y="3385251"/>
                  <a:ext cx="372688" cy="70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08" h="168" fill="none" extrusionOk="0">
                      <a:moveTo>
                        <a:pt x="1" y="1"/>
                      </a:moveTo>
                      <a:cubicBezTo>
                        <a:pt x="2970" y="168"/>
                        <a:pt x="5938" y="168"/>
                        <a:pt x="8907" y="1"/>
                      </a:cubicBezTo>
                    </a:path>
                  </a:pathLst>
                </a:custGeom>
                <a:solidFill>
                  <a:srgbClr val="FFFFFF"/>
                </a:solidFill>
                <a:ln w="15240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4" name="Google Shape;7384;p81"/>
                <p:cNvSpPr/>
                <p:nvPr/>
              </p:nvSpPr>
              <p:spPr>
                <a:xfrm>
                  <a:off x="5547190" y="2461380"/>
                  <a:ext cx="32173" cy="1144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9" h="2736" fill="none" extrusionOk="0">
                      <a:moveTo>
                        <a:pt x="1" y="2736"/>
                      </a:moveTo>
                      <a:cubicBezTo>
                        <a:pt x="68" y="1768"/>
                        <a:pt x="335" y="834"/>
                        <a:pt x="768" y="0"/>
                      </a:cubicBezTo>
                    </a:path>
                  </a:pathLst>
                </a:custGeom>
                <a:solidFill>
                  <a:srgbClr val="FFFFFF"/>
                </a:solidFill>
                <a:ln w="15240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5" name="Google Shape;7385;p81"/>
                <p:cNvSpPr/>
                <p:nvPr/>
              </p:nvSpPr>
              <p:spPr>
                <a:xfrm>
                  <a:off x="7219127" y="2697222"/>
                  <a:ext cx="160530" cy="61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1469" fill="none" extrusionOk="0">
                      <a:moveTo>
                        <a:pt x="1" y="168"/>
                      </a:moveTo>
                      <a:cubicBezTo>
                        <a:pt x="1402" y="1"/>
                        <a:pt x="2836" y="468"/>
                        <a:pt x="3837" y="1468"/>
                      </a:cubicBezTo>
                    </a:path>
                  </a:pathLst>
                </a:custGeom>
                <a:solidFill>
                  <a:srgbClr val="FFFFFF"/>
                </a:solidFill>
                <a:ln w="15240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6" name="Google Shape;7386;p81"/>
                <p:cNvSpPr/>
                <p:nvPr/>
              </p:nvSpPr>
              <p:spPr>
                <a:xfrm>
                  <a:off x="7533165" y="3424327"/>
                  <a:ext cx="72588" cy="196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5" h="4705" fill="none" extrusionOk="0">
                      <a:moveTo>
                        <a:pt x="1401" y="1"/>
                      </a:moveTo>
                      <a:cubicBezTo>
                        <a:pt x="1735" y="768"/>
                        <a:pt x="1468" y="1669"/>
                        <a:pt x="1068" y="2436"/>
                      </a:cubicBezTo>
                      <a:cubicBezTo>
                        <a:pt x="667" y="3170"/>
                        <a:pt x="167" y="3870"/>
                        <a:pt x="0" y="4704"/>
                      </a:cubicBezTo>
                    </a:path>
                  </a:pathLst>
                </a:custGeom>
                <a:solidFill>
                  <a:srgbClr val="FFFFFF"/>
                </a:solidFill>
                <a:ln w="15240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7" name="Google Shape;7387;p81"/>
                <p:cNvSpPr/>
                <p:nvPr/>
              </p:nvSpPr>
              <p:spPr>
                <a:xfrm>
                  <a:off x="6439013" y="3520639"/>
                  <a:ext cx="6987" cy="13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" h="3337" fill="none" extrusionOk="0">
                      <a:moveTo>
                        <a:pt x="100" y="1"/>
                      </a:moveTo>
                      <a:cubicBezTo>
                        <a:pt x="0" y="1101"/>
                        <a:pt x="0" y="2202"/>
                        <a:pt x="167" y="3336"/>
                      </a:cubicBezTo>
                    </a:path>
                  </a:pathLst>
                </a:custGeom>
                <a:solidFill>
                  <a:srgbClr val="FFFFFF"/>
                </a:solidFill>
                <a:ln w="152400" cap="rnd" cmpd="sng">
                  <a:solidFill>
                    <a:schemeClr val="accent5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388" name="Google Shape;7388;p81"/>
              <p:cNvSpPr/>
              <p:nvPr/>
            </p:nvSpPr>
            <p:spPr>
              <a:xfrm>
                <a:off x="6929991" y="1255618"/>
                <a:ext cx="514883" cy="200038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4640" extrusionOk="0">
                    <a:moveTo>
                      <a:pt x="806" y="0"/>
                    </a:moveTo>
                    <a:cubicBezTo>
                      <a:pt x="725" y="0"/>
                      <a:pt x="644" y="11"/>
                      <a:pt x="568" y="36"/>
                    </a:cubicBezTo>
                    <a:cubicBezTo>
                      <a:pt x="201" y="203"/>
                      <a:pt x="0" y="570"/>
                      <a:pt x="101" y="970"/>
                    </a:cubicBezTo>
                    <a:cubicBezTo>
                      <a:pt x="201" y="1337"/>
                      <a:pt x="401" y="1671"/>
                      <a:pt x="701" y="1938"/>
                    </a:cubicBezTo>
                    <a:cubicBezTo>
                      <a:pt x="1868" y="3072"/>
                      <a:pt x="3370" y="3739"/>
                      <a:pt x="5004" y="3872"/>
                    </a:cubicBezTo>
                    <a:lnTo>
                      <a:pt x="4904" y="4640"/>
                    </a:lnTo>
                    <a:cubicBezTo>
                      <a:pt x="7039" y="4573"/>
                      <a:pt x="9174" y="4173"/>
                      <a:pt x="11175" y="3439"/>
                    </a:cubicBezTo>
                    <a:cubicBezTo>
                      <a:pt x="11509" y="3305"/>
                      <a:pt x="11942" y="3039"/>
                      <a:pt x="11942" y="2672"/>
                    </a:cubicBezTo>
                    <a:cubicBezTo>
                      <a:pt x="11909" y="2205"/>
                      <a:pt x="11309" y="2071"/>
                      <a:pt x="10875" y="2071"/>
                    </a:cubicBezTo>
                    <a:cubicBezTo>
                      <a:pt x="8840" y="2105"/>
                      <a:pt x="6905" y="2772"/>
                      <a:pt x="5304" y="3973"/>
                    </a:cubicBezTo>
                    <a:cubicBezTo>
                      <a:pt x="4237" y="2371"/>
                      <a:pt x="3036" y="637"/>
                      <a:pt x="1168" y="70"/>
                    </a:cubicBezTo>
                    <a:cubicBezTo>
                      <a:pt x="1065" y="29"/>
                      <a:pt x="936" y="0"/>
                      <a:pt x="8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81"/>
              <p:cNvSpPr/>
              <p:nvPr/>
            </p:nvSpPr>
            <p:spPr>
              <a:xfrm>
                <a:off x="5780959" y="1757619"/>
                <a:ext cx="401241" cy="903191"/>
              </a:xfrm>
              <a:custGeom>
                <a:avLst/>
                <a:gdLst/>
                <a:ahLst/>
                <a:cxnLst/>
                <a:rect l="l" t="t" r="r" b="b"/>
                <a:pathLst>
                  <a:path w="9307" h="20950" extrusionOk="0">
                    <a:moveTo>
                      <a:pt x="4670" y="1"/>
                    </a:moveTo>
                    <a:cubicBezTo>
                      <a:pt x="3202" y="1869"/>
                      <a:pt x="2035" y="3937"/>
                      <a:pt x="1134" y="6105"/>
                    </a:cubicBezTo>
                    <a:cubicBezTo>
                      <a:pt x="267" y="8340"/>
                      <a:pt x="0" y="10742"/>
                      <a:pt x="367" y="13077"/>
                    </a:cubicBezTo>
                    <a:cubicBezTo>
                      <a:pt x="1101" y="16679"/>
                      <a:pt x="3603" y="19648"/>
                      <a:pt x="7038" y="20949"/>
                    </a:cubicBezTo>
                    <a:cubicBezTo>
                      <a:pt x="7639" y="19715"/>
                      <a:pt x="8373" y="18581"/>
                      <a:pt x="9307" y="17547"/>
                    </a:cubicBezTo>
                    <a:cubicBezTo>
                      <a:pt x="7038" y="17447"/>
                      <a:pt x="5004" y="16112"/>
                      <a:pt x="3936" y="14111"/>
                    </a:cubicBezTo>
                    <a:cubicBezTo>
                      <a:pt x="3503" y="13177"/>
                      <a:pt x="3269" y="12176"/>
                      <a:pt x="3169" y="11142"/>
                    </a:cubicBezTo>
                    <a:cubicBezTo>
                      <a:pt x="3102" y="10375"/>
                      <a:pt x="3102" y="9641"/>
                      <a:pt x="3202" y="8874"/>
                    </a:cubicBezTo>
                    <a:cubicBezTo>
                      <a:pt x="3336" y="8173"/>
                      <a:pt x="3536" y="7473"/>
                      <a:pt x="3836" y="6839"/>
                    </a:cubicBezTo>
                    <a:cubicBezTo>
                      <a:pt x="4703" y="4704"/>
                      <a:pt x="5904" y="2769"/>
                      <a:pt x="7439" y="1101"/>
                    </a:cubicBezTo>
                    <a:lnTo>
                      <a:pt x="4670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81"/>
              <p:cNvSpPr/>
              <p:nvPr/>
            </p:nvSpPr>
            <p:spPr>
              <a:xfrm>
                <a:off x="6062828" y="1526924"/>
                <a:ext cx="254575" cy="230777"/>
              </a:xfrm>
              <a:custGeom>
                <a:avLst/>
                <a:gdLst/>
                <a:ahLst/>
                <a:cxnLst/>
                <a:rect l="l" t="t" r="r" b="b"/>
                <a:pathLst>
                  <a:path w="5905" h="5353" extrusionOk="0">
                    <a:moveTo>
                      <a:pt x="4728" y="1"/>
                    </a:moveTo>
                    <a:cubicBezTo>
                      <a:pt x="4684" y="1"/>
                      <a:pt x="4642" y="5"/>
                      <a:pt x="4603" y="15"/>
                    </a:cubicBezTo>
                    <a:cubicBezTo>
                      <a:pt x="3136" y="81"/>
                      <a:pt x="1568" y="748"/>
                      <a:pt x="934" y="2083"/>
                    </a:cubicBezTo>
                    <a:lnTo>
                      <a:pt x="0" y="3517"/>
                    </a:lnTo>
                    <a:cubicBezTo>
                      <a:pt x="131" y="4595"/>
                      <a:pt x="1221" y="5353"/>
                      <a:pt x="2299" y="5353"/>
                    </a:cubicBezTo>
                    <a:cubicBezTo>
                      <a:pt x="2322" y="5353"/>
                      <a:pt x="2345" y="5352"/>
                      <a:pt x="2368" y="5352"/>
                    </a:cubicBezTo>
                    <a:cubicBezTo>
                      <a:pt x="3469" y="5252"/>
                      <a:pt x="4470" y="4685"/>
                      <a:pt x="5137" y="3784"/>
                    </a:cubicBezTo>
                    <a:cubicBezTo>
                      <a:pt x="5371" y="3517"/>
                      <a:pt x="5537" y="3217"/>
                      <a:pt x="5637" y="2883"/>
                    </a:cubicBezTo>
                    <a:cubicBezTo>
                      <a:pt x="5904" y="2116"/>
                      <a:pt x="5637" y="1249"/>
                      <a:pt x="5337" y="515"/>
                    </a:cubicBezTo>
                    <a:cubicBezTo>
                      <a:pt x="5271" y="315"/>
                      <a:pt x="5170" y="181"/>
                      <a:pt x="5037" y="48"/>
                    </a:cubicBezTo>
                    <a:cubicBezTo>
                      <a:pt x="4943" y="24"/>
                      <a:pt x="4832" y="1"/>
                      <a:pt x="47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81"/>
              <p:cNvSpPr/>
              <p:nvPr/>
            </p:nvSpPr>
            <p:spPr>
              <a:xfrm>
                <a:off x="5903183" y="1708040"/>
                <a:ext cx="230130" cy="198874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4613" extrusionOk="0">
                    <a:moveTo>
                      <a:pt x="1925" y="1"/>
                    </a:moveTo>
                    <a:cubicBezTo>
                      <a:pt x="1837" y="1"/>
                      <a:pt x="1752" y="6"/>
                      <a:pt x="1668" y="17"/>
                    </a:cubicBezTo>
                    <a:cubicBezTo>
                      <a:pt x="1568" y="50"/>
                      <a:pt x="1435" y="83"/>
                      <a:pt x="1335" y="117"/>
                    </a:cubicBezTo>
                    <a:cubicBezTo>
                      <a:pt x="234" y="484"/>
                      <a:pt x="0" y="1851"/>
                      <a:pt x="501" y="2785"/>
                    </a:cubicBezTo>
                    <a:cubicBezTo>
                      <a:pt x="1001" y="3652"/>
                      <a:pt x="1868" y="4286"/>
                      <a:pt x="2869" y="4520"/>
                    </a:cubicBezTo>
                    <a:cubicBezTo>
                      <a:pt x="3058" y="4583"/>
                      <a:pt x="3254" y="4613"/>
                      <a:pt x="3450" y="4613"/>
                    </a:cubicBezTo>
                    <a:cubicBezTo>
                      <a:pt x="3876" y="4613"/>
                      <a:pt x="4305" y="4471"/>
                      <a:pt x="4670" y="4220"/>
                    </a:cubicBezTo>
                    <a:cubicBezTo>
                      <a:pt x="5338" y="3586"/>
                      <a:pt x="5338" y="1818"/>
                      <a:pt x="4704" y="1217"/>
                    </a:cubicBezTo>
                    <a:cubicBezTo>
                      <a:pt x="4121" y="665"/>
                      <a:pt x="2918" y="1"/>
                      <a:pt x="19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81"/>
              <p:cNvSpPr/>
              <p:nvPr/>
            </p:nvSpPr>
            <p:spPr>
              <a:xfrm>
                <a:off x="6709945" y="3875948"/>
                <a:ext cx="412795" cy="230605"/>
              </a:xfrm>
              <a:custGeom>
                <a:avLst/>
                <a:gdLst/>
                <a:ahLst/>
                <a:cxnLst/>
                <a:rect l="l" t="t" r="r" b="b"/>
                <a:pathLst>
                  <a:path w="9575" h="5349" extrusionOk="0">
                    <a:moveTo>
                      <a:pt x="9341" y="1"/>
                    </a:moveTo>
                    <a:cubicBezTo>
                      <a:pt x="8173" y="1"/>
                      <a:pt x="7039" y="168"/>
                      <a:pt x="5938" y="501"/>
                    </a:cubicBezTo>
                    <a:lnTo>
                      <a:pt x="5938" y="601"/>
                    </a:lnTo>
                    <a:cubicBezTo>
                      <a:pt x="5972" y="868"/>
                      <a:pt x="5972" y="1168"/>
                      <a:pt x="5938" y="1469"/>
                    </a:cubicBezTo>
                    <a:cubicBezTo>
                      <a:pt x="5972" y="1735"/>
                      <a:pt x="5772" y="1936"/>
                      <a:pt x="5505" y="1936"/>
                    </a:cubicBezTo>
                    <a:lnTo>
                      <a:pt x="4404" y="1936"/>
                    </a:lnTo>
                    <a:cubicBezTo>
                      <a:pt x="4258" y="1930"/>
                      <a:pt x="4111" y="1927"/>
                      <a:pt x="3963" y="1927"/>
                    </a:cubicBezTo>
                    <a:cubicBezTo>
                      <a:pt x="3201" y="1927"/>
                      <a:pt x="2423" y="2001"/>
                      <a:pt x="1669" y="2169"/>
                    </a:cubicBezTo>
                    <a:cubicBezTo>
                      <a:pt x="568" y="2369"/>
                      <a:pt x="1" y="3637"/>
                      <a:pt x="601" y="4604"/>
                    </a:cubicBezTo>
                    <a:cubicBezTo>
                      <a:pt x="871" y="5084"/>
                      <a:pt x="1384" y="5348"/>
                      <a:pt x="1921" y="5348"/>
                    </a:cubicBezTo>
                    <a:cubicBezTo>
                      <a:pt x="1981" y="5348"/>
                      <a:pt x="2042" y="5345"/>
                      <a:pt x="2102" y="5338"/>
                    </a:cubicBezTo>
                    <a:cubicBezTo>
                      <a:pt x="3837" y="5271"/>
                      <a:pt x="5571" y="5205"/>
                      <a:pt x="7306" y="5138"/>
                    </a:cubicBezTo>
                    <a:cubicBezTo>
                      <a:pt x="7338" y="5139"/>
                      <a:pt x="7370" y="5140"/>
                      <a:pt x="7402" y="5140"/>
                    </a:cubicBezTo>
                    <a:cubicBezTo>
                      <a:pt x="8064" y="5140"/>
                      <a:pt x="8660" y="4813"/>
                      <a:pt x="9074" y="4304"/>
                    </a:cubicBezTo>
                    <a:cubicBezTo>
                      <a:pt x="9574" y="3670"/>
                      <a:pt x="9441" y="2870"/>
                      <a:pt x="9408" y="2069"/>
                    </a:cubicBezTo>
                    <a:cubicBezTo>
                      <a:pt x="9374" y="1602"/>
                      <a:pt x="9374" y="868"/>
                      <a:pt x="93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81"/>
              <p:cNvSpPr/>
              <p:nvPr/>
            </p:nvSpPr>
            <p:spPr>
              <a:xfrm>
                <a:off x="6745901" y="3410032"/>
                <a:ext cx="414214" cy="391193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9074" extrusionOk="0">
                    <a:moveTo>
                      <a:pt x="3637" y="0"/>
                    </a:moveTo>
                    <a:cubicBezTo>
                      <a:pt x="2503" y="167"/>
                      <a:pt x="1402" y="367"/>
                      <a:pt x="301" y="500"/>
                    </a:cubicBezTo>
                    <a:cubicBezTo>
                      <a:pt x="1" y="534"/>
                      <a:pt x="735" y="5004"/>
                      <a:pt x="1168" y="5471"/>
                    </a:cubicBezTo>
                    <a:cubicBezTo>
                      <a:pt x="2302" y="6672"/>
                      <a:pt x="4204" y="7239"/>
                      <a:pt x="5638" y="7872"/>
                    </a:cubicBezTo>
                    <a:cubicBezTo>
                      <a:pt x="6472" y="8239"/>
                      <a:pt x="7473" y="8806"/>
                      <a:pt x="8407" y="9073"/>
                    </a:cubicBezTo>
                    <a:cubicBezTo>
                      <a:pt x="8507" y="7906"/>
                      <a:pt x="8907" y="6772"/>
                      <a:pt x="9608" y="5838"/>
                    </a:cubicBezTo>
                    <a:cubicBezTo>
                      <a:pt x="8340" y="5304"/>
                      <a:pt x="7039" y="4770"/>
                      <a:pt x="5772" y="4203"/>
                    </a:cubicBezTo>
                    <a:cubicBezTo>
                      <a:pt x="4771" y="3803"/>
                      <a:pt x="4004" y="3569"/>
                      <a:pt x="3737" y="2435"/>
                    </a:cubicBezTo>
                    <a:cubicBezTo>
                      <a:pt x="3570" y="1668"/>
                      <a:pt x="3670" y="867"/>
                      <a:pt x="3637" y="100"/>
                    </a:cubicBezTo>
                    <a:lnTo>
                      <a:pt x="363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81"/>
              <p:cNvSpPr/>
              <p:nvPr/>
            </p:nvSpPr>
            <p:spPr>
              <a:xfrm>
                <a:off x="7100371" y="3660256"/>
                <a:ext cx="239529" cy="427668"/>
              </a:xfrm>
              <a:custGeom>
                <a:avLst/>
                <a:gdLst/>
                <a:ahLst/>
                <a:cxnLst/>
                <a:rect l="l" t="t" r="r" b="b"/>
                <a:pathLst>
                  <a:path w="5556" h="9920" extrusionOk="0">
                    <a:moveTo>
                      <a:pt x="1386" y="0"/>
                    </a:moveTo>
                    <a:cubicBezTo>
                      <a:pt x="685" y="968"/>
                      <a:pt x="251" y="2102"/>
                      <a:pt x="151" y="3269"/>
                    </a:cubicBezTo>
                    <a:cubicBezTo>
                      <a:pt x="285" y="3303"/>
                      <a:pt x="418" y="3336"/>
                      <a:pt x="552" y="3369"/>
                    </a:cubicBezTo>
                    <a:cubicBezTo>
                      <a:pt x="852" y="3436"/>
                      <a:pt x="1119" y="3570"/>
                      <a:pt x="1386" y="3703"/>
                    </a:cubicBezTo>
                    <a:cubicBezTo>
                      <a:pt x="1652" y="3770"/>
                      <a:pt x="1786" y="4103"/>
                      <a:pt x="1619" y="4337"/>
                    </a:cubicBezTo>
                    <a:cubicBezTo>
                      <a:pt x="1486" y="4670"/>
                      <a:pt x="1319" y="5004"/>
                      <a:pt x="1185" y="5337"/>
                    </a:cubicBezTo>
                    <a:cubicBezTo>
                      <a:pt x="785" y="6171"/>
                      <a:pt x="452" y="7039"/>
                      <a:pt x="251" y="7939"/>
                    </a:cubicBezTo>
                    <a:cubicBezTo>
                      <a:pt x="1" y="8974"/>
                      <a:pt x="810" y="9919"/>
                      <a:pt x="1822" y="9919"/>
                    </a:cubicBezTo>
                    <a:cubicBezTo>
                      <a:pt x="1887" y="9919"/>
                      <a:pt x="1953" y="9915"/>
                      <a:pt x="2019" y="9907"/>
                    </a:cubicBezTo>
                    <a:cubicBezTo>
                      <a:pt x="2620" y="9841"/>
                      <a:pt x="3154" y="9440"/>
                      <a:pt x="3320" y="8840"/>
                    </a:cubicBezTo>
                    <a:cubicBezTo>
                      <a:pt x="3954" y="7239"/>
                      <a:pt x="4621" y="5604"/>
                      <a:pt x="5288" y="4003"/>
                    </a:cubicBezTo>
                    <a:cubicBezTo>
                      <a:pt x="5555" y="3403"/>
                      <a:pt x="5555" y="2669"/>
                      <a:pt x="5222" y="2068"/>
                    </a:cubicBezTo>
                    <a:cubicBezTo>
                      <a:pt x="4821" y="1335"/>
                      <a:pt x="4054" y="1134"/>
                      <a:pt x="3320" y="834"/>
                    </a:cubicBezTo>
                    <a:lnTo>
                      <a:pt x="1386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81"/>
              <p:cNvSpPr/>
              <p:nvPr/>
            </p:nvSpPr>
            <p:spPr>
              <a:xfrm>
                <a:off x="5786693" y="1404485"/>
                <a:ext cx="2347044" cy="2056078"/>
              </a:xfrm>
              <a:custGeom>
                <a:avLst/>
                <a:gdLst/>
                <a:ahLst/>
                <a:cxnLst/>
                <a:rect l="l" t="t" r="r" b="b"/>
                <a:pathLst>
                  <a:path w="54440" h="47691" extrusionOk="0">
                    <a:moveTo>
                      <a:pt x="28362" y="1"/>
                    </a:moveTo>
                    <a:cubicBezTo>
                      <a:pt x="24738" y="1"/>
                      <a:pt x="20882" y="2382"/>
                      <a:pt x="16712" y="7658"/>
                    </a:cubicBezTo>
                    <a:cubicBezTo>
                      <a:pt x="7372" y="21435"/>
                      <a:pt x="1" y="35778"/>
                      <a:pt x="8106" y="42950"/>
                    </a:cubicBezTo>
                    <a:cubicBezTo>
                      <a:pt x="11419" y="45905"/>
                      <a:pt x="17355" y="47691"/>
                      <a:pt x="26840" y="47691"/>
                    </a:cubicBezTo>
                    <a:cubicBezTo>
                      <a:pt x="27097" y="47691"/>
                      <a:pt x="27357" y="47689"/>
                      <a:pt x="27620" y="47687"/>
                    </a:cubicBezTo>
                    <a:cubicBezTo>
                      <a:pt x="47368" y="46486"/>
                      <a:pt x="54439" y="44351"/>
                      <a:pt x="47901" y="25971"/>
                    </a:cubicBezTo>
                    <a:cubicBezTo>
                      <a:pt x="47868" y="25938"/>
                      <a:pt x="47868" y="25904"/>
                      <a:pt x="47868" y="25871"/>
                    </a:cubicBezTo>
                    <a:cubicBezTo>
                      <a:pt x="47835" y="25838"/>
                      <a:pt x="47835" y="25804"/>
                      <a:pt x="47835" y="25771"/>
                    </a:cubicBezTo>
                    <a:cubicBezTo>
                      <a:pt x="45733" y="19633"/>
                      <a:pt x="42698" y="13629"/>
                      <a:pt x="41297" y="10727"/>
                    </a:cubicBezTo>
                    <a:cubicBezTo>
                      <a:pt x="37828" y="4856"/>
                      <a:pt x="34192" y="1120"/>
                      <a:pt x="30255" y="219"/>
                    </a:cubicBezTo>
                    <a:cubicBezTo>
                      <a:pt x="29631" y="75"/>
                      <a:pt x="29000" y="1"/>
                      <a:pt x="283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81"/>
              <p:cNvSpPr/>
              <p:nvPr/>
            </p:nvSpPr>
            <p:spPr>
              <a:xfrm>
                <a:off x="6452521" y="1646518"/>
                <a:ext cx="1206611" cy="701385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16269" extrusionOk="0">
                    <a:moveTo>
                      <a:pt x="9400" y="1"/>
                    </a:moveTo>
                    <a:cubicBezTo>
                      <a:pt x="5868" y="1"/>
                      <a:pt x="2491" y="1423"/>
                      <a:pt x="1" y="3945"/>
                    </a:cubicBezTo>
                    <a:cubicBezTo>
                      <a:pt x="5750" y="10369"/>
                      <a:pt x="16892" y="16268"/>
                      <a:pt x="22749" y="16268"/>
                    </a:cubicBezTo>
                    <a:cubicBezTo>
                      <a:pt x="24709" y="16268"/>
                      <a:pt x="26077" y="15608"/>
                      <a:pt x="26453" y="14086"/>
                    </a:cubicBezTo>
                    <a:cubicBezTo>
                      <a:pt x="27988" y="8048"/>
                      <a:pt x="21316" y="3912"/>
                      <a:pt x="21316" y="3912"/>
                    </a:cubicBezTo>
                    <a:cubicBezTo>
                      <a:pt x="21316" y="3912"/>
                      <a:pt x="16212" y="176"/>
                      <a:pt x="9875" y="9"/>
                    </a:cubicBezTo>
                    <a:cubicBezTo>
                      <a:pt x="9716" y="3"/>
                      <a:pt x="9558" y="1"/>
                      <a:pt x="94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81"/>
              <p:cNvSpPr/>
              <p:nvPr/>
            </p:nvSpPr>
            <p:spPr>
              <a:xfrm>
                <a:off x="6209496" y="2109977"/>
                <a:ext cx="467417" cy="678794"/>
              </a:xfrm>
              <a:custGeom>
                <a:avLst/>
                <a:gdLst/>
                <a:ahLst/>
                <a:cxnLst/>
                <a:rect l="l" t="t" r="r" b="b"/>
                <a:pathLst>
                  <a:path w="10842" h="15745" extrusionOk="0">
                    <a:moveTo>
                      <a:pt x="5404" y="0"/>
                    </a:moveTo>
                    <a:cubicBezTo>
                      <a:pt x="2436" y="0"/>
                      <a:pt x="1" y="3536"/>
                      <a:pt x="1" y="7873"/>
                    </a:cubicBezTo>
                    <a:cubicBezTo>
                      <a:pt x="1" y="12242"/>
                      <a:pt x="2436" y="15745"/>
                      <a:pt x="5404" y="15745"/>
                    </a:cubicBezTo>
                    <a:cubicBezTo>
                      <a:pt x="8407" y="15745"/>
                      <a:pt x="10842" y="12242"/>
                      <a:pt x="10842" y="7873"/>
                    </a:cubicBezTo>
                    <a:cubicBezTo>
                      <a:pt x="10842" y="3536"/>
                      <a:pt x="8407" y="0"/>
                      <a:pt x="54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81"/>
              <p:cNvSpPr/>
              <p:nvPr/>
            </p:nvSpPr>
            <p:spPr>
              <a:xfrm>
                <a:off x="6222430" y="2222155"/>
                <a:ext cx="373951" cy="539328"/>
              </a:xfrm>
              <a:custGeom>
                <a:avLst/>
                <a:gdLst/>
                <a:ahLst/>
                <a:cxnLst/>
                <a:rect l="l" t="t" r="r" b="b"/>
                <a:pathLst>
                  <a:path w="8674" h="12510" extrusionOk="0">
                    <a:moveTo>
                      <a:pt x="4337" y="0"/>
                    </a:moveTo>
                    <a:cubicBezTo>
                      <a:pt x="1935" y="0"/>
                      <a:pt x="1" y="2802"/>
                      <a:pt x="1" y="6271"/>
                    </a:cubicBezTo>
                    <a:cubicBezTo>
                      <a:pt x="1" y="9740"/>
                      <a:pt x="1935" y="12509"/>
                      <a:pt x="4337" y="12509"/>
                    </a:cubicBezTo>
                    <a:cubicBezTo>
                      <a:pt x="6739" y="12509"/>
                      <a:pt x="8674" y="9740"/>
                      <a:pt x="8674" y="6271"/>
                    </a:cubicBezTo>
                    <a:cubicBezTo>
                      <a:pt x="8674" y="5838"/>
                      <a:pt x="8640" y="5371"/>
                      <a:pt x="8574" y="4937"/>
                    </a:cubicBezTo>
                    <a:cubicBezTo>
                      <a:pt x="7106" y="4837"/>
                      <a:pt x="5638" y="4537"/>
                      <a:pt x="4037" y="4337"/>
                    </a:cubicBezTo>
                    <a:cubicBezTo>
                      <a:pt x="5338" y="3669"/>
                      <a:pt x="6505" y="3002"/>
                      <a:pt x="7740" y="2368"/>
                    </a:cubicBezTo>
                    <a:cubicBezTo>
                      <a:pt x="6939" y="934"/>
                      <a:pt x="5705" y="0"/>
                      <a:pt x="43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81"/>
              <p:cNvSpPr/>
              <p:nvPr/>
            </p:nvSpPr>
            <p:spPr>
              <a:xfrm>
                <a:off x="6866702" y="2109977"/>
                <a:ext cx="465995" cy="678794"/>
              </a:xfrm>
              <a:custGeom>
                <a:avLst/>
                <a:gdLst/>
                <a:ahLst/>
                <a:cxnLst/>
                <a:rect l="l" t="t" r="r" b="b"/>
                <a:pathLst>
                  <a:path w="10809" h="15745" extrusionOk="0">
                    <a:moveTo>
                      <a:pt x="5405" y="0"/>
                    </a:moveTo>
                    <a:cubicBezTo>
                      <a:pt x="2402" y="0"/>
                      <a:pt x="1" y="3536"/>
                      <a:pt x="1" y="7873"/>
                    </a:cubicBezTo>
                    <a:cubicBezTo>
                      <a:pt x="1" y="12242"/>
                      <a:pt x="2402" y="15745"/>
                      <a:pt x="5405" y="15745"/>
                    </a:cubicBezTo>
                    <a:cubicBezTo>
                      <a:pt x="8407" y="15745"/>
                      <a:pt x="10808" y="12242"/>
                      <a:pt x="10808" y="7873"/>
                    </a:cubicBezTo>
                    <a:cubicBezTo>
                      <a:pt x="10808" y="3536"/>
                      <a:pt x="8407" y="0"/>
                      <a:pt x="54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81"/>
              <p:cNvSpPr/>
              <p:nvPr/>
            </p:nvSpPr>
            <p:spPr>
              <a:xfrm>
                <a:off x="6878213" y="2222155"/>
                <a:ext cx="375374" cy="539328"/>
              </a:xfrm>
              <a:custGeom>
                <a:avLst/>
                <a:gdLst/>
                <a:ahLst/>
                <a:cxnLst/>
                <a:rect l="l" t="t" r="r" b="b"/>
                <a:pathLst>
                  <a:path w="8707" h="12510" extrusionOk="0">
                    <a:moveTo>
                      <a:pt x="4370" y="0"/>
                    </a:moveTo>
                    <a:cubicBezTo>
                      <a:pt x="1969" y="0"/>
                      <a:pt x="1" y="2802"/>
                      <a:pt x="1" y="6271"/>
                    </a:cubicBezTo>
                    <a:cubicBezTo>
                      <a:pt x="1" y="9740"/>
                      <a:pt x="1969" y="12509"/>
                      <a:pt x="4370" y="12509"/>
                    </a:cubicBezTo>
                    <a:cubicBezTo>
                      <a:pt x="6772" y="12509"/>
                      <a:pt x="8707" y="9740"/>
                      <a:pt x="8707" y="6271"/>
                    </a:cubicBezTo>
                    <a:cubicBezTo>
                      <a:pt x="8707" y="5838"/>
                      <a:pt x="8673" y="5371"/>
                      <a:pt x="8607" y="4937"/>
                    </a:cubicBezTo>
                    <a:cubicBezTo>
                      <a:pt x="7106" y="4837"/>
                      <a:pt x="5638" y="4537"/>
                      <a:pt x="4070" y="4337"/>
                    </a:cubicBezTo>
                    <a:cubicBezTo>
                      <a:pt x="5371" y="3669"/>
                      <a:pt x="6539" y="3002"/>
                      <a:pt x="7739" y="2368"/>
                    </a:cubicBezTo>
                    <a:cubicBezTo>
                      <a:pt x="6939" y="934"/>
                      <a:pt x="5738" y="0"/>
                      <a:pt x="43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81"/>
              <p:cNvSpPr/>
              <p:nvPr/>
            </p:nvSpPr>
            <p:spPr>
              <a:xfrm>
                <a:off x="6452533" y="1372446"/>
                <a:ext cx="930121" cy="445629"/>
              </a:xfrm>
              <a:custGeom>
                <a:avLst/>
                <a:gdLst/>
                <a:ahLst/>
                <a:cxnLst/>
                <a:rect l="l" t="t" r="r" b="b"/>
                <a:pathLst>
                  <a:path w="21383" h="10336" extrusionOk="0">
                    <a:moveTo>
                      <a:pt x="12271" y="1"/>
                    </a:moveTo>
                    <a:cubicBezTo>
                      <a:pt x="2452" y="1"/>
                      <a:pt x="1" y="10336"/>
                      <a:pt x="1" y="10336"/>
                    </a:cubicBezTo>
                    <a:cubicBezTo>
                      <a:pt x="1" y="10336"/>
                      <a:pt x="3940" y="7232"/>
                      <a:pt x="10291" y="7232"/>
                    </a:cubicBezTo>
                    <a:cubicBezTo>
                      <a:pt x="13437" y="7232"/>
                      <a:pt x="17173" y="7993"/>
                      <a:pt x="21316" y="10269"/>
                    </a:cubicBezTo>
                    <a:lnTo>
                      <a:pt x="21383" y="10302"/>
                    </a:lnTo>
                    <a:cubicBezTo>
                      <a:pt x="20315" y="6566"/>
                      <a:pt x="18314" y="3164"/>
                      <a:pt x="15612" y="395"/>
                    </a:cubicBezTo>
                    <a:cubicBezTo>
                      <a:pt x="15145" y="295"/>
                      <a:pt x="14678" y="195"/>
                      <a:pt x="14211" y="128"/>
                    </a:cubicBezTo>
                    <a:cubicBezTo>
                      <a:pt x="13534" y="42"/>
                      <a:pt x="12888" y="1"/>
                      <a:pt x="122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81"/>
              <p:cNvSpPr/>
              <p:nvPr/>
            </p:nvSpPr>
            <p:spPr>
              <a:xfrm>
                <a:off x="7125592" y="1389482"/>
                <a:ext cx="468840" cy="530705"/>
              </a:xfrm>
              <a:custGeom>
                <a:avLst/>
                <a:gdLst/>
                <a:ahLst/>
                <a:cxnLst/>
                <a:rect l="l" t="t" r="r" b="b"/>
                <a:pathLst>
                  <a:path w="10875" h="12310" extrusionOk="0">
                    <a:moveTo>
                      <a:pt x="0" y="0"/>
                    </a:moveTo>
                    <a:cubicBezTo>
                      <a:pt x="2735" y="2736"/>
                      <a:pt x="4737" y="6138"/>
                      <a:pt x="5771" y="9874"/>
                    </a:cubicBezTo>
                    <a:cubicBezTo>
                      <a:pt x="10541" y="11675"/>
                      <a:pt x="10874" y="12309"/>
                      <a:pt x="10874" y="12309"/>
                    </a:cubicBezTo>
                    <a:cubicBezTo>
                      <a:pt x="10874" y="12309"/>
                      <a:pt x="10107" y="2135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3" name="Google Shape;7403;p81"/>
              <p:cNvSpPr/>
              <p:nvPr/>
            </p:nvSpPr>
            <p:spPr>
              <a:xfrm>
                <a:off x="6169229" y="1379221"/>
                <a:ext cx="1202300" cy="437412"/>
              </a:xfrm>
              <a:custGeom>
                <a:avLst/>
                <a:gdLst/>
                <a:ahLst/>
                <a:cxnLst/>
                <a:rect l="l" t="t" r="r" b="b"/>
                <a:pathLst>
                  <a:path w="27888" h="10146" extrusionOk="0">
                    <a:moveTo>
                      <a:pt x="7552" y="0"/>
                    </a:moveTo>
                    <a:cubicBezTo>
                      <a:pt x="5938" y="0"/>
                      <a:pt x="4300" y="163"/>
                      <a:pt x="2936" y="739"/>
                    </a:cubicBezTo>
                    <a:cubicBezTo>
                      <a:pt x="2502" y="939"/>
                      <a:pt x="2069" y="1206"/>
                      <a:pt x="1668" y="1506"/>
                    </a:cubicBezTo>
                    <a:cubicBezTo>
                      <a:pt x="801" y="2106"/>
                      <a:pt x="234" y="3040"/>
                      <a:pt x="101" y="4108"/>
                    </a:cubicBezTo>
                    <a:lnTo>
                      <a:pt x="101" y="4174"/>
                    </a:lnTo>
                    <a:cubicBezTo>
                      <a:pt x="1" y="5342"/>
                      <a:pt x="468" y="6476"/>
                      <a:pt x="1335" y="7277"/>
                    </a:cubicBezTo>
                    <a:cubicBezTo>
                      <a:pt x="1935" y="7810"/>
                      <a:pt x="2636" y="8277"/>
                      <a:pt x="3370" y="8678"/>
                    </a:cubicBezTo>
                    <a:cubicBezTo>
                      <a:pt x="4404" y="9245"/>
                      <a:pt x="5538" y="9712"/>
                      <a:pt x="6572" y="10145"/>
                    </a:cubicBezTo>
                    <a:cubicBezTo>
                      <a:pt x="8552" y="8645"/>
                      <a:pt x="11760" y="8080"/>
                      <a:pt x="15228" y="8080"/>
                    </a:cubicBezTo>
                    <a:cubicBezTo>
                      <a:pt x="19705" y="8080"/>
                      <a:pt x="24617" y="9022"/>
                      <a:pt x="27887" y="10112"/>
                    </a:cubicBezTo>
                    <a:cubicBezTo>
                      <a:pt x="23617" y="4241"/>
                      <a:pt x="15712" y="205"/>
                      <a:pt x="8040" y="5"/>
                    </a:cubicBezTo>
                    <a:cubicBezTo>
                      <a:pt x="7878" y="2"/>
                      <a:pt x="7715" y="0"/>
                      <a:pt x="75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4" name="Google Shape;7404;p81"/>
              <p:cNvSpPr/>
              <p:nvPr/>
            </p:nvSpPr>
            <p:spPr>
              <a:xfrm>
                <a:off x="5865804" y="1433241"/>
                <a:ext cx="483239" cy="421848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9785" extrusionOk="0">
                    <a:moveTo>
                      <a:pt x="7887" y="1"/>
                    </a:moveTo>
                    <a:cubicBezTo>
                      <a:pt x="7584" y="1"/>
                      <a:pt x="7283" y="81"/>
                      <a:pt x="7005" y="219"/>
                    </a:cubicBezTo>
                    <a:cubicBezTo>
                      <a:pt x="4103" y="1487"/>
                      <a:pt x="0" y="6124"/>
                      <a:pt x="3536" y="8992"/>
                    </a:cubicBezTo>
                    <a:cubicBezTo>
                      <a:pt x="4244" y="9554"/>
                      <a:pt x="5028" y="9785"/>
                      <a:pt x="5823" y="9785"/>
                    </a:cubicBezTo>
                    <a:cubicBezTo>
                      <a:pt x="7199" y="9785"/>
                      <a:pt x="8607" y="9092"/>
                      <a:pt x="9707" y="8225"/>
                    </a:cubicBezTo>
                    <a:cubicBezTo>
                      <a:pt x="9974" y="7992"/>
                      <a:pt x="10207" y="7725"/>
                      <a:pt x="10408" y="7425"/>
                    </a:cubicBezTo>
                    <a:cubicBezTo>
                      <a:pt x="11108" y="6391"/>
                      <a:pt x="11208" y="5056"/>
                      <a:pt x="10708" y="3889"/>
                    </a:cubicBezTo>
                    <a:cubicBezTo>
                      <a:pt x="10674" y="3755"/>
                      <a:pt x="10608" y="3655"/>
                      <a:pt x="10541" y="3522"/>
                    </a:cubicBezTo>
                    <a:cubicBezTo>
                      <a:pt x="10508" y="3488"/>
                      <a:pt x="10474" y="3488"/>
                      <a:pt x="10474" y="3455"/>
                    </a:cubicBezTo>
                    <a:cubicBezTo>
                      <a:pt x="10287" y="3286"/>
                      <a:pt x="10046" y="3202"/>
                      <a:pt x="9807" y="3202"/>
                    </a:cubicBezTo>
                    <a:cubicBezTo>
                      <a:pt x="9620" y="3202"/>
                      <a:pt x="9434" y="3253"/>
                      <a:pt x="9273" y="3355"/>
                    </a:cubicBezTo>
                    <a:cubicBezTo>
                      <a:pt x="8907" y="3622"/>
                      <a:pt x="8673" y="4022"/>
                      <a:pt x="8640" y="4456"/>
                    </a:cubicBezTo>
                    <a:cubicBezTo>
                      <a:pt x="8506" y="5256"/>
                      <a:pt x="8773" y="6424"/>
                      <a:pt x="7539" y="6457"/>
                    </a:cubicBezTo>
                    <a:cubicBezTo>
                      <a:pt x="6905" y="6424"/>
                      <a:pt x="6338" y="5990"/>
                      <a:pt x="6171" y="5356"/>
                    </a:cubicBezTo>
                    <a:cubicBezTo>
                      <a:pt x="5871" y="4422"/>
                      <a:pt x="6371" y="3488"/>
                      <a:pt x="7105" y="2888"/>
                    </a:cubicBezTo>
                    <a:lnTo>
                      <a:pt x="7105" y="2821"/>
                    </a:lnTo>
                    <a:cubicBezTo>
                      <a:pt x="7272" y="1787"/>
                      <a:pt x="7839" y="820"/>
                      <a:pt x="8706" y="219"/>
                    </a:cubicBezTo>
                    <a:cubicBezTo>
                      <a:pt x="8640" y="186"/>
                      <a:pt x="8573" y="153"/>
                      <a:pt x="8506" y="119"/>
                    </a:cubicBezTo>
                    <a:cubicBezTo>
                      <a:pt x="8303" y="38"/>
                      <a:pt x="8095" y="1"/>
                      <a:pt x="78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81"/>
              <p:cNvSpPr/>
              <p:nvPr/>
            </p:nvSpPr>
            <p:spPr>
              <a:xfrm>
                <a:off x="5963583" y="1737485"/>
                <a:ext cx="156797" cy="117954"/>
              </a:xfrm>
              <a:custGeom>
                <a:avLst/>
                <a:gdLst/>
                <a:ahLst/>
                <a:cxnLst/>
                <a:rect l="l" t="t" r="r" b="b"/>
                <a:pathLst>
                  <a:path w="3637" h="2736" fill="none" extrusionOk="0">
                    <a:moveTo>
                      <a:pt x="0" y="1"/>
                    </a:moveTo>
                    <a:cubicBezTo>
                      <a:pt x="201" y="768"/>
                      <a:pt x="634" y="1435"/>
                      <a:pt x="1268" y="1902"/>
                    </a:cubicBezTo>
                    <a:cubicBezTo>
                      <a:pt x="1935" y="2436"/>
                      <a:pt x="2769" y="2736"/>
                      <a:pt x="3636" y="2703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81"/>
              <p:cNvSpPr/>
              <p:nvPr/>
            </p:nvSpPr>
            <p:spPr>
              <a:xfrm>
                <a:off x="8024400" y="3415766"/>
                <a:ext cx="205686" cy="273458"/>
              </a:xfrm>
              <a:custGeom>
                <a:avLst/>
                <a:gdLst/>
                <a:ahLst/>
                <a:cxnLst/>
                <a:rect l="l" t="t" r="r" b="b"/>
                <a:pathLst>
                  <a:path w="4771" h="6343" extrusionOk="0">
                    <a:moveTo>
                      <a:pt x="4737" y="1"/>
                    </a:moveTo>
                    <a:lnTo>
                      <a:pt x="2168" y="201"/>
                    </a:lnTo>
                    <a:cubicBezTo>
                      <a:pt x="1935" y="1301"/>
                      <a:pt x="1501" y="2336"/>
                      <a:pt x="934" y="3303"/>
                    </a:cubicBezTo>
                    <a:cubicBezTo>
                      <a:pt x="601" y="3737"/>
                      <a:pt x="334" y="4237"/>
                      <a:pt x="167" y="4771"/>
                    </a:cubicBezTo>
                    <a:cubicBezTo>
                      <a:pt x="0" y="5338"/>
                      <a:pt x="234" y="5938"/>
                      <a:pt x="734" y="6238"/>
                    </a:cubicBezTo>
                    <a:cubicBezTo>
                      <a:pt x="968" y="6305"/>
                      <a:pt x="1201" y="6338"/>
                      <a:pt x="1435" y="6338"/>
                    </a:cubicBezTo>
                    <a:cubicBezTo>
                      <a:pt x="1495" y="6341"/>
                      <a:pt x="1556" y="6343"/>
                      <a:pt x="1617" y="6343"/>
                    </a:cubicBezTo>
                    <a:cubicBezTo>
                      <a:pt x="2289" y="6343"/>
                      <a:pt x="2958" y="6172"/>
                      <a:pt x="3569" y="5805"/>
                    </a:cubicBezTo>
                    <a:cubicBezTo>
                      <a:pt x="4403" y="5204"/>
                      <a:pt x="4704" y="4104"/>
                      <a:pt x="4737" y="3069"/>
                    </a:cubicBezTo>
                    <a:cubicBezTo>
                      <a:pt x="4770" y="2035"/>
                      <a:pt x="4604" y="1001"/>
                      <a:pt x="47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81"/>
              <p:cNvSpPr/>
              <p:nvPr/>
            </p:nvSpPr>
            <p:spPr>
              <a:xfrm>
                <a:off x="7623153" y="2597406"/>
                <a:ext cx="159686" cy="185639"/>
              </a:xfrm>
              <a:custGeom>
                <a:avLst/>
                <a:gdLst/>
                <a:ahLst/>
                <a:cxnLst/>
                <a:rect l="l" t="t" r="r" b="b"/>
                <a:pathLst>
                  <a:path w="3704" h="4306" extrusionOk="0">
                    <a:moveTo>
                      <a:pt x="2239" y="0"/>
                    </a:moveTo>
                    <a:cubicBezTo>
                      <a:pt x="1513" y="0"/>
                      <a:pt x="784" y="77"/>
                      <a:pt x="67" y="236"/>
                    </a:cubicBezTo>
                    <a:cubicBezTo>
                      <a:pt x="234" y="1603"/>
                      <a:pt x="234" y="2971"/>
                      <a:pt x="1" y="4305"/>
                    </a:cubicBezTo>
                    <a:cubicBezTo>
                      <a:pt x="801" y="3838"/>
                      <a:pt x="1702" y="3538"/>
                      <a:pt x="2636" y="3471"/>
                    </a:cubicBezTo>
                    <a:cubicBezTo>
                      <a:pt x="2135" y="2070"/>
                      <a:pt x="2402" y="636"/>
                      <a:pt x="3703" y="102"/>
                    </a:cubicBezTo>
                    <a:cubicBezTo>
                      <a:pt x="3219" y="35"/>
                      <a:pt x="2730" y="0"/>
                      <a:pt x="2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81"/>
              <p:cNvSpPr/>
              <p:nvPr/>
            </p:nvSpPr>
            <p:spPr>
              <a:xfrm>
                <a:off x="7716620" y="2601803"/>
                <a:ext cx="496216" cy="734882"/>
              </a:xfrm>
              <a:custGeom>
                <a:avLst/>
                <a:gdLst/>
                <a:ahLst/>
                <a:cxnLst/>
                <a:rect l="l" t="t" r="r" b="b"/>
                <a:pathLst>
                  <a:path w="11510" h="17046" extrusionOk="0">
                    <a:moveTo>
                      <a:pt x="1569" y="0"/>
                    </a:moveTo>
                    <a:cubicBezTo>
                      <a:pt x="268" y="567"/>
                      <a:pt x="1" y="1968"/>
                      <a:pt x="468" y="3403"/>
                    </a:cubicBezTo>
                    <a:cubicBezTo>
                      <a:pt x="670" y="3382"/>
                      <a:pt x="874" y="3372"/>
                      <a:pt x="1077" y="3372"/>
                    </a:cubicBezTo>
                    <a:cubicBezTo>
                      <a:pt x="2179" y="3372"/>
                      <a:pt x="3274" y="3673"/>
                      <a:pt x="4204" y="4237"/>
                    </a:cubicBezTo>
                    <a:cubicBezTo>
                      <a:pt x="4471" y="4370"/>
                      <a:pt x="4704" y="4537"/>
                      <a:pt x="4938" y="4737"/>
                    </a:cubicBezTo>
                    <a:cubicBezTo>
                      <a:pt x="5505" y="5204"/>
                      <a:pt x="6038" y="5704"/>
                      <a:pt x="6472" y="6305"/>
                    </a:cubicBezTo>
                    <a:cubicBezTo>
                      <a:pt x="6972" y="6872"/>
                      <a:pt x="7373" y="7539"/>
                      <a:pt x="7673" y="8206"/>
                    </a:cubicBezTo>
                    <a:cubicBezTo>
                      <a:pt x="7940" y="8873"/>
                      <a:pt x="8140" y="9574"/>
                      <a:pt x="8273" y="10274"/>
                    </a:cubicBezTo>
                    <a:cubicBezTo>
                      <a:pt x="8707" y="12509"/>
                      <a:pt x="8740" y="14778"/>
                      <a:pt x="8373" y="17046"/>
                    </a:cubicBezTo>
                    <a:lnTo>
                      <a:pt x="11276" y="16445"/>
                    </a:lnTo>
                    <a:cubicBezTo>
                      <a:pt x="11509" y="14077"/>
                      <a:pt x="11376" y="11709"/>
                      <a:pt x="10942" y="9374"/>
                    </a:cubicBezTo>
                    <a:cubicBezTo>
                      <a:pt x="10475" y="7039"/>
                      <a:pt x="9374" y="4871"/>
                      <a:pt x="7773" y="3136"/>
                    </a:cubicBezTo>
                    <a:cubicBezTo>
                      <a:pt x="6139" y="1401"/>
                      <a:pt x="3937" y="301"/>
                      <a:pt x="15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81"/>
              <p:cNvSpPr/>
              <p:nvPr/>
            </p:nvSpPr>
            <p:spPr>
              <a:xfrm>
                <a:off x="8020089" y="3202575"/>
                <a:ext cx="255997" cy="175766"/>
              </a:xfrm>
              <a:custGeom>
                <a:avLst/>
                <a:gdLst/>
                <a:ahLst/>
                <a:cxnLst/>
                <a:rect l="l" t="t" r="r" b="b"/>
                <a:pathLst>
                  <a:path w="5938" h="4077" extrusionOk="0">
                    <a:moveTo>
                      <a:pt x="2783" y="0"/>
                    </a:moveTo>
                    <a:cubicBezTo>
                      <a:pt x="2369" y="0"/>
                      <a:pt x="1957" y="70"/>
                      <a:pt x="1568" y="209"/>
                    </a:cubicBezTo>
                    <a:cubicBezTo>
                      <a:pt x="934" y="376"/>
                      <a:pt x="434" y="843"/>
                      <a:pt x="234" y="1476"/>
                    </a:cubicBezTo>
                    <a:cubicBezTo>
                      <a:pt x="0" y="2344"/>
                      <a:pt x="934" y="3845"/>
                      <a:pt x="1801" y="4012"/>
                    </a:cubicBezTo>
                    <a:cubicBezTo>
                      <a:pt x="2027" y="4053"/>
                      <a:pt x="2287" y="4076"/>
                      <a:pt x="2564" y="4076"/>
                    </a:cubicBezTo>
                    <a:cubicBezTo>
                      <a:pt x="3394" y="4076"/>
                      <a:pt x="4370" y="3870"/>
                      <a:pt x="4970" y="3344"/>
                    </a:cubicBezTo>
                    <a:cubicBezTo>
                      <a:pt x="5037" y="3278"/>
                      <a:pt x="5137" y="3211"/>
                      <a:pt x="5204" y="3111"/>
                    </a:cubicBezTo>
                    <a:cubicBezTo>
                      <a:pt x="5938" y="2177"/>
                      <a:pt x="5404" y="909"/>
                      <a:pt x="4470" y="409"/>
                    </a:cubicBezTo>
                    <a:cubicBezTo>
                      <a:pt x="3945" y="137"/>
                      <a:pt x="3363" y="0"/>
                      <a:pt x="27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81"/>
              <p:cNvSpPr/>
              <p:nvPr/>
            </p:nvSpPr>
            <p:spPr>
              <a:xfrm>
                <a:off x="7908341" y="3276900"/>
                <a:ext cx="452587" cy="474574"/>
              </a:xfrm>
              <a:custGeom>
                <a:avLst/>
                <a:gdLst/>
                <a:ahLst/>
                <a:cxnLst/>
                <a:rect l="l" t="t" r="r" b="b"/>
                <a:pathLst>
                  <a:path w="10498" h="11008" extrusionOk="0">
                    <a:moveTo>
                      <a:pt x="4952" y="1"/>
                    </a:moveTo>
                    <a:cubicBezTo>
                      <a:pt x="1783" y="1"/>
                      <a:pt x="0" y="4029"/>
                      <a:pt x="257" y="6791"/>
                    </a:cubicBezTo>
                    <a:cubicBezTo>
                      <a:pt x="291" y="7258"/>
                      <a:pt x="457" y="7725"/>
                      <a:pt x="724" y="8125"/>
                    </a:cubicBezTo>
                    <a:cubicBezTo>
                      <a:pt x="938" y="8360"/>
                      <a:pt x="1233" y="8499"/>
                      <a:pt x="1531" y="8499"/>
                    </a:cubicBezTo>
                    <a:cubicBezTo>
                      <a:pt x="1700" y="8499"/>
                      <a:pt x="1869" y="8455"/>
                      <a:pt x="2025" y="8359"/>
                    </a:cubicBezTo>
                    <a:cubicBezTo>
                      <a:pt x="2092" y="8325"/>
                      <a:pt x="2125" y="8259"/>
                      <a:pt x="2159" y="8225"/>
                    </a:cubicBezTo>
                    <a:cubicBezTo>
                      <a:pt x="2781" y="7347"/>
                      <a:pt x="2804" y="4042"/>
                      <a:pt x="4122" y="4042"/>
                    </a:cubicBezTo>
                    <a:cubicBezTo>
                      <a:pt x="4357" y="4042"/>
                      <a:pt x="4633" y="4147"/>
                      <a:pt x="4961" y="4389"/>
                    </a:cubicBezTo>
                    <a:cubicBezTo>
                      <a:pt x="6528" y="5490"/>
                      <a:pt x="4860" y="8092"/>
                      <a:pt x="4393" y="9393"/>
                    </a:cubicBezTo>
                    <a:cubicBezTo>
                      <a:pt x="4227" y="9826"/>
                      <a:pt x="4060" y="10427"/>
                      <a:pt x="4393" y="10760"/>
                    </a:cubicBezTo>
                    <a:cubicBezTo>
                      <a:pt x="4593" y="10924"/>
                      <a:pt x="4832" y="11008"/>
                      <a:pt x="5068" y="11008"/>
                    </a:cubicBezTo>
                    <a:cubicBezTo>
                      <a:pt x="5265" y="11008"/>
                      <a:pt x="5460" y="10949"/>
                      <a:pt x="5628" y="10827"/>
                    </a:cubicBezTo>
                    <a:cubicBezTo>
                      <a:pt x="9030" y="8992"/>
                      <a:pt x="10498" y="553"/>
                      <a:pt x="5327" y="19"/>
                    </a:cubicBezTo>
                    <a:cubicBezTo>
                      <a:pt x="5200" y="7"/>
                      <a:pt x="5075" y="1"/>
                      <a:pt x="49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81"/>
              <p:cNvSpPr/>
              <p:nvPr/>
            </p:nvSpPr>
            <p:spPr>
              <a:xfrm>
                <a:off x="8034445" y="3273408"/>
                <a:ext cx="194175" cy="4315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1001" fill="none" extrusionOk="0">
                    <a:moveTo>
                      <a:pt x="4504" y="1001"/>
                    </a:moveTo>
                    <a:cubicBezTo>
                      <a:pt x="3937" y="467"/>
                      <a:pt x="3170" y="167"/>
                      <a:pt x="2402" y="100"/>
                    </a:cubicBezTo>
                    <a:cubicBezTo>
                      <a:pt x="1569" y="0"/>
                      <a:pt x="701" y="234"/>
                      <a:pt x="1" y="701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81"/>
              <p:cNvSpPr/>
              <p:nvPr/>
            </p:nvSpPr>
            <p:spPr>
              <a:xfrm>
                <a:off x="6734390" y="3453144"/>
                <a:ext cx="384039" cy="7243"/>
              </a:xfrm>
              <a:custGeom>
                <a:avLst/>
                <a:gdLst/>
                <a:ahLst/>
                <a:cxnLst/>
                <a:rect l="l" t="t" r="r" b="b"/>
                <a:pathLst>
                  <a:path w="8908" h="168" fill="none" extrusionOk="0">
                    <a:moveTo>
                      <a:pt x="1" y="1"/>
                    </a:moveTo>
                    <a:cubicBezTo>
                      <a:pt x="2970" y="168"/>
                      <a:pt x="5938" y="168"/>
                      <a:pt x="8907" y="1"/>
                    </a:cubicBezTo>
                  </a:path>
                </a:pathLst>
              </a:custGeom>
              <a:solidFill>
                <a:schemeClr val="dk1"/>
              </a:solidFill>
              <a:ln w="108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3" name="Google Shape;7413;p81"/>
              <p:cNvSpPr/>
              <p:nvPr/>
            </p:nvSpPr>
            <p:spPr>
              <a:xfrm>
                <a:off x="7756887" y="2744160"/>
                <a:ext cx="165420" cy="63331"/>
              </a:xfrm>
              <a:custGeom>
                <a:avLst/>
                <a:gdLst/>
                <a:ahLst/>
                <a:cxnLst/>
                <a:rect l="l" t="t" r="r" b="b"/>
                <a:pathLst>
                  <a:path w="3837" h="1469" fill="none" extrusionOk="0">
                    <a:moveTo>
                      <a:pt x="1" y="168"/>
                    </a:moveTo>
                    <a:cubicBezTo>
                      <a:pt x="1402" y="1"/>
                      <a:pt x="2836" y="468"/>
                      <a:pt x="3837" y="1468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4" name="Google Shape;7414;p81"/>
              <p:cNvSpPr/>
              <p:nvPr/>
            </p:nvSpPr>
            <p:spPr>
              <a:xfrm>
                <a:off x="8080489" y="3493411"/>
                <a:ext cx="74799" cy="202841"/>
              </a:xfrm>
              <a:custGeom>
                <a:avLst/>
                <a:gdLst/>
                <a:ahLst/>
                <a:cxnLst/>
                <a:rect l="l" t="t" r="r" b="b"/>
                <a:pathLst>
                  <a:path w="1735" h="4705" fill="none" extrusionOk="0">
                    <a:moveTo>
                      <a:pt x="1401" y="1"/>
                    </a:moveTo>
                    <a:cubicBezTo>
                      <a:pt x="1735" y="768"/>
                      <a:pt x="1468" y="1669"/>
                      <a:pt x="1068" y="2436"/>
                    </a:cubicBezTo>
                    <a:cubicBezTo>
                      <a:pt x="667" y="3170"/>
                      <a:pt x="167" y="3870"/>
                      <a:pt x="0" y="4704"/>
                    </a:cubicBezTo>
                  </a:path>
                </a:pathLst>
              </a:custGeom>
              <a:noFill/>
              <a:ln w="108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81"/>
              <p:cNvSpPr/>
              <p:nvPr/>
            </p:nvSpPr>
            <p:spPr>
              <a:xfrm>
                <a:off x="6958736" y="3451950"/>
                <a:ext cx="153916" cy="445627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11309" extrusionOk="0">
                    <a:moveTo>
                      <a:pt x="3370" y="0"/>
                    </a:moveTo>
                    <a:cubicBezTo>
                      <a:pt x="2236" y="100"/>
                      <a:pt x="1135" y="200"/>
                      <a:pt x="1" y="267"/>
                    </a:cubicBezTo>
                    <a:cubicBezTo>
                      <a:pt x="1" y="1635"/>
                      <a:pt x="67" y="10274"/>
                      <a:pt x="167" y="11308"/>
                    </a:cubicBezTo>
                    <a:cubicBezTo>
                      <a:pt x="1268" y="10975"/>
                      <a:pt x="2402" y="10808"/>
                      <a:pt x="3570" y="10808"/>
                    </a:cubicBezTo>
                    <a:cubicBezTo>
                      <a:pt x="3503" y="7372"/>
                      <a:pt x="3370" y="1601"/>
                      <a:pt x="3370" y="100"/>
                    </a:cubicBezTo>
                    <a:lnTo>
                      <a:pt x="337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6" name="Google Shape;7416;p81"/>
            <p:cNvSpPr/>
            <p:nvPr/>
          </p:nvSpPr>
          <p:spPr>
            <a:xfrm rot="328546">
              <a:off x="6455553" y="1946698"/>
              <a:ext cx="289846" cy="101884"/>
            </a:xfrm>
            <a:custGeom>
              <a:avLst/>
              <a:gdLst/>
              <a:ahLst/>
              <a:cxnLst/>
              <a:rect l="l" t="t" r="r" b="b"/>
              <a:pathLst>
                <a:path w="6605" h="2322" extrusionOk="0">
                  <a:moveTo>
                    <a:pt x="4281" y="1"/>
                  </a:moveTo>
                  <a:cubicBezTo>
                    <a:pt x="2944" y="1"/>
                    <a:pt x="1606" y="426"/>
                    <a:pt x="542" y="1186"/>
                  </a:cubicBezTo>
                  <a:cubicBezTo>
                    <a:pt x="1" y="1605"/>
                    <a:pt x="396" y="2322"/>
                    <a:pt x="921" y="2322"/>
                  </a:cubicBezTo>
                  <a:cubicBezTo>
                    <a:pt x="1044" y="2322"/>
                    <a:pt x="1175" y="2282"/>
                    <a:pt x="1302" y="2189"/>
                  </a:cubicBezTo>
                  <a:cubicBezTo>
                    <a:pt x="2153" y="1551"/>
                    <a:pt x="3217" y="1247"/>
                    <a:pt x="4281" y="1247"/>
                  </a:cubicBezTo>
                  <a:cubicBezTo>
                    <a:pt x="4676" y="1247"/>
                    <a:pt x="5102" y="1308"/>
                    <a:pt x="5497" y="1430"/>
                  </a:cubicBezTo>
                  <a:cubicBezTo>
                    <a:pt x="5578" y="1458"/>
                    <a:pt x="5654" y="1470"/>
                    <a:pt x="5726" y="1470"/>
                  </a:cubicBezTo>
                  <a:cubicBezTo>
                    <a:pt x="6356" y="1470"/>
                    <a:pt x="6604" y="493"/>
                    <a:pt x="5922" y="274"/>
                  </a:cubicBezTo>
                  <a:cubicBezTo>
                    <a:pt x="5375" y="92"/>
                    <a:pt x="4828" y="1"/>
                    <a:pt x="4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81"/>
            <p:cNvSpPr/>
            <p:nvPr/>
          </p:nvSpPr>
          <p:spPr>
            <a:xfrm rot="196">
              <a:off x="7150046" y="1946700"/>
              <a:ext cx="291012" cy="101884"/>
            </a:xfrm>
            <a:custGeom>
              <a:avLst/>
              <a:gdLst/>
              <a:ahLst/>
              <a:cxnLst/>
              <a:rect l="l" t="t" r="r" b="b"/>
              <a:pathLst>
                <a:path w="6632" h="2322" extrusionOk="0">
                  <a:moveTo>
                    <a:pt x="2351" y="1"/>
                  </a:moveTo>
                  <a:cubicBezTo>
                    <a:pt x="1804" y="1"/>
                    <a:pt x="1257" y="92"/>
                    <a:pt x="710" y="274"/>
                  </a:cubicBezTo>
                  <a:cubicBezTo>
                    <a:pt x="1" y="493"/>
                    <a:pt x="271" y="1470"/>
                    <a:pt x="883" y="1470"/>
                  </a:cubicBezTo>
                  <a:cubicBezTo>
                    <a:pt x="953" y="1470"/>
                    <a:pt x="1027" y="1458"/>
                    <a:pt x="1105" y="1430"/>
                  </a:cubicBezTo>
                  <a:cubicBezTo>
                    <a:pt x="1531" y="1308"/>
                    <a:pt x="1926" y="1247"/>
                    <a:pt x="2351" y="1247"/>
                  </a:cubicBezTo>
                  <a:cubicBezTo>
                    <a:pt x="3415" y="1247"/>
                    <a:pt x="4479" y="1551"/>
                    <a:pt x="5330" y="2189"/>
                  </a:cubicBezTo>
                  <a:cubicBezTo>
                    <a:pt x="5458" y="2282"/>
                    <a:pt x="5588" y="2322"/>
                    <a:pt x="5712" y="2322"/>
                  </a:cubicBezTo>
                  <a:cubicBezTo>
                    <a:pt x="6237" y="2322"/>
                    <a:pt x="6631" y="1605"/>
                    <a:pt x="6090" y="1186"/>
                  </a:cubicBezTo>
                  <a:cubicBezTo>
                    <a:pt x="4996" y="426"/>
                    <a:pt x="3689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81"/>
            <p:cNvSpPr/>
            <p:nvPr/>
          </p:nvSpPr>
          <p:spPr>
            <a:xfrm>
              <a:off x="6711123" y="2973240"/>
              <a:ext cx="324844" cy="149666"/>
            </a:xfrm>
            <a:custGeom>
              <a:avLst/>
              <a:gdLst/>
              <a:ahLst/>
              <a:cxnLst/>
              <a:rect l="l" t="t" r="r" b="b"/>
              <a:pathLst>
                <a:path w="7403" h="3411" extrusionOk="0">
                  <a:moveTo>
                    <a:pt x="707" y="0"/>
                  </a:moveTo>
                  <a:cubicBezTo>
                    <a:pt x="351" y="0"/>
                    <a:pt x="1" y="305"/>
                    <a:pt x="79" y="735"/>
                  </a:cubicBezTo>
                  <a:cubicBezTo>
                    <a:pt x="352" y="1556"/>
                    <a:pt x="869" y="2255"/>
                    <a:pt x="1568" y="2772"/>
                  </a:cubicBezTo>
                  <a:cubicBezTo>
                    <a:pt x="2146" y="3197"/>
                    <a:pt x="2845" y="3410"/>
                    <a:pt x="3574" y="3410"/>
                  </a:cubicBezTo>
                  <a:cubicBezTo>
                    <a:pt x="5125" y="3380"/>
                    <a:pt x="6553" y="2498"/>
                    <a:pt x="7222" y="1100"/>
                  </a:cubicBezTo>
                  <a:cubicBezTo>
                    <a:pt x="7402" y="619"/>
                    <a:pt x="7028" y="244"/>
                    <a:pt x="6639" y="244"/>
                  </a:cubicBezTo>
                  <a:cubicBezTo>
                    <a:pt x="6438" y="244"/>
                    <a:pt x="6232" y="345"/>
                    <a:pt x="6097" y="583"/>
                  </a:cubicBezTo>
                  <a:cubicBezTo>
                    <a:pt x="5611" y="1526"/>
                    <a:pt x="4638" y="2164"/>
                    <a:pt x="3574" y="2194"/>
                  </a:cubicBezTo>
                  <a:cubicBezTo>
                    <a:pt x="3118" y="2194"/>
                    <a:pt x="2662" y="2042"/>
                    <a:pt x="2267" y="1769"/>
                  </a:cubicBezTo>
                  <a:cubicBezTo>
                    <a:pt x="1781" y="1404"/>
                    <a:pt x="1447" y="887"/>
                    <a:pt x="1234" y="310"/>
                  </a:cubicBezTo>
                  <a:cubicBezTo>
                    <a:pt x="1104" y="93"/>
                    <a:pt x="905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9" name="Google Shape;7419;p81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7420" name="Google Shape;7420;p81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81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81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7423" name="Google Shape;7423;p81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4" name="Google Shape;7424;p81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5" name="Google Shape;7425;p81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7426" name="Google Shape;7426;p81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7427" name="Google Shape;7427;p81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81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81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7430" name="Google Shape;7430;p81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1" name="Google Shape;7431;p81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2" name="Google Shape;7432;p81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7349;p81"/>
          <p:cNvSpPr txBox="1">
            <a:spLocks/>
          </p:cNvSpPr>
          <p:nvPr/>
        </p:nvSpPr>
        <p:spPr>
          <a:xfrm>
            <a:off x="1252125" y="825257"/>
            <a:ext cx="5331900" cy="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ua One"/>
              <a:buNone/>
              <a:defRPr sz="78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atua One"/>
              <a:buNone/>
              <a:defRPr sz="48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r>
              <a:rPr lang="vi-VN" sz="4400"/>
              <a:t>VIDEO DEMO</a:t>
            </a:r>
            <a:endParaRPr lang="en-AU" sz="4400"/>
          </a:p>
        </p:txBody>
      </p:sp>
    </p:spTree>
    <p:extLst>
      <p:ext uri="{BB962C8B-B14F-4D97-AF65-F5344CB8AC3E}">
        <p14:creationId xmlns:p14="http://schemas.microsoft.com/office/powerpoint/2010/main" val="404231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1" name="Google Shape;5551;p45"/>
          <p:cNvGrpSpPr/>
          <p:nvPr/>
        </p:nvGrpSpPr>
        <p:grpSpPr>
          <a:xfrm>
            <a:off x="5526969" y="1405801"/>
            <a:ext cx="3176542" cy="529496"/>
            <a:chOff x="5479526" y="1405801"/>
            <a:chExt cx="2977859" cy="529496"/>
          </a:xfrm>
        </p:grpSpPr>
        <p:grpSp>
          <p:nvGrpSpPr>
            <p:cNvPr id="5552" name="Google Shape;5552;p45"/>
            <p:cNvGrpSpPr/>
            <p:nvPr/>
          </p:nvGrpSpPr>
          <p:grpSpPr>
            <a:xfrm>
              <a:off x="5479526" y="1405801"/>
              <a:ext cx="2977859" cy="529496"/>
              <a:chOff x="1639625" y="1424500"/>
              <a:chExt cx="2861400" cy="569350"/>
            </a:xfrm>
          </p:grpSpPr>
          <p:sp>
            <p:nvSpPr>
              <p:cNvPr id="5553" name="Google Shape;5553;p45"/>
              <p:cNvSpPr/>
              <p:nvPr/>
            </p:nvSpPr>
            <p:spPr>
              <a:xfrm>
                <a:off x="1705325" y="1488950"/>
                <a:ext cx="2795700" cy="5049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45"/>
              <p:cNvSpPr/>
              <p:nvPr/>
            </p:nvSpPr>
            <p:spPr>
              <a:xfrm>
                <a:off x="1639625" y="1424500"/>
                <a:ext cx="2805300" cy="504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5" name="Google Shape;5555;p45"/>
            <p:cNvGrpSpPr/>
            <p:nvPr/>
          </p:nvGrpSpPr>
          <p:grpSpPr>
            <a:xfrm>
              <a:off x="8055838" y="1554100"/>
              <a:ext cx="198900" cy="198900"/>
              <a:chOff x="7016475" y="679000"/>
              <a:chExt cx="198900" cy="198900"/>
            </a:xfrm>
          </p:grpSpPr>
          <p:sp>
            <p:nvSpPr>
              <p:cNvPr id="5556" name="Google Shape;5556;p45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57" name="Google Shape;5557;p45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5558" name="Google Shape;5558;p45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9" name="Google Shape;5559;p45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560" name="Google Shape;5560;p45"/>
          <p:cNvGrpSpPr/>
          <p:nvPr/>
        </p:nvGrpSpPr>
        <p:grpSpPr>
          <a:xfrm>
            <a:off x="5528136" y="2446160"/>
            <a:ext cx="3175376" cy="529496"/>
            <a:chOff x="5479526" y="2963526"/>
            <a:chExt cx="2977859" cy="529496"/>
          </a:xfrm>
        </p:grpSpPr>
        <p:grpSp>
          <p:nvGrpSpPr>
            <p:cNvPr id="5561" name="Google Shape;5561;p45"/>
            <p:cNvGrpSpPr/>
            <p:nvPr/>
          </p:nvGrpSpPr>
          <p:grpSpPr>
            <a:xfrm>
              <a:off x="5479526" y="2963526"/>
              <a:ext cx="2977859" cy="529496"/>
              <a:chOff x="1639625" y="1424500"/>
              <a:chExt cx="2861400" cy="569350"/>
            </a:xfrm>
          </p:grpSpPr>
          <p:sp>
            <p:nvSpPr>
              <p:cNvPr id="5562" name="Google Shape;5562;p45"/>
              <p:cNvSpPr/>
              <p:nvPr/>
            </p:nvSpPr>
            <p:spPr>
              <a:xfrm>
                <a:off x="1705325" y="1488950"/>
                <a:ext cx="2795700" cy="5049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3" name="Google Shape;5563;p45"/>
              <p:cNvSpPr/>
              <p:nvPr/>
            </p:nvSpPr>
            <p:spPr>
              <a:xfrm>
                <a:off x="1639625" y="1424500"/>
                <a:ext cx="2805300" cy="504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4" name="Google Shape;5564;p45"/>
            <p:cNvGrpSpPr/>
            <p:nvPr/>
          </p:nvGrpSpPr>
          <p:grpSpPr>
            <a:xfrm>
              <a:off x="8055838" y="3109956"/>
              <a:ext cx="198900" cy="198900"/>
              <a:chOff x="7016475" y="679000"/>
              <a:chExt cx="198900" cy="198900"/>
            </a:xfrm>
          </p:grpSpPr>
          <p:sp>
            <p:nvSpPr>
              <p:cNvPr id="5565" name="Google Shape;5565;p45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6" name="Google Shape;5566;p45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5567" name="Google Shape;5567;p45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8" name="Google Shape;5568;p45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569" name="Google Shape;5569;p45"/>
          <p:cNvGrpSpPr/>
          <p:nvPr/>
        </p:nvGrpSpPr>
        <p:grpSpPr>
          <a:xfrm>
            <a:off x="1470292" y="1405801"/>
            <a:ext cx="2982996" cy="529496"/>
            <a:chOff x="1593077" y="1405801"/>
            <a:chExt cx="2977859" cy="529496"/>
          </a:xfrm>
        </p:grpSpPr>
        <p:grpSp>
          <p:nvGrpSpPr>
            <p:cNvPr id="5570" name="Google Shape;5570;p45"/>
            <p:cNvGrpSpPr/>
            <p:nvPr/>
          </p:nvGrpSpPr>
          <p:grpSpPr>
            <a:xfrm>
              <a:off x="1593077" y="1405801"/>
              <a:ext cx="2977859" cy="529496"/>
              <a:chOff x="1639625" y="1424500"/>
              <a:chExt cx="2861400" cy="569350"/>
            </a:xfrm>
          </p:grpSpPr>
          <p:sp>
            <p:nvSpPr>
              <p:cNvPr id="5571" name="Google Shape;5571;p45"/>
              <p:cNvSpPr/>
              <p:nvPr/>
            </p:nvSpPr>
            <p:spPr>
              <a:xfrm>
                <a:off x="1705325" y="1488950"/>
                <a:ext cx="2795700" cy="5049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45"/>
              <p:cNvSpPr/>
              <p:nvPr/>
            </p:nvSpPr>
            <p:spPr>
              <a:xfrm>
                <a:off x="1639625" y="1424500"/>
                <a:ext cx="2805300" cy="504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3" name="Google Shape;5573;p45"/>
            <p:cNvGrpSpPr/>
            <p:nvPr/>
          </p:nvGrpSpPr>
          <p:grpSpPr>
            <a:xfrm>
              <a:off x="4169650" y="1554100"/>
              <a:ext cx="198900" cy="198900"/>
              <a:chOff x="7016475" y="679000"/>
              <a:chExt cx="198900" cy="198900"/>
            </a:xfrm>
          </p:grpSpPr>
          <p:sp>
            <p:nvSpPr>
              <p:cNvPr id="5574" name="Google Shape;5574;p45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75" name="Google Shape;5575;p45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5576" name="Google Shape;5576;p45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7" name="Google Shape;5577;p45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578" name="Google Shape;5578;p45"/>
          <p:cNvGrpSpPr/>
          <p:nvPr/>
        </p:nvGrpSpPr>
        <p:grpSpPr>
          <a:xfrm>
            <a:off x="1456829" y="2431647"/>
            <a:ext cx="2996458" cy="529496"/>
            <a:chOff x="1593077" y="2963526"/>
            <a:chExt cx="2977859" cy="529496"/>
          </a:xfrm>
        </p:grpSpPr>
        <p:grpSp>
          <p:nvGrpSpPr>
            <p:cNvPr id="5579" name="Google Shape;5579;p45"/>
            <p:cNvGrpSpPr/>
            <p:nvPr/>
          </p:nvGrpSpPr>
          <p:grpSpPr>
            <a:xfrm>
              <a:off x="1593077" y="2963526"/>
              <a:ext cx="2977859" cy="529496"/>
              <a:chOff x="1639625" y="1424500"/>
              <a:chExt cx="2861400" cy="569350"/>
            </a:xfrm>
          </p:grpSpPr>
          <p:sp>
            <p:nvSpPr>
              <p:cNvPr id="5580" name="Google Shape;5580;p45"/>
              <p:cNvSpPr/>
              <p:nvPr/>
            </p:nvSpPr>
            <p:spPr>
              <a:xfrm>
                <a:off x="1705325" y="1488950"/>
                <a:ext cx="2795700" cy="5049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45"/>
              <p:cNvSpPr/>
              <p:nvPr/>
            </p:nvSpPr>
            <p:spPr>
              <a:xfrm>
                <a:off x="1639625" y="1424500"/>
                <a:ext cx="2805300" cy="504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82" name="Google Shape;5582;p45"/>
            <p:cNvGrpSpPr/>
            <p:nvPr/>
          </p:nvGrpSpPr>
          <p:grpSpPr>
            <a:xfrm>
              <a:off x="4169650" y="3109956"/>
              <a:ext cx="198900" cy="198900"/>
              <a:chOff x="7016475" y="679000"/>
              <a:chExt cx="198900" cy="198900"/>
            </a:xfrm>
          </p:grpSpPr>
          <p:sp>
            <p:nvSpPr>
              <p:cNvPr id="5583" name="Google Shape;5583;p45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84" name="Google Shape;5584;p45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5585" name="Google Shape;5585;p45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6" name="Google Shape;5586;p45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587" name="Google Shape;5587;p45"/>
          <p:cNvSpPr/>
          <p:nvPr/>
        </p:nvSpPr>
        <p:spPr>
          <a:xfrm>
            <a:off x="666821" y="2268715"/>
            <a:ext cx="732461" cy="690577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8" name="Google Shape;5588;p45"/>
          <p:cNvSpPr/>
          <p:nvPr/>
        </p:nvSpPr>
        <p:spPr>
          <a:xfrm>
            <a:off x="4701871" y="1302796"/>
            <a:ext cx="732461" cy="690577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9" name="Google Shape;5589;p45"/>
          <p:cNvSpPr/>
          <p:nvPr/>
        </p:nvSpPr>
        <p:spPr>
          <a:xfrm>
            <a:off x="4704757" y="2414418"/>
            <a:ext cx="732461" cy="690577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0" name="Google Shape;5590;p45"/>
          <p:cNvSpPr/>
          <p:nvPr/>
        </p:nvSpPr>
        <p:spPr>
          <a:xfrm>
            <a:off x="637041" y="1312822"/>
            <a:ext cx="732461" cy="690577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1" name="Google Shape;5591;p45"/>
          <p:cNvSpPr txBox="1">
            <a:spLocks noGrp="1"/>
          </p:cNvSpPr>
          <p:nvPr>
            <p:ph type="title"/>
          </p:nvPr>
        </p:nvSpPr>
        <p:spPr>
          <a:xfrm>
            <a:off x="554673" y="372303"/>
            <a:ext cx="77205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latin typeface="+mn-lt"/>
              </a:rPr>
              <a:t>GAME RẮN SĂN MỒI</a:t>
            </a:r>
            <a:endParaRPr b="1">
              <a:latin typeface="+mn-lt"/>
            </a:endParaRPr>
          </a:p>
        </p:txBody>
      </p:sp>
      <p:sp>
        <p:nvSpPr>
          <p:cNvPr id="5593" name="Google Shape;5593;p45"/>
          <p:cNvSpPr txBox="1">
            <a:spLocks noGrp="1"/>
          </p:cNvSpPr>
          <p:nvPr>
            <p:ph type="title" idx="2"/>
          </p:nvPr>
        </p:nvSpPr>
        <p:spPr>
          <a:xfrm>
            <a:off x="1530632" y="1445325"/>
            <a:ext cx="2638893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GIAO DIỆN</a:t>
            </a:r>
            <a:endParaRPr sz="2000" dirty="0">
              <a:latin typeface="+mn-lt"/>
            </a:endParaRPr>
          </a:p>
        </p:txBody>
      </p:sp>
      <p:sp>
        <p:nvSpPr>
          <p:cNvPr id="5594" name="Google Shape;5594;p45"/>
          <p:cNvSpPr txBox="1">
            <a:spLocks noGrp="1"/>
          </p:cNvSpPr>
          <p:nvPr>
            <p:ph type="title" idx="3"/>
          </p:nvPr>
        </p:nvSpPr>
        <p:spPr>
          <a:xfrm>
            <a:off x="704754" y="1354229"/>
            <a:ext cx="67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5595" name="Google Shape;5595;p45"/>
          <p:cNvSpPr txBox="1">
            <a:spLocks noGrp="1"/>
          </p:cNvSpPr>
          <p:nvPr>
            <p:ph type="title" idx="4"/>
          </p:nvPr>
        </p:nvSpPr>
        <p:spPr>
          <a:xfrm>
            <a:off x="5529850" y="1445325"/>
            <a:ext cx="25299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LUẬT CHƠI</a:t>
            </a:r>
            <a:endParaRPr sz="2000" dirty="0">
              <a:latin typeface="+mn-lt"/>
            </a:endParaRPr>
          </a:p>
        </p:txBody>
      </p:sp>
      <p:sp>
        <p:nvSpPr>
          <p:cNvPr id="5597" name="Google Shape;5597;p45"/>
          <p:cNvSpPr txBox="1">
            <a:spLocks noGrp="1"/>
          </p:cNvSpPr>
          <p:nvPr>
            <p:ph type="title" idx="6"/>
          </p:nvPr>
        </p:nvSpPr>
        <p:spPr>
          <a:xfrm>
            <a:off x="4726894" y="1361734"/>
            <a:ext cx="67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598" name="Google Shape;5598;p45"/>
          <p:cNvSpPr txBox="1">
            <a:spLocks noGrp="1"/>
          </p:cNvSpPr>
          <p:nvPr>
            <p:ph type="title" idx="7"/>
          </p:nvPr>
        </p:nvSpPr>
        <p:spPr>
          <a:xfrm>
            <a:off x="1530632" y="2478775"/>
            <a:ext cx="2638893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TÍNH NĂNG</a:t>
            </a:r>
            <a:endParaRPr sz="2000" dirty="0">
              <a:latin typeface="+mn-lt"/>
            </a:endParaRPr>
          </a:p>
        </p:txBody>
      </p:sp>
      <p:sp>
        <p:nvSpPr>
          <p:cNvPr id="5600" name="Google Shape;5600;p45"/>
          <p:cNvSpPr txBox="1">
            <a:spLocks noGrp="1"/>
          </p:cNvSpPr>
          <p:nvPr>
            <p:ph type="title" idx="9"/>
          </p:nvPr>
        </p:nvSpPr>
        <p:spPr>
          <a:xfrm>
            <a:off x="740902" y="2327654"/>
            <a:ext cx="67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601" name="Google Shape;5601;p45"/>
          <p:cNvSpPr txBox="1">
            <a:spLocks noGrp="1"/>
          </p:cNvSpPr>
          <p:nvPr>
            <p:ph type="title" idx="13"/>
          </p:nvPr>
        </p:nvSpPr>
        <p:spPr>
          <a:xfrm>
            <a:off x="5578460" y="2494309"/>
            <a:ext cx="2529900" cy="37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latin typeface="+mn-lt"/>
              </a:rPr>
              <a:t>HIỆU ỨNG</a:t>
            </a:r>
            <a:endParaRPr sz="2000" dirty="0">
              <a:latin typeface="+mn-lt"/>
            </a:endParaRPr>
          </a:p>
        </p:txBody>
      </p:sp>
      <p:sp>
        <p:nvSpPr>
          <p:cNvPr id="5603" name="Google Shape;5603;p45"/>
          <p:cNvSpPr txBox="1">
            <a:spLocks noGrp="1"/>
          </p:cNvSpPr>
          <p:nvPr>
            <p:ph type="title" idx="15"/>
          </p:nvPr>
        </p:nvSpPr>
        <p:spPr>
          <a:xfrm>
            <a:off x="4704757" y="2446160"/>
            <a:ext cx="672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604" name="Google Shape;5604;p45"/>
          <p:cNvSpPr/>
          <p:nvPr/>
        </p:nvSpPr>
        <p:spPr>
          <a:xfrm flipH="1">
            <a:off x="4165350" y="2083025"/>
            <a:ext cx="1155867" cy="274994"/>
          </a:xfrm>
          <a:custGeom>
            <a:avLst/>
            <a:gdLst/>
            <a:ahLst/>
            <a:cxnLst/>
            <a:rect l="l" t="t" r="r" b="b"/>
            <a:pathLst>
              <a:path w="19915" h="4738" extrusionOk="0">
                <a:moveTo>
                  <a:pt x="5404" y="1"/>
                </a:moveTo>
                <a:cubicBezTo>
                  <a:pt x="3903" y="1"/>
                  <a:pt x="3136" y="1102"/>
                  <a:pt x="2569" y="1936"/>
                </a:cubicBezTo>
                <a:cubicBezTo>
                  <a:pt x="1968" y="2803"/>
                  <a:pt x="1602" y="3270"/>
                  <a:pt x="901" y="3270"/>
                </a:cubicBezTo>
                <a:cubicBezTo>
                  <a:pt x="0" y="3337"/>
                  <a:pt x="0" y="4671"/>
                  <a:pt x="901" y="4738"/>
                </a:cubicBezTo>
                <a:cubicBezTo>
                  <a:pt x="2402" y="4738"/>
                  <a:pt x="3169" y="3637"/>
                  <a:pt x="3736" y="2769"/>
                </a:cubicBezTo>
                <a:cubicBezTo>
                  <a:pt x="4337" y="1902"/>
                  <a:pt x="4704" y="1435"/>
                  <a:pt x="5404" y="1435"/>
                </a:cubicBezTo>
                <a:cubicBezTo>
                  <a:pt x="6138" y="1435"/>
                  <a:pt x="6472" y="1902"/>
                  <a:pt x="7072" y="2769"/>
                </a:cubicBezTo>
                <a:cubicBezTo>
                  <a:pt x="7706" y="3637"/>
                  <a:pt x="8440" y="4738"/>
                  <a:pt x="9941" y="4738"/>
                </a:cubicBezTo>
                <a:cubicBezTo>
                  <a:pt x="11475" y="4738"/>
                  <a:pt x="12242" y="3637"/>
                  <a:pt x="12810" y="2769"/>
                </a:cubicBezTo>
                <a:cubicBezTo>
                  <a:pt x="13410" y="1902"/>
                  <a:pt x="13777" y="1435"/>
                  <a:pt x="14477" y="1435"/>
                </a:cubicBezTo>
                <a:cubicBezTo>
                  <a:pt x="15178" y="1435"/>
                  <a:pt x="15545" y="1902"/>
                  <a:pt x="16145" y="2769"/>
                </a:cubicBezTo>
                <a:cubicBezTo>
                  <a:pt x="16746" y="3637"/>
                  <a:pt x="17480" y="4738"/>
                  <a:pt x="19014" y="4738"/>
                </a:cubicBezTo>
                <a:cubicBezTo>
                  <a:pt x="19915" y="4671"/>
                  <a:pt x="19915" y="3337"/>
                  <a:pt x="19014" y="3270"/>
                </a:cubicBezTo>
                <a:cubicBezTo>
                  <a:pt x="18280" y="3270"/>
                  <a:pt x="17947" y="2836"/>
                  <a:pt x="17346" y="1936"/>
                </a:cubicBezTo>
                <a:cubicBezTo>
                  <a:pt x="16746" y="1068"/>
                  <a:pt x="15978" y="1"/>
                  <a:pt x="14477" y="1"/>
                </a:cubicBezTo>
                <a:cubicBezTo>
                  <a:pt x="12976" y="1"/>
                  <a:pt x="12209" y="1102"/>
                  <a:pt x="11609" y="1936"/>
                </a:cubicBezTo>
                <a:cubicBezTo>
                  <a:pt x="11042" y="2803"/>
                  <a:pt x="10675" y="3270"/>
                  <a:pt x="9941" y="3270"/>
                </a:cubicBezTo>
                <a:cubicBezTo>
                  <a:pt x="9240" y="3270"/>
                  <a:pt x="8873" y="2836"/>
                  <a:pt x="8273" y="1936"/>
                </a:cubicBezTo>
                <a:cubicBezTo>
                  <a:pt x="7673" y="1068"/>
                  <a:pt x="6939" y="1"/>
                  <a:pt x="54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9" name="Google Shape;5609;p45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5610" name="Google Shape;5610;p45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45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45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5613" name="Google Shape;5613;p45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4" name="Google Shape;5614;p45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5" name="Google Shape;5615;p45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5616" name="Google Shape;5616;p45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5617" name="Google Shape;5617;p45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45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45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5620" name="Google Shape;5620;p45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1" name="Google Shape;5621;p45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2" name="Google Shape;5622;p45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5569;p45"/>
          <p:cNvGrpSpPr/>
          <p:nvPr/>
        </p:nvGrpSpPr>
        <p:grpSpPr>
          <a:xfrm>
            <a:off x="1475428" y="3396876"/>
            <a:ext cx="2977859" cy="529496"/>
            <a:chOff x="1593077" y="1405801"/>
            <a:chExt cx="2977859" cy="529496"/>
          </a:xfrm>
        </p:grpSpPr>
        <p:grpSp>
          <p:nvGrpSpPr>
            <p:cNvPr id="86" name="Google Shape;5570;p45"/>
            <p:cNvGrpSpPr/>
            <p:nvPr/>
          </p:nvGrpSpPr>
          <p:grpSpPr>
            <a:xfrm>
              <a:off x="1593077" y="1405801"/>
              <a:ext cx="2977859" cy="529496"/>
              <a:chOff x="1639625" y="1424500"/>
              <a:chExt cx="2861400" cy="569350"/>
            </a:xfrm>
          </p:grpSpPr>
          <p:sp>
            <p:nvSpPr>
              <p:cNvPr id="92" name="Google Shape;5571;p45"/>
              <p:cNvSpPr/>
              <p:nvPr/>
            </p:nvSpPr>
            <p:spPr>
              <a:xfrm>
                <a:off x="1705325" y="1488950"/>
                <a:ext cx="2795700" cy="5049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572;p45"/>
              <p:cNvSpPr/>
              <p:nvPr/>
            </p:nvSpPr>
            <p:spPr>
              <a:xfrm>
                <a:off x="1639625" y="1424500"/>
                <a:ext cx="2805300" cy="504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5573;p45"/>
            <p:cNvGrpSpPr/>
            <p:nvPr/>
          </p:nvGrpSpPr>
          <p:grpSpPr>
            <a:xfrm>
              <a:off x="4169650" y="1554100"/>
              <a:ext cx="198900" cy="198900"/>
              <a:chOff x="7016475" y="679000"/>
              <a:chExt cx="198900" cy="198900"/>
            </a:xfrm>
          </p:grpSpPr>
          <p:sp>
            <p:nvSpPr>
              <p:cNvPr id="88" name="Google Shape;5574;p45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" name="Google Shape;5575;p45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90" name="Google Shape;5576;p45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5577;p45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4" name="Google Shape;5590;p45"/>
          <p:cNvSpPr/>
          <p:nvPr/>
        </p:nvSpPr>
        <p:spPr>
          <a:xfrm>
            <a:off x="671866" y="3321379"/>
            <a:ext cx="732461" cy="690577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5593;p45"/>
          <p:cNvSpPr txBox="1">
            <a:spLocks/>
          </p:cNvSpPr>
          <p:nvPr/>
        </p:nvSpPr>
        <p:spPr>
          <a:xfrm>
            <a:off x="1521976" y="3436400"/>
            <a:ext cx="2529900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4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r>
              <a:rPr lang="vi-VN" sz="2000" dirty="0" smtClean="0">
                <a:latin typeface="+mn-lt"/>
              </a:rPr>
              <a:t>CÁC MÀN CHƠI</a:t>
            </a:r>
            <a:endParaRPr lang="vi-VN" sz="2000" dirty="0">
              <a:latin typeface="+mn-lt"/>
            </a:endParaRPr>
          </a:p>
        </p:txBody>
      </p:sp>
      <p:sp>
        <p:nvSpPr>
          <p:cNvPr id="96" name="Google Shape;5594;p45"/>
          <p:cNvSpPr txBox="1">
            <a:spLocks/>
          </p:cNvSpPr>
          <p:nvPr/>
        </p:nvSpPr>
        <p:spPr>
          <a:xfrm>
            <a:off x="696602" y="3380317"/>
            <a:ext cx="67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r>
              <a:rPr lang="vi-VN" dirty="0" smtClean="0"/>
              <a:t>05</a:t>
            </a:r>
            <a:endParaRPr lang="en" dirty="0"/>
          </a:p>
        </p:txBody>
      </p:sp>
      <p:grpSp>
        <p:nvGrpSpPr>
          <p:cNvPr id="97" name="Google Shape;5569;p45"/>
          <p:cNvGrpSpPr/>
          <p:nvPr/>
        </p:nvGrpSpPr>
        <p:grpSpPr>
          <a:xfrm>
            <a:off x="5528136" y="3426182"/>
            <a:ext cx="3175376" cy="529496"/>
            <a:chOff x="1593077" y="1405801"/>
            <a:chExt cx="2977859" cy="529496"/>
          </a:xfrm>
        </p:grpSpPr>
        <p:grpSp>
          <p:nvGrpSpPr>
            <p:cNvPr id="98" name="Google Shape;5570;p45"/>
            <p:cNvGrpSpPr/>
            <p:nvPr/>
          </p:nvGrpSpPr>
          <p:grpSpPr>
            <a:xfrm>
              <a:off x="1593077" y="1405801"/>
              <a:ext cx="2977859" cy="529496"/>
              <a:chOff x="1639625" y="1424500"/>
              <a:chExt cx="2861400" cy="569350"/>
            </a:xfrm>
          </p:grpSpPr>
          <p:sp>
            <p:nvSpPr>
              <p:cNvPr id="104" name="Google Shape;5571;p45"/>
              <p:cNvSpPr/>
              <p:nvPr/>
            </p:nvSpPr>
            <p:spPr>
              <a:xfrm>
                <a:off x="1705325" y="1488950"/>
                <a:ext cx="2795700" cy="5049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572;p45"/>
              <p:cNvSpPr/>
              <p:nvPr/>
            </p:nvSpPr>
            <p:spPr>
              <a:xfrm>
                <a:off x="1639625" y="1424500"/>
                <a:ext cx="2805300" cy="504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5573;p45"/>
            <p:cNvGrpSpPr/>
            <p:nvPr/>
          </p:nvGrpSpPr>
          <p:grpSpPr>
            <a:xfrm>
              <a:off x="4169650" y="1554100"/>
              <a:ext cx="198900" cy="198900"/>
              <a:chOff x="7016475" y="679000"/>
              <a:chExt cx="198900" cy="198900"/>
            </a:xfrm>
          </p:grpSpPr>
          <p:sp>
            <p:nvSpPr>
              <p:cNvPr id="100" name="Google Shape;5574;p45"/>
              <p:cNvSpPr/>
              <p:nvPr/>
            </p:nvSpPr>
            <p:spPr>
              <a:xfrm>
                <a:off x="7016475" y="679000"/>
                <a:ext cx="1989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5575;p45"/>
              <p:cNvGrpSpPr/>
              <p:nvPr/>
            </p:nvGrpSpPr>
            <p:grpSpPr>
              <a:xfrm>
                <a:off x="7056825" y="719650"/>
                <a:ext cx="118200" cy="117600"/>
                <a:chOff x="6856475" y="706375"/>
                <a:chExt cx="118200" cy="117600"/>
              </a:xfrm>
            </p:grpSpPr>
            <p:cxnSp>
              <p:nvCxnSpPr>
                <p:cNvPr id="102" name="Google Shape;5576;p45"/>
                <p:cNvCxnSpPr/>
                <p:nvPr/>
              </p:nvCxnSpPr>
              <p:spPr>
                <a:xfrm>
                  <a:off x="68570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5577;p45"/>
                <p:cNvCxnSpPr/>
                <p:nvPr/>
              </p:nvCxnSpPr>
              <p:spPr>
                <a:xfrm flipH="1">
                  <a:off x="6856475" y="706375"/>
                  <a:ext cx="1176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06" name="Google Shape;5590;p45"/>
          <p:cNvSpPr/>
          <p:nvPr/>
        </p:nvSpPr>
        <p:spPr>
          <a:xfrm>
            <a:off x="4673172" y="3339718"/>
            <a:ext cx="732461" cy="690577"/>
          </a:xfrm>
          <a:custGeom>
            <a:avLst/>
            <a:gdLst/>
            <a:ahLst/>
            <a:cxnLst/>
            <a:rect l="l" t="t" r="r" b="b"/>
            <a:pathLst>
              <a:path w="46535" h="43874" extrusionOk="0">
                <a:moveTo>
                  <a:pt x="23289" y="0"/>
                </a:moveTo>
                <a:cubicBezTo>
                  <a:pt x="22384" y="0"/>
                  <a:pt x="21470" y="56"/>
                  <a:pt x="20549" y="171"/>
                </a:cubicBezTo>
                <a:cubicBezTo>
                  <a:pt x="8540" y="1672"/>
                  <a:pt x="1" y="12647"/>
                  <a:pt x="1502" y="24655"/>
                </a:cubicBezTo>
                <a:cubicBezTo>
                  <a:pt x="2888" y="35743"/>
                  <a:pt x="12350" y="43874"/>
                  <a:pt x="23246" y="43874"/>
                </a:cubicBezTo>
                <a:cubicBezTo>
                  <a:pt x="24151" y="43874"/>
                  <a:pt x="25065" y="43818"/>
                  <a:pt x="25986" y="43702"/>
                </a:cubicBezTo>
                <a:cubicBezTo>
                  <a:pt x="37995" y="42201"/>
                  <a:pt x="46534" y="31227"/>
                  <a:pt x="45033" y="19218"/>
                </a:cubicBezTo>
                <a:cubicBezTo>
                  <a:pt x="43647" y="8130"/>
                  <a:pt x="34185" y="0"/>
                  <a:pt x="23289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5593;p45"/>
          <p:cNvSpPr txBox="1">
            <a:spLocks/>
          </p:cNvSpPr>
          <p:nvPr/>
        </p:nvSpPr>
        <p:spPr>
          <a:xfrm>
            <a:off x="5526969" y="3453583"/>
            <a:ext cx="3492017" cy="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4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tua One"/>
              <a:buNone/>
              <a:defRPr sz="2800" b="0" i="0" u="none" strike="noStrike" cap="none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defRPr>
            </a:lvl9pPr>
          </a:lstStyle>
          <a:p>
            <a:r>
              <a:rPr lang="vi-VN" sz="2000" dirty="0" smtClean="0">
                <a:latin typeface="+mn-lt"/>
              </a:rPr>
              <a:t>HƯỚNG PHÁT TRIỂN</a:t>
            </a:r>
            <a:endParaRPr lang="vi-VN" sz="2000" dirty="0">
              <a:latin typeface="+mn-lt"/>
            </a:endParaRPr>
          </a:p>
        </p:txBody>
      </p:sp>
      <p:sp>
        <p:nvSpPr>
          <p:cNvPr id="108" name="Google Shape;5594;p45"/>
          <p:cNvSpPr txBox="1">
            <a:spLocks/>
          </p:cNvSpPr>
          <p:nvPr/>
        </p:nvSpPr>
        <p:spPr>
          <a:xfrm>
            <a:off x="4697908" y="3398656"/>
            <a:ext cx="67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0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tua One"/>
              <a:buNone/>
              <a:defRPr sz="3600" b="0" i="0" u="none" strike="noStrike" cap="none">
                <a:solidFill>
                  <a:schemeClr val="dk1"/>
                </a:solidFill>
                <a:latin typeface="Patua One"/>
                <a:ea typeface="Patua One"/>
                <a:cs typeface="Patua One"/>
                <a:sym typeface="Patua One"/>
              </a:defRPr>
            </a:lvl9pPr>
          </a:lstStyle>
          <a:p>
            <a:r>
              <a:rPr lang="vi-VN" dirty="0" smtClean="0"/>
              <a:t>06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585253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7" name="Google Shape;5627;p46"/>
          <p:cNvSpPr/>
          <p:nvPr/>
        </p:nvSpPr>
        <p:spPr>
          <a:xfrm>
            <a:off x="940325" y="725525"/>
            <a:ext cx="2020179" cy="1745690"/>
          </a:xfrm>
          <a:custGeom>
            <a:avLst/>
            <a:gdLst/>
            <a:ahLst/>
            <a:cxnLst/>
            <a:rect l="l" t="t" r="r" b="b"/>
            <a:pathLst>
              <a:path w="24686" h="14979" extrusionOk="0">
                <a:moveTo>
                  <a:pt x="1" y="1"/>
                </a:moveTo>
                <a:lnTo>
                  <a:pt x="1" y="14978"/>
                </a:lnTo>
                <a:lnTo>
                  <a:pt x="24685" y="14978"/>
                </a:lnTo>
                <a:lnTo>
                  <a:pt x="2468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8" name="Google Shape;5628;p46"/>
          <p:cNvSpPr/>
          <p:nvPr/>
        </p:nvSpPr>
        <p:spPr>
          <a:xfrm>
            <a:off x="940326" y="726745"/>
            <a:ext cx="2020179" cy="242416"/>
          </a:xfrm>
          <a:custGeom>
            <a:avLst/>
            <a:gdLst/>
            <a:ahLst/>
            <a:cxnLst/>
            <a:rect l="l" t="t" r="r" b="b"/>
            <a:pathLst>
              <a:path w="24686" h="2170" extrusionOk="0">
                <a:moveTo>
                  <a:pt x="1" y="1"/>
                </a:moveTo>
                <a:lnTo>
                  <a:pt x="1" y="2169"/>
                </a:lnTo>
                <a:lnTo>
                  <a:pt x="24685" y="2169"/>
                </a:lnTo>
                <a:lnTo>
                  <a:pt x="24685" y="1"/>
                </a:ln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9" name="Google Shape;5629;p46"/>
          <p:cNvSpPr txBox="1">
            <a:spLocks noGrp="1"/>
          </p:cNvSpPr>
          <p:nvPr>
            <p:ph type="title"/>
          </p:nvPr>
        </p:nvSpPr>
        <p:spPr>
          <a:xfrm>
            <a:off x="864125" y="2674375"/>
            <a:ext cx="3305700" cy="97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b="1" dirty="0">
                <a:latin typeface="+mn-lt"/>
              </a:rPr>
              <a:t>GIAO DIỆN</a:t>
            </a:r>
            <a:endParaRPr b="1" dirty="0">
              <a:latin typeface="+mn-lt"/>
            </a:endParaRPr>
          </a:p>
        </p:txBody>
      </p:sp>
      <p:sp>
        <p:nvSpPr>
          <p:cNvPr id="5630" name="Google Shape;5630;p46"/>
          <p:cNvSpPr txBox="1">
            <a:spLocks noGrp="1"/>
          </p:cNvSpPr>
          <p:nvPr>
            <p:ph type="title" idx="2"/>
          </p:nvPr>
        </p:nvSpPr>
        <p:spPr>
          <a:xfrm>
            <a:off x="1092725" y="979670"/>
            <a:ext cx="1827300" cy="12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631" name="Google Shape;5631;p46"/>
          <p:cNvSpPr txBox="1">
            <a:spLocks noGrp="1"/>
          </p:cNvSpPr>
          <p:nvPr>
            <p:ph type="subTitle" idx="1"/>
          </p:nvPr>
        </p:nvSpPr>
        <p:spPr>
          <a:xfrm>
            <a:off x="864125" y="3874903"/>
            <a:ext cx="3162600" cy="37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1800" dirty="0">
                <a:latin typeface="+mn-lt"/>
              </a:rPr>
              <a:t>Giao diện đẹp mắt, hấp dẫn người chơi</a:t>
            </a:r>
            <a:endParaRPr sz="1800" dirty="0">
              <a:latin typeface="+mn-lt"/>
            </a:endParaRPr>
          </a:p>
        </p:txBody>
      </p:sp>
      <p:grpSp>
        <p:nvGrpSpPr>
          <p:cNvPr id="5632" name="Google Shape;5632;p46"/>
          <p:cNvGrpSpPr/>
          <p:nvPr/>
        </p:nvGrpSpPr>
        <p:grpSpPr>
          <a:xfrm>
            <a:off x="2763568" y="778593"/>
            <a:ext cx="138753" cy="138753"/>
            <a:chOff x="7016475" y="679000"/>
            <a:chExt cx="198900" cy="198900"/>
          </a:xfrm>
        </p:grpSpPr>
        <p:sp>
          <p:nvSpPr>
            <p:cNvPr id="5633" name="Google Shape;5633;p46"/>
            <p:cNvSpPr/>
            <p:nvPr/>
          </p:nvSpPr>
          <p:spPr>
            <a:xfrm>
              <a:off x="7016475" y="679000"/>
              <a:ext cx="198900" cy="198900"/>
            </a:xfrm>
            <a:prstGeom prst="rect">
              <a:avLst/>
            </a:pr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34" name="Google Shape;5634;p46"/>
            <p:cNvGrpSpPr/>
            <p:nvPr/>
          </p:nvGrpSpPr>
          <p:grpSpPr>
            <a:xfrm>
              <a:off x="7056825" y="719650"/>
              <a:ext cx="118200" cy="117600"/>
              <a:chOff x="6856475" y="706375"/>
              <a:chExt cx="118200" cy="117600"/>
            </a:xfrm>
          </p:grpSpPr>
          <p:cxnSp>
            <p:nvCxnSpPr>
              <p:cNvPr id="5635" name="Google Shape;5635;p46"/>
              <p:cNvCxnSpPr/>
              <p:nvPr/>
            </p:nvCxnSpPr>
            <p:spPr>
              <a:xfrm>
                <a:off x="6857075" y="706375"/>
                <a:ext cx="117600" cy="11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36" name="Google Shape;5636;p46"/>
              <p:cNvCxnSpPr/>
              <p:nvPr/>
            </p:nvCxnSpPr>
            <p:spPr>
              <a:xfrm flipH="1">
                <a:off x="6856475" y="706375"/>
                <a:ext cx="117600" cy="11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37" name="Google Shape;5637;p46"/>
          <p:cNvGrpSpPr/>
          <p:nvPr/>
        </p:nvGrpSpPr>
        <p:grpSpPr>
          <a:xfrm>
            <a:off x="4738471" y="1257000"/>
            <a:ext cx="2649126" cy="2995009"/>
            <a:chOff x="4843839" y="1347230"/>
            <a:chExt cx="2438391" cy="2814548"/>
          </a:xfrm>
        </p:grpSpPr>
        <p:grpSp>
          <p:nvGrpSpPr>
            <p:cNvPr id="5638" name="Google Shape;5638;p46"/>
            <p:cNvGrpSpPr/>
            <p:nvPr/>
          </p:nvGrpSpPr>
          <p:grpSpPr>
            <a:xfrm>
              <a:off x="4843839" y="1347230"/>
              <a:ext cx="2438391" cy="2814548"/>
              <a:chOff x="4843839" y="1164480"/>
              <a:chExt cx="2438391" cy="2814548"/>
            </a:xfrm>
          </p:grpSpPr>
          <p:sp>
            <p:nvSpPr>
              <p:cNvPr id="5639" name="Google Shape;5639;p46"/>
              <p:cNvSpPr/>
              <p:nvPr/>
            </p:nvSpPr>
            <p:spPr>
              <a:xfrm rot="266616">
                <a:off x="4843839" y="1164480"/>
                <a:ext cx="2438391" cy="2814548"/>
              </a:xfrm>
              <a:custGeom>
                <a:avLst/>
                <a:gdLst/>
                <a:ahLst/>
                <a:cxnLst/>
                <a:rect l="l" t="t" r="r" b="b"/>
                <a:pathLst>
                  <a:path w="53862" h="62171" extrusionOk="0">
                    <a:moveTo>
                      <a:pt x="26977" y="1"/>
                    </a:moveTo>
                    <a:cubicBezTo>
                      <a:pt x="19439" y="1"/>
                      <a:pt x="11900" y="943"/>
                      <a:pt x="4530" y="2831"/>
                    </a:cubicBezTo>
                    <a:cubicBezTo>
                      <a:pt x="1855" y="3530"/>
                      <a:pt x="31" y="5962"/>
                      <a:pt x="62" y="8728"/>
                    </a:cubicBezTo>
                    <a:lnTo>
                      <a:pt x="62" y="53440"/>
                    </a:lnTo>
                    <a:cubicBezTo>
                      <a:pt x="1" y="56206"/>
                      <a:pt x="1855" y="58637"/>
                      <a:pt x="4530" y="59367"/>
                    </a:cubicBezTo>
                    <a:cubicBezTo>
                      <a:pt x="11885" y="61236"/>
                      <a:pt x="19416" y="62171"/>
                      <a:pt x="26943" y="62171"/>
                    </a:cubicBezTo>
                    <a:cubicBezTo>
                      <a:pt x="34469" y="62171"/>
                      <a:pt x="41992" y="61236"/>
                      <a:pt x="49333" y="59367"/>
                    </a:cubicBezTo>
                    <a:cubicBezTo>
                      <a:pt x="52008" y="58668"/>
                      <a:pt x="53862" y="56236"/>
                      <a:pt x="53832" y="53470"/>
                    </a:cubicBezTo>
                    <a:lnTo>
                      <a:pt x="53832" y="8698"/>
                    </a:lnTo>
                    <a:cubicBezTo>
                      <a:pt x="53862" y="5932"/>
                      <a:pt x="52008" y="3500"/>
                      <a:pt x="49333" y="2801"/>
                    </a:cubicBezTo>
                    <a:cubicBezTo>
                      <a:pt x="41992" y="935"/>
                      <a:pt x="34485" y="1"/>
                      <a:pt x="269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143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46"/>
              <p:cNvSpPr/>
              <p:nvPr/>
            </p:nvSpPr>
            <p:spPr>
              <a:xfrm rot="266616">
                <a:off x="5374511" y="3424949"/>
                <a:ext cx="399065" cy="291772"/>
              </a:xfrm>
              <a:custGeom>
                <a:avLst/>
                <a:gdLst/>
                <a:ahLst/>
                <a:cxnLst/>
                <a:rect l="l" t="t" r="r" b="b"/>
                <a:pathLst>
                  <a:path w="8815" h="6445" extrusionOk="0">
                    <a:moveTo>
                      <a:pt x="122" y="0"/>
                    </a:moveTo>
                    <a:lnTo>
                      <a:pt x="0" y="1034"/>
                    </a:lnTo>
                    <a:lnTo>
                      <a:pt x="517" y="1125"/>
                    </a:lnTo>
                    <a:lnTo>
                      <a:pt x="1337" y="5958"/>
                    </a:lnTo>
                    <a:lnTo>
                      <a:pt x="2796" y="6079"/>
                    </a:lnTo>
                    <a:lnTo>
                      <a:pt x="4286" y="2401"/>
                    </a:lnTo>
                    <a:lnTo>
                      <a:pt x="4985" y="6323"/>
                    </a:lnTo>
                    <a:lnTo>
                      <a:pt x="6414" y="6444"/>
                    </a:lnTo>
                    <a:lnTo>
                      <a:pt x="8207" y="1885"/>
                    </a:lnTo>
                    <a:lnTo>
                      <a:pt x="8693" y="1885"/>
                    </a:lnTo>
                    <a:lnTo>
                      <a:pt x="8815" y="882"/>
                    </a:lnTo>
                    <a:lnTo>
                      <a:pt x="6474" y="669"/>
                    </a:lnTo>
                    <a:lnTo>
                      <a:pt x="6383" y="1702"/>
                    </a:lnTo>
                    <a:lnTo>
                      <a:pt x="6869" y="1794"/>
                    </a:lnTo>
                    <a:lnTo>
                      <a:pt x="6201" y="3830"/>
                    </a:lnTo>
                    <a:lnTo>
                      <a:pt x="5958" y="4499"/>
                    </a:lnTo>
                    <a:cubicBezTo>
                      <a:pt x="5958" y="4347"/>
                      <a:pt x="5927" y="4104"/>
                      <a:pt x="5866" y="3800"/>
                    </a:cubicBezTo>
                    <a:lnTo>
                      <a:pt x="5350" y="547"/>
                    </a:lnTo>
                    <a:lnTo>
                      <a:pt x="3708" y="365"/>
                    </a:lnTo>
                    <a:lnTo>
                      <a:pt x="2553" y="3465"/>
                    </a:lnTo>
                    <a:lnTo>
                      <a:pt x="2310" y="4164"/>
                    </a:lnTo>
                    <a:lnTo>
                      <a:pt x="2219" y="3435"/>
                    </a:lnTo>
                    <a:lnTo>
                      <a:pt x="1976" y="1277"/>
                    </a:lnTo>
                    <a:lnTo>
                      <a:pt x="2462" y="1277"/>
                    </a:lnTo>
                    <a:lnTo>
                      <a:pt x="2553" y="24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46"/>
              <p:cNvSpPr/>
              <p:nvPr/>
            </p:nvSpPr>
            <p:spPr>
              <a:xfrm rot="266616">
                <a:off x="5794094" y="3485465"/>
                <a:ext cx="229841" cy="269725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5958" extrusionOk="0">
                    <a:moveTo>
                      <a:pt x="2919" y="1155"/>
                    </a:moveTo>
                    <a:cubicBezTo>
                      <a:pt x="3070" y="1155"/>
                      <a:pt x="3192" y="1216"/>
                      <a:pt x="3344" y="1277"/>
                    </a:cubicBezTo>
                    <a:cubicBezTo>
                      <a:pt x="3435" y="1368"/>
                      <a:pt x="3526" y="1520"/>
                      <a:pt x="3526" y="1641"/>
                    </a:cubicBezTo>
                    <a:cubicBezTo>
                      <a:pt x="3587" y="1915"/>
                      <a:pt x="3587" y="2158"/>
                      <a:pt x="3587" y="2401"/>
                    </a:cubicBezTo>
                    <a:lnTo>
                      <a:pt x="3587" y="3009"/>
                    </a:lnTo>
                    <a:lnTo>
                      <a:pt x="3587" y="3587"/>
                    </a:lnTo>
                    <a:cubicBezTo>
                      <a:pt x="3587" y="3830"/>
                      <a:pt x="3557" y="4104"/>
                      <a:pt x="3496" y="4347"/>
                    </a:cubicBezTo>
                    <a:cubicBezTo>
                      <a:pt x="3496" y="4499"/>
                      <a:pt x="3405" y="4620"/>
                      <a:pt x="3314" y="4711"/>
                    </a:cubicBezTo>
                    <a:cubicBezTo>
                      <a:pt x="3162" y="4772"/>
                      <a:pt x="3010" y="4833"/>
                      <a:pt x="2858" y="4833"/>
                    </a:cubicBezTo>
                    <a:lnTo>
                      <a:pt x="2189" y="4833"/>
                    </a:lnTo>
                    <a:cubicBezTo>
                      <a:pt x="2037" y="4803"/>
                      <a:pt x="1885" y="4772"/>
                      <a:pt x="1763" y="4711"/>
                    </a:cubicBezTo>
                    <a:cubicBezTo>
                      <a:pt x="1642" y="4590"/>
                      <a:pt x="1581" y="4468"/>
                      <a:pt x="1551" y="4316"/>
                    </a:cubicBezTo>
                    <a:cubicBezTo>
                      <a:pt x="1520" y="4073"/>
                      <a:pt x="1490" y="3830"/>
                      <a:pt x="1490" y="3556"/>
                    </a:cubicBezTo>
                    <a:lnTo>
                      <a:pt x="1490" y="2979"/>
                    </a:lnTo>
                    <a:lnTo>
                      <a:pt x="1490" y="2401"/>
                    </a:lnTo>
                    <a:cubicBezTo>
                      <a:pt x="1490" y="2128"/>
                      <a:pt x="1520" y="1885"/>
                      <a:pt x="1581" y="1641"/>
                    </a:cubicBezTo>
                    <a:cubicBezTo>
                      <a:pt x="1611" y="1490"/>
                      <a:pt x="1672" y="1368"/>
                      <a:pt x="1794" y="1246"/>
                    </a:cubicBezTo>
                    <a:cubicBezTo>
                      <a:pt x="1915" y="1186"/>
                      <a:pt x="2067" y="1155"/>
                      <a:pt x="2219" y="1155"/>
                    </a:cubicBezTo>
                    <a:close/>
                    <a:moveTo>
                      <a:pt x="1611" y="0"/>
                    </a:moveTo>
                    <a:cubicBezTo>
                      <a:pt x="1368" y="31"/>
                      <a:pt x="1125" y="61"/>
                      <a:pt x="912" y="152"/>
                    </a:cubicBezTo>
                    <a:cubicBezTo>
                      <a:pt x="730" y="213"/>
                      <a:pt x="578" y="304"/>
                      <a:pt x="426" y="426"/>
                    </a:cubicBezTo>
                    <a:cubicBezTo>
                      <a:pt x="183" y="821"/>
                      <a:pt x="61" y="1307"/>
                      <a:pt x="61" y="1763"/>
                    </a:cubicBezTo>
                    <a:cubicBezTo>
                      <a:pt x="31" y="2067"/>
                      <a:pt x="1" y="2462"/>
                      <a:pt x="1" y="2948"/>
                    </a:cubicBezTo>
                    <a:lnTo>
                      <a:pt x="1" y="4104"/>
                    </a:lnTo>
                    <a:cubicBezTo>
                      <a:pt x="31" y="4377"/>
                      <a:pt x="61" y="4651"/>
                      <a:pt x="122" y="4894"/>
                    </a:cubicBezTo>
                    <a:cubicBezTo>
                      <a:pt x="152" y="5107"/>
                      <a:pt x="244" y="5289"/>
                      <a:pt x="365" y="5471"/>
                    </a:cubicBezTo>
                    <a:cubicBezTo>
                      <a:pt x="669" y="5745"/>
                      <a:pt x="1095" y="5897"/>
                      <a:pt x="1490" y="5897"/>
                    </a:cubicBezTo>
                    <a:cubicBezTo>
                      <a:pt x="1733" y="5927"/>
                      <a:pt x="2067" y="5958"/>
                      <a:pt x="2493" y="5958"/>
                    </a:cubicBezTo>
                    <a:lnTo>
                      <a:pt x="3496" y="5958"/>
                    </a:lnTo>
                    <a:cubicBezTo>
                      <a:pt x="3709" y="5958"/>
                      <a:pt x="3952" y="5897"/>
                      <a:pt x="4165" y="5806"/>
                    </a:cubicBezTo>
                    <a:cubicBezTo>
                      <a:pt x="4347" y="5745"/>
                      <a:pt x="4499" y="5654"/>
                      <a:pt x="4621" y="5532"/>
                    </a:cubicBezTo>
                    <a:cubicBezTo>
                      <a:pt x="4894" y="5137"/>
                      <a:pt x="5016" y="4681"/>
                      <a:pt x="5046" y="4195"/>
                    </a:cubicBezTo>
                    <a:cubicBezTo>
                      <a:pt x="5046" y="3921"/>
                      <a:pt x="5077" y="3496"/>
                      <a:pt x="5077" y="3009"/>
                    </a:cubicBezTo>
                    <a:lnTo>
                      <a:pt x="5077" y="1854"/>
                    </a:lnTo>
                    <a:cubicBezTo>
                      <a:pt x="5077" y="1581"/>
                      <a:pt x="5016" y="1307"/>
                      <a:pt x="4955" y="1064"/>
                    </a:cubicBezTo>
                    <a:cubicBezTo>
                      <a:pt x="4925" y="851"/>
                      <a:pt x="4833" y="669"/>
                      <a:pt x="4712" y="517"/>
                    </a:cubicBezTo>
                    <a:cubicBezTo>
                      <a:pt x="4408" y="213"/>
                      <a:pt x="4013" y="61"/>
                      <a:pt x="3587" y="61"/>
                    </a:cubicBezTo>
                    <a:cubicBezTo>
                      <a:pt x="3344" y="31"/>
                      <a:pt x="3010" y="0"/>
                      <a:pt x="25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46"/>
              <p:cNvSpPr/>
              <p:nvPr/>
            </p:nvSpPr>
            <p:spPr>
              <a:xfrm rot="266616">
                <a:off x="6065762" y="3506512"/>
                <a:ext cx="264247" cy="269770"/>
              </a:xfrm>
              <a:custGeom>
                <a:avLst/>
                <a:gdLst/>
                <a:ahLst/>
                <a:cxnLst/>
                <a:rect l="l" t="t" r="r" b="b"/>
                <a:pathLst>
                  <a:path w="5837" h="5959" extrusionOk="0">
                    <a:moveTo>
                      <a:pt x="3041" y="1077"/>
                    </a:moveTo>
                    <a:cubicBezTo>
                      <a:pt x="3690" y="1077"/>
                      <a:pt x="3715" y="1213"/>
                      <a:pt x="3740" y="1733"/>
                    </a:cubicBezTo>
                    <a:cubicBezTo>
                      <a:pt x="3740" y="2098"/>
                      <a:pt x="3770" y="2220"/>
                      <a:pt x="3436" y="2372"/>
                    </a:cubicBezTo>
                    <a:cubicBezTo>
                      <a:pt x="3071" y="2432"/>
                      <a:pt x="2706" y="2463"/>
                      <a:pt x="2341" y="2493"/>
                    </a:cubicBezTo>
                    <a:lnTo>
                      <a:pt x="2159" y="2493"/>
                    </a:lnTo>
                    <a:lnTo>
                      <a:pt x="2098" y="1156"/>
                    </a:lnTo>
                    <a:lnTo>
                      <a:pt x="2493" y="1095"/>
                    </a:lnTo>
                    <a:cubicBezTo>
                      <a:pt x="2713" y="1084"/>
                      <a:pt x="2893" y="1077"/>
                      <a:pt x="3041" y="1077"/>
                    </a:cubicBezTo>
                    <a:close/>
                    <a:moveTo>
                      <a:pt x="3588" y="1"/>
                    </a:moveTo>
                    <a:cubicBezTo>
                      <a:pt x="3344" y="1"/>
                      <a:pt x="3010" y="31"/>
                      <a:pt x="2584" y="31"/>
                    </a:cubicBezTo>
                    <a:lnTo>
                      <a:pt x="1" y="153"/>
                    </a:lnTo>
                    <a:lnTo>
                      <a:pt x="31" y="1217"/>
                    </a:lnTo>
                    <a:lnTo>
                      <a:pt x="609" y="1217"/>
                    </a:lnTo>
                    <a:lnTo>
                      <a:pt x="791" y="4834"/>
                    </a:lnTo>
                    <a:lnTo>
                      <a:pt x="244" y="4894"/>
                    </a:lnTo>
                    <a:lnTo>
                      <a:pt x="274" y="5958"/>
                    </a:lnTo>
                    <a:lnTo>
                      <a:pt x="2858" y="5806"/>
                    </a:lnTo>
                    <a:lnTo>
                      <a:pt x="2828" y="4773"/>
                    </a:lnTo>
                    <a:lnTo>
                      <a:pt x="2281" y="4773"/>
                    </a:lnTo>
                    <a:lnTo>
                      <a:pt x="2220" y="3557"/>
                    </a:lnTo>
                    <a:lnTo>
                      <a:pt x="2372" y="3557"/>
                    </a:lnTo>
                    <a:cubicBezTo>
                      <a:pt x="2441" y="3552"/>
                      <a:pt x="2501" y="3550"/>
                      <a:pt x="2555" y="3550"/>
                    </a:cubicBezTo>
                    <a:cubicBezTo>
                      <a:pt x="2857" y="3550"/>
                      <a:pt x="2942" y="3629"/>
                      <a:pt x="3071" y="3861"/>
                    </a:cubicBezTo>
                    <a:lnTo>
                      <a:pt x="3983" y="5745"/>
                    </a:lnTo>
                    <a:lnTo>
                      <a:pt x="5837" y="5654"/>
                    </a:lnTo>
                    <a:lnTo>
                      <a:pt x="5776" y="4621"/>
                    </a:lnTo>
                    <a:lnTo>
                      <a:pt x="5138" y="4621"/>
                    </a:lnTo>
                    <a:lnTo>
                      <a:pt x="4591" y="3618"/>
                    </a:lnTo>
                    <a:cubicBezTo>
                      <a:pt x="4469" y="3405"/>
                      <a:pt x="4287" y="3223"/>
                      <a:pt x="4043" y="3131"/>
                    </a:cubicBezTo>
                    <a:cubicBezTo>
                      <a:pt x="4408" y="3131"/>
                      <a:pt x="4773" y="2979"/>
                      <a:pt x="5047" y="2706"/>
                    </a:cubicBezTo>
                    <a:cubicBezTo>
                      <a:pt x="5229" y="2372"/>
                      <a:pt x="5290" y="2007"/>
                      <a:pt x="5229" y="1642"/>
                    </a:cubicBezTo>
                    <a:cubicBezTo>
                      <a:pt x="5259" y="1247"/>
                      <a:pt x="5168" y="882"/>
                      <a:pt x="5016" y="517"/>
                    </a:cubicBezTo>
                    <a:cubicBezTo>
                      <a:pt x="4955" y="396"/>
                      <a:pt x="4864" y="274"/>
                      <a:pt x="4743" y="214"/>
                    </a:cubicBezTo>
                    <a:cubicBezTo>
                      <a:pt x="4378" y="62"/>
                      <a:pt x="3983" y="1"/>
                      <a:pt x="35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46"/>
              <p:cNvSpPr/>
              <p:nvPr/>
            </p:nvSpPr>
            <p:spPr>
              <a:xfrm rot="266616">
                <a:off x="6350580" y="3489859"/>
                <a:ext cx="294534" cy="291772"/>
              </a:xfrm>
              <a:custGeom>
                <a:avLst/>
                <a:gdLst/>
                <a:ahLst/>
                <a:cxnLst/>
                <a:rect l="l" t="t" r="r" b="b"/>
                <a:pathLst>
                  <a:path w="6506" h="6445" extrusionOk="0">
                    <a:moveTo>
                      <a:pt x="5654" y="0"/>
                    </a:moveTo>
                    <a:lnTo>
                      <a:pt x="3070" y="335"/>
                    </a:lnTo>
                    <a:lnTo>
                      <a:pt x="3192" y="1368"/>
                    </a:lnTo>
                    <a:lnTo>
                      <a:pt x="3739" y="1338"/>
                    </a:lnTo>
                    <a:lnTo>
                      <a:pt x="3739" y="1338"/>
                    </a:lnTo>
                    <a:lnTo>
                      <a:pt x="3374" y="1976"/>
                    </a:lnTo>
                    <a:cubicBezTo>
                      <a:pt x="3253" y="2219"/>
                      <a:pt x="3131" y="2402"/>
                      <a:pt x="2949" y="2614"/>
                    </a:cubicBezTo>
                    <a:cubicBezTo>
                      <a:pt x="2797" y="2705"/>
                      <a:pt x="2584" y="2766"/>
                      <a:pt x="2402" y="2766"/>
                    </a:cubicBezTo>
                    <a:lnTo>
                      <a:pt x="2341" y="2766"/>
                    </a:lnTo>
                    <a:lnTo>
                      <a:pt x="2158" y="1520"/>
                    </a:lnTo>
                    <a:lnTo>
                      <a:pt x="2706" y="1429"/>
                    </a:lnTo>
                    <a:lnTo>
                      <a:pt x="2584" y="365"/>
                    </a:lnTo>
                    <a:lnTo>
                      <a:pt x="0" y="699"/>
                    </a:lnTo>
                    <a:lnTo>
                      <a:pt x="152" y="1733"/>
                    </a:lnTo>
                    <a:lnTo>
                      <a:pt x="699" y="1702"/>
                    </a:lnTo>
                    <a:lnTo>
                      <a:pt x="1155" y="5289"/>
                    </a:lnTo>
                    <a:lnTo>
                      <a:pt x="608" y="5380"/>
                    </a:lnTo>
                    <a:lnTo>
                      <a:pt x="730" y="6444"/>
                    </a:lnTo>
                    <a:lnTo>
                      <a:pt x="3314" y="6110"/>
                    </a:lnTo>
                    <a:lnTo>
                      <a:pt x="3192" y="5076"/>
                    </a:lnTo>
                    <a:lnTo>
                      <a:pt x="2645" y="5107"/>
                    </a:lnTo>
                    <a:lnTo>
                      <a:pt x="2462" y="3800"/>
                    </a:lnTo>
                    <a:lnTo>
                      <a:pt x="2523" y="3800"/>
                    </a:lnTo>
                    <a:cubicBezTo>
                      <a:pt x="2593" y="3776"/>
                      <a:pt x="2667" y="3767"/>
                      <a:pt x="2744" y="3767"/>
                    </a:cubicBezTo>
                    <a:cubicBezTo>
                      <a:pt x="2868" y="3767"/>
                      <a:pt x="3000" y="3793"/>
                      <a:pt x="3131" y="3830"/>
                    </a:cubicBezTo>
                    <a:cubicBezTo>
                      <a:pt x="3374" y="4012"/>
                      <a:pt x="3587" y="4225"/>
                      <a:pt x="3739" y="4468"/>
                    </a:cubicBezTo>
                    <a:lnTo>
                      <a:pt x="4134" y="4924"/>
                    </a:lnTo>
                    <a:lnTo>
                      <a:pt x="3587" y="5016"/>
                    </a:lnTo>
                    <a:lnTo>
                      <a:pt x="3709" y="6079"/>
                    </a:lnTo>
                    <a:lnTo>
                      <a:pt x="6505" y="5715"/>
                    </a:lnTo>
                    <a:lnTo>
                      <a:pt x="6383" y="4681"/>
                    </a:lnTo>
                    <a:lnTo>
                      <a:pt x="5745" y="4742"/>
                    </a:lnTo>
                    <a:lnTo>
                      <a:pt x="4894" y="3769"/>
                    </a:lnTo>
                    <a:cubicBezTo>
                      <a:pt x="4469" y="3283"/>
                      <a:pt x="4195" y="3070"/>
                      <a:pt x="3861" y="3009"/>
                    </a:cubicBezTo>
                    <a:cubicBezTo>
                      <a:pt x="4134" y="2827"/>
                      <a:pt x="4347" y="2584"/>
                      <a:pt x="4499" y="2280"/>
                    </a:cubicBezTo>
                    <a:lnTo>
                      <a:pt x="5198" y="1155"/>
                    </a:lnTo>
                    <a:lnTo>
                      <a:pt x="5776" y="1034"/>
                    </a:lnTo>
                    <a:lnTo>
                      <a:pt x="5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4" name="Google Shape;5644;p46"/>
              <p:cNvSpPr/>
              <p:nvPr/>
            </p:nvSpPr>
            <p:spPr>
              <a:xfrm rot="266616">
                <a:off x="5629796" y="1383701"/>
                <a:ext cx="279413" cy="286294"/>
              </a:xfrm>
              <a:custGeom>
                <a:avLst/>
                <a:gdLst/>
                <a:ahLst/>
                <a:cxnLst/>
                <a:rect l="l" t="t" r="r" b="b"/>
                <a:pathLst>
                  <a:path w="6172" h="6324" extrusionOk="0">
                    <a:moveTo>
                      <a:pt x="6080" y="1"/>
                    </a:moveTo>
                    <a:lnTo>
                      <a:pt x="3679" y="214"/>
                    </a:lnTo>
                    <a:lnTo>
                      <a:pt x="3770" y="1247"/>
                    </a:lnTo>
                    <a:lnTo>
                      <a:pt x="4317" y="1247"/>
                    </a:lnTo>
                    <a:lnTo>
                      <a:pt x="4499" y="3496"/>
                    </a:lnTo>
                    <a:lnTo>
                      <a:pt x="4499" y="3496"/>
                    </a:lnTo>
                    <a:lnTo>
                      <a:pt x="2372" y="305"/>
                    </a:lnTo>
                    <a:lnTo>
                      <a:pt x="1" y="518"/>
                    </a:lnTo>
                    <a:lnTo>
                      <a:pt x="92" y="1581"/>
                    </a:lnTo>
                    <a:lnTo>
                      <a:pt x="639" y="1581"/>
                    </a:lnTo>
                    <a:lnTo>
                      <a:pt x="973" y="5168"/>
                    </a:lnTo>
                    <a:lnTo>
                      <a:pt x="426" y="5259"/>
                    </a:lnTo>
                    <a:lnTo>
                      <a:pt x="487" y="6323"/>
                    </a:lnTo>
                    <a:lnTo>
                      <a:pt x="2919" y="6110"/>
                    </a:lnTo>
                    <a:lnTo>
                      <a:pt x="2828" y="5047"/>
                    </a:lnTo>
                    <a:lnTo>
                      <a:pt x="2280" y="5047"/>
                    </a:lnTo>
                    <a:lnTo>
                      <a:pt x="2037" y="2341"/>
                    </a:lnTo>
                    <a:lnTo>
                      <a:pt x="4439" y="5958"/>
                    </a:lnTo>
                    <a:lnTo>
                      <a:pt x="6019" y="5837"/>
                    </a:lnTo>
                    <a:lnTo>
                      <a:pt x="5624" y="1156"/>
                    </a:lnTo>
                    <a:lnTo>
                      <a:pt x="6171" y="1065"/>
                    </a:lnTo>
                    <a:lnTo>
                      <a:pt x="60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5" name="Google Shape;5645;p46"/>
              <p:cNvSpPr/>
              <p:nvPr/>
            </p:nvSpPr>
            <p:spPr>
              <a:xfrm rot="266616">
                <a:off x="5956181" y="1401685"/>
                <a:ext cx="125265" cy="262889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807" extrusionOk="0">
                    <a:moveTo>
                      <a:pt x="2615" y="0"/>
                    </a:moveTo>
                    <a:lnTo>
                      <a:pt x="1" y="61"/>
                    </a:lnTo>
                    <a:lnTo>
                      <a:pt x="31" y="1125"/>
                    </a:lnTo>
                    <a:lnTo>
                      <a:pt x="578" y="1125"/>
                    </a:lnTo>
                    <a:lnTo>
                      <a:pt x="700" y="4712"/>
                    </a:lnTo>
                    <a:lnTo>
                      <a:pt x="152" y="4742"/>
                    </a:lnTo>
                    <a:lnTo>
                      <a:pt x="183" y="5806"/>
                    </a:lnTo>
                    <a:lnTo>
                      <a:pt x="2767" y="5715"/>
                    </a:lnTo>
                    <a:lnTo>
                      <a:pt x="2736" y="4681"/>
                    </a:lnTo>
                    <a:lnTo>
                      <a:pt x="2189" y="4681"/>
                    </a:lnTo>
                    <a:lnTo>
                      <a:pt x="2098" y="1064"/>
                    </a:lnTo>
                    <a:lnTo>
                      <a:pt x="2645" y="1034"/>
                    </a:lnTo>
                    <a:lnTo>
                      <a:pt x="26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46"/>
              <p:cNvSpPr/>
              <p:nvPr/>
            </p:nvSpPr>
            <p:spPr>
              <a:xfrm rot="266616">
                <a:off x="6126119" y="1415181"/>
                <a:ext cx="218840" cy="270359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5972" extrusionOk="0">
                    <a:moveTo>
                      <a:pt x="3185" y="0"/>
                    </a:moveTo>
                    <a:cubicBezTo>
                      <a:pt x="2976" y="0"/>
                      <a:pt x="2726" y="14"/>
                      <a:pt x="2463" y="14"/>
                    </a:cubicBezTo>
                    <a:lnTo>
                      <a:pt x="1520" y="14"/>
                    </a:lnTo>
                    <a:cubicBezTo>
                      <a:pt x="1308" y="14"/>
                      <a:pt x="1064" y="74"/>
                      <a:pt x="852" y="166"/>
                    </a:cubicBezTo>
                    <a:cubicBezTo>
                      <a:pt x="700" y="196"/>
                      <a:pt x="548" y="318"/>
                      <a:pt x="426" y="439"/>
                    </a:cubicBezTo>
                    <a:cubicBezTo>
                      <a:pt x="183" y="834"/>
                      <a:pt x="61" y="1290"/>
                      <a:pt x="61" y="1777"/>
                    </a:cubicBezTo>
                    <a:cubicBezTo>
                      <a:pt x="31" y="2050"/>
                      <a:pt x="1" y="2445"/>
                      <a:pt x="1" y="2932"/>
                    </a:cubicBezTo>
                    <a:lnTo>
                      <a:pt x="1" y="4117"/>
                    </a:lnTo>
                    <a:cubicBezTo>
                      <a:pt x="31" y="4391"/>
                      <a:pt x="61" y="4634"/>
                      <a:pt x="122" y="4907"/>
                    </a:cubicBezTo>
                    <a:cubicBezTo>
                      <a:pt x="153" y="5120"/>
                      <a:pt x="244" y="5302"/>
                      <a:pt x="335" y="5454"/>
                    </a:cubicBezTo>
                    <a:cubicBezTo>
                      <a:pt x="639" y="5728"/>
                      <a:pt x="1034" y="5910"/>
                      <a:pt x="1429" y="5910"/>
                    </a:cubicBezTo>
                    <a:cubicBezTo>
                      <a:pt x="1672" y="5941"/>
                      <a:pt x="1976" y="5971"/>
                      <a:pt x="2371" y="5971"/>
                    </a:cubicBezTo>
                    <a:lnTo>
                      <a:pt x="3344" y="5971"/>
                    </a:lnTo>
                    <a:cubicBezTo>
                      <a:pt x="3557" y="5971"/>
                      <a:pt x="3770" y="5941"/>
                      <a:pt x="3982" y="5880"/>
                    </a:cubicBezTo>
                    <a:cubicBezTo>
                      <a:pt x="4134" y="5850"/>
                      <a:pt x="4286" y="5789"/>
                      <a:pt x="4408" y="5698"/>
                    </a:cubicBezTo>
                    <a:cubicBezTo>
                      <a:pt x="4651" y="5424"/>
                      <a:pt x="4773" y="5120"/>
                      <a:pt x="4803" y="4786"/>
                    </a:cubicBezTo>
                    <a:cubicBezTo>
                      <a:pt x="4803" y="4603"/>
                      <a:pt x="4833" y="4330"/>
                      <a:pt x="4833" y="3965"/>
                    </a:cubicBezTo>
                    <a:lnTo>
                      <a:pt x="4833" y="3965"/>
                    </a:lnTo>
                    <a:lnTo>
                      <a:pt x="3344" y="4026"/>
                    </a:lnTo>
                    <a:cubicBezTo>
                      <a:pt x="3344" y="4421"/>
                      <a:pt x="3283" y="4664"/>
                      <a:pt x="3192" y="4725"/>
                    </a:cubicBezTo>
                    <a:cubicBezTo>
                      <a:pt x="3010" y="4793"/>
                      <a:pt x="2810" y="4828"/>
                      <a:pt x="2607" y="4828"/>
                    </a:cubicBezTo>
                    <a:cubicBezTo>
                      <a:pt x="2539" y="4828"/>
                      <a:pt x="2470" y="4824"/>
                      <a:pt x="2402" y="4816"/>
                    </a:cubicBezTo>
                    <a:cubicBezTo>
                      <a:pt x="2067" y="4816"/>
                      <a:pt x="1946" y="4816"/>
                      <a:pt x="1794" y="4725"/>
                    </a:cubicBezTo>
                    <a:cubicBezTo>
                      <a:pt x="1733" y="4664"/>
                      <a:pt x="1672" y="4603"/>
                      <a:pt x="1612" y="4543"/>
                    </a:cubicBezTo>
                    <a:cubicBezTo>
                      <a:pt x="1551" y="4269"/>
                      <a:pt x="1520" y="3995"/>
                      <a:pt x="1520" y="3722"/>
                    </a:cubicBezTo>
                    <a:lnTo>
                      <a:pt x="1520" y="2962"/>
                    </a:lnTo>
                    <a:lnTo>
                      <a:pt x="1520" y="2202"/>
                    </a:lnTo>
                    <a:cubicBezTo>
                      <a:pt x="1551" y="2020"/>
                      <a:pt x="1551" y="1868"/>
                      <a:pt x="1581" y="1716"/>
                    </a:cubicBezTo>
                    <a:cubicBezTo>
                      <a:pt x="1612" y="1594"/>
                      <a:pt x="1642" y="1473"/>
                      <a:pt x="1672" y="1381"/>
                    </a:cubicBezTo>
                    <a:cubicBezTo>
                      <a:pt x="1764" y="1229"/>
                      <a:pt x="1916" y="1138"/>
                      <a:pt x="2098" y="1138"/>
                    </a:cubicBezTo>
                    <a:lnTo>
                      <a:pt x="2493" y="1138"/>
                    </a:lnTo>
                    <a:cubicBezTo>
                      <a:pt x="2550" y="1130"/>
                      <a:pt x="2607" y="1126"/>
                      <a:pt x="2664" y="1126"/>
                    </a:cubicBezTo>
                    <a:cubicBezTo>
                      <a:pt x="2820" y="1126"/>
                      <a:pt x="2976" y="1155"/>
                      <a:pt x="3131" y="1199"/>
                    </a:cubicBezTo>
                    <a:cubicBezTo>
                      <a:pt x="3162" y="1199"/>
                      <a:pt x="3223" y="1229"/>
                      <a:pt x="3253" y="1229"/>
                    </a:cubicBezTo>
                    <a:cubicBezTo>
                      <a:pt x="3314" y="1351"/>
                      <a:pt x="3375" y="1473"/>
                      <a:pt x="3375" y="1625"/>
                    </a:cubicBezTo>
                    <a:lnTo>
                      <a:pt x="3375" y="1959"/>
                    </a:lnTo>
                    <a:lnTo>
                      <a:pt x="4833" y="1898"/>
                    </a:lnTo>
                    <a:lnTo>
                      <a:pt x="4833" y="1138"/>
                    </a:lnTo>
                    <a:cubicBezTo>
                      <a:pt x="4833" y="986"/>
                      <a:pt x="4803" y="804"/>
                      <a:pt x="4742" y="652"/>
                    </a:cubicBezTo>
                    <a:cubicBezTo>
                      <a:pt x="4712" y="500"/>
                      <a:pt x="4621" y="378"/>
                      <a:pt x="4530" y="287"/>
                    </a:cubicBezTo>
                    <a:cubicBezTo>
                      <a:pt x="4195" y="105"/>
                      <a:pt x="3830" y="14"/>
                      <a:pt x="3466" y="14"/>
                    </a:cubicBezTo>
                    <a:cubicBezTo>
                      <a:pt x="3385" y="4"/>
                      <a:pt x="3290" y="0"/>
                      <a:pt x="31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46"/>
              <p:cNvSpPr/>
              <p:nvPr/>
            </p:nvSpPr>
            <p:spPr>
              <a:xfrm rot="266616">
                <a:off x="6387161" y="1443515"/>
                <a:ext cx="232603" cy="280771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202" extrusionOk="0">
                    <a:moveTo>
                      <a:pt x="486" y="1"/>
                    </a:moveTo>
                    <a:lnTo>
                      <a:pt x="395" y="1064"/>
                    </a:lnTo>
                    <a:lnTo>
                      <a:pt x="942" y="1156"/>
                    </a:lnTo>
                    <a:lnTo>
                      <a:pt x="638" y="4742"/>
                    </a:lnTo>
                    <a:lnTo>
                      <a:pt x="91" y="4742"/>
                    </a:lnTo>
                    <a:lnTo>
                      <a:pt x="0" y="5806"/>
                    </a:lnTo>
                    <a:lnTo>
                      <a:pt x="4711" y="6201"/>
                    </a:lnTo>
                    <a:lnTo>
                      <a:pt x="4863" y="4438"/>
                    </a:lnTo>
                    <a:lnTo>
                      <a:pt x="3739" y="4317"/>
                    </a:lnTo>
                    <a:lnTo>
                      <a:pt x="3617" y="5046"/>
                    </a:lnTo>
                    <a:lnTo>
                      <a:pt x="2675" y="4955"/>
                    </a:lnTo>
                    <a:lnTo>
                      <a:pt x="2158" y="4864"/>
                    </a:lnTo>
                    <a:lnTo>
                      <a:pt x="2249" y="3618"/>
                    </a:lnTo>
                    <a:lnTo>
                      <a:pt x="3617" y="3739"/>
                    </a:lnTo>
                    <a:lnTo>
                      <a:pt x="3708" y="2706"/>
                    </a:lnTo>
                    <a:lnTo>
                      <a:pt x="2341" y="2584"/>
                    </a:lnTo>
                    <a:lnTo>
                      <a:pt x="2462" y="1277"/>
                    </a:lnTo>
                    <a:lnTo>
                      <a:pt x="3009" y="1277"/>
                    </a:lnTo>
                    <a:lnTo>
                      <a:pt x="3830" y="1338"/>
                    </a:lnTo>
                    <a:lnTo>
                      <a:pt x="3830" y="2068"/>
                    </a:lnTo>
                    <a:lnTo>
                      <a:pt x="4985" y="2159"/>
                    </a:lnTo>
                    <a:lnTo>
                      <a:pt x="5137" y="396"/>
                    </a:lnTo>
                    <a:lnTo>
                      <a:pt x="4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46"/>
              <p:cNvSpPr/>
              <p:nvPr/>
            </p:nvSpPr>
            <p:spPr>
              <a:xfrm rot="266616">
                <a:off x="6306201" y="3064468"/>
                <a:ext cx="174837" cy="255148"/>
              </a:xfrm>
              <a:custGeom>
                <a:avLst/>
                <a:gdLst/>
                <a:ahLst/>
                <a:cxnLst/>
                <a:rect l="l" t="t" r="r" b="b"/>
                <a:pathLst>
                  <a:path w="3862" h="5636" extrusionOk="0">
                    <a:moveTo>
                      <a:pt x="2186" y="1"/>
                    </a:moveTo>
                    <a:cubicBezTo>
                      <a:pt x="1449" y="1"/>
                      <a:pt x="746" y="425"/>
                      <a:pt x="761" y="1013"/>
                    </a:cubicBezTo>
                    <a:cubicBezTo>
                      <a:pt x="487" y="2046"/>
                      <a:pt x="274" y="3049"/>
                      <a:pt x="92" y="4083"/>
                    </a:cubicBezTo>
                    <a:cubicBezTo>
                      <a:pt x="31" y="4296"/>
                      <a:pt x="1" y="4539"/>
                      <a:pt x="31" y="4812"/>
                    </a:cubicBezTo>
                    <a:cubicBezTo>
                      <a:pt x="31" y="5055"/>
                      <a:pt x="153" y="5268"/>
                      <a:pt x="366" y="5420"/>
                    </a:cubicBezTo>
                    <a:cubicBezTo>
                      <a:pt x="487" y="5511"/>
                      <a:pt x="639" y="5542"/>
                      <a:pt x="791" y="5572"/>
                    </a:cubicBezTo>
                    <a:cubicBezTo>
                      <a:pt x="1017" y="5610"/>
                      <a:pt x="1230" y="5636"/>
                      <a:pt x="1447" y="5636"/>
                    </a:cubicBezTo>
                    <a:cubicBezTo>
                      <a:pt x="1581" y="5636"/>
                      <a:pt x="1716" y="5626"/>
                      <a:pt x="1855" y="5603"/>
                    </a:cubicBezTo>
                    <a:cubicBezTo>
                      <a:pt x="3253" y="5329"/>
                      <a:pt x="3861" y="2958"/>
                      <a:pt x="3831" y="1773"/>
                    </a:cubicBezTo>
                    <a:cubicBezTo>
                      <a:pt x="3799" y="485"/>
                      <a:pt x="2973" y="1"/>
                      <a:pt x="218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46"/>
              <p:cNvSpPr/>
              <p:nvPr/>
            </p:nvSpPr>
            <p:spPr>
              <a:xfrm rot="266616">
                <a:off x="6158781" y="2849642"/>
                <a:ext cx="132146" cy="21549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4760" extrusionOk="0">
                    <a:moveTo>
                      <a:pt x="1002" y="0"/>
                    </a:moveTo>
                    <a:cubicBezTo>
                      <a:pt x="653" y="0"/>
                      <a:pt x="306" y="196"/>
                      <a:pt x="183" y="651"/>
                    </a:cubicBezTo>
                    <a:cubicBezTo>
                      <a:pt x="61" y="1107"/>
                      <a:pt x="0" y="1624"/>
                      <a:pt x="0" y="2110"/>
                    </a:cubicBezTo>
                    <a:cubicBezTo>
                      <a:pt x="0" y="3053"/>
                      <a:pt x="274" y="3964"/>
                      <a:pt x="821" y="4755"/>
                    </a:cubicBezTo>
                    <a:cubicBezTo>
                      <a:pt x="895" y="4758"/>
                      <a:pt x="968" y="4759"/>
                      <a:pt x="1041" y="4759"/>
                    </a:cubicBezTo>
                    <a:cubicBezTo>
                      <a:pt x="1691" y="4759"/>
                      <a:pt x="2317" y="4639"/>
                      <a:pt x="2918" y="4420"/>
                    </a:cubicBezTo>
                    <a:cubicBezTo>
                      <a:pt x="2128" y="3904"/>
                      <a:pt x="1672" y="3053"/>
                      <a:pt x="1702" y="2110"/>
                    </a:cubicBezTo>
                    <a:cubicBezTo>
                      <a:pt x="1702" y="1746"/>
                      <a:pt x="1763" y="1411"/>
                      <a:pt x="1854" y="1077"/>
                    </a:cubicBezTo>
                    <a:cubicBezTo>
                      <a:pt x="2035" y="425"/>
                      <a:pt x="1516" y="0"/>
                      <a:pt x="10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46"/>
              <p:cNvSpPr/>
              <p:nvPr/>
            </p:nvSpPr>
            <p:spPr>
              <a:xfrm rot="266616">
                <a:off x="6184559" y="3056605"/>
                <a:ext cx="246320" cy="101860"/>
              </a:xfrm>
              <a:custGeom>
                <a:avLst/>
                <a:gdLst/>
                <a:ahLst/>
                <a:cxnLst/>
                <a:rect l="l" t="t" r="r" b="b"/>
                <a:pathLst>
                  <a:path w="5441" h="2250" extrusionOk="0">
                    <a:moveTo>
                      <a:pt x="2097" y="0"/>
                    </a:moveTo>
                    <a:cubicBezTo>
                      <a:pt x="1496" y="219"/>
                      <a:pt x="870" y="339"/>
                      <a:pt x="220" y="339"/>
                    </a:cubicBezTo>
                    <a:cubicBezTo>
                      <a:pt x="147" y="339"/>
                      <a:pt x="74" y="338"/>
                      <a:pt x="0" y="335"/>
                    </a:cubicBezTo>
                    <a:lnTo>
                      <a:pt x="0" y="335"/>
                    </a:lnTo>
                    <a:cubicBezTo>
                      <a:pt x="213" y="608"/>
                      <a:pt x="426" y="851"/>
                      <a:pt x="699" y="1095"/>
                    </a:cubicBezTo>
                    <a:cubicBezTo>
                      <a:pt x="1550" y="1855"/>
                      <a:pt x="2675" y="2250"/>
                      <a:pt x="3860" y="2250"/>
                    </a:cubicBezTo>
                    <a:cubicBezTo>
                      <a:pt x="4134" y="2250"/>
                      <a:pt x="4407" y="2250"/>
                      <a:pt x="4681" y="2189"/>
                    </a:cubicBezTo>
                    <a:cubicBezTo>
                      <a:pt x="5137" y="2098"/>
                      <a:pt x="5441" y="1642"/>
                      <a:pt x="5350" y="1186"/>
                    </a:cubicBezTo>
                    <a:cubicBezTo>
                      <a:pt x="5269" y="781"/>
                      <a:pt x="4924" y="472"/>
                      <a:pt x="4528" y="472"/>
                    </a:cubicBezTo>
                    <a:cubicBezTo>
                      <a:pt x="4478" y="472"/>
                      <a:pt x="4428" y="477"/>
                      <a:pt x="4377" y="487"/>
                    </a:cubicBezTo>
                    <a:cubicBezTo>
                      <a:pt x="4195" y="517"/>
                      <a:pt x="4012" y="548"/>
                      <a:pt x="3860" y="548"/>
                    </a:cubicBezTo>
                    <a:cubicBezTo>
                      <a:pt x="3222" y="548"/>
                      <a:pt x="2614" y="335"/>
                      <a:pt x="20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46"/>
              <p:cNvSpPr/>
              <p:nvPr/>
            </p:nvSpPr>
            <p:spPr>
              <a:xfrm rot="266616">
                <a:off x="6156035" y="2833949"/>
                <a:ext cx="283488" cy="323417"/>
              </a:xfrm>
              <a:custGeom>
                <a:avLst/>
                <a:gdLst/>
                <a:ahLst/>
                <a:cxnLst/>
                <a:rect l="l" t="t" r="r" b="b"/>
                <a:pathLst>
                  <a:path w="6262" h="7144" fill="none" extrusionOk="0">
                    <a:moveTo>
                      <a:pt x="6171" y="6080"/>
                    </a:moveTo>
                    <a:cubicBezTo>
                      <a:pt x="6079" y="5624"/>
                      <a:pt x="5654" y="5290"/>
                      <a:pt x="5198" y="5381"/>
                    </a:cubicBezTo>
                    <a:cubicBezTo>
                      <a:pt x="5016" y="5411"/>
                      <a:pt x="4833" y="5442"/>
                      <a:pt x="4681" y="5442"/>
                    </a:cubicBezTo>
                    <a:cubicBezTo>
                      <a:pt x="4043" y="5442"/>
                      <a:pt x="3435" y="5229"/>
                      <a:pt x="2918" y="4894"/>
                    </a:cubicBezTo>
                    <a:cubicBezTo>
                      <a:pt x="2128" y="4378"/>
                      <a:pt x="1672" y="3527"/>
                      <a:pt x="1702" y="2584"/>
                    </a:cubicBezTo>
                    <a:cubicBezTo>
                      <a:pt x="1702" y="2220"/>
                      <a:pt x="1763" y="1885"/>
                      <a:pt x="1854" y="1551"/>
                    </a:cubicBezTo>
                    <a:cubicBezTo>
                      <a:pt x="2158" y="457"/>
                      <a:pt x="487" y="1"/>
                      <a:pt x="213" y="1125"/>
                    </a:cubicBezTo>
                    <a:lnTo>
                      <a:pt x="213" y="1125"/>
                    </a:lnTo>
                    <a:cubicBezTo>
                      <a:pt x="61" y="1581"/>
                      <a:pt x="0" y="2098"/>
                      <a:pt x="0" y="2584"/>
                    </a:cubicBezTo>
                    <a:cubicBezTo>
                      <a:pt x="0" y="3527"/>
                      <a:pt x="274" y="4438"/>
                      <a:pt x="821" y="5229"/>
                    </a:cubicBezTo>
                    <a:cubicBezTo>
                      <a:pt x="1034" y="5502"/>
                      <a:pt x="1247" y="5745"/>
                      <a:pt x="1490" y="5989"/>
                    </a:cubicBezTo>
                    <a:cubicBezTo>
                      <a:pt x="2371" y="6749"/>
                      <a:pt x="3496" y="7144"/>
                      <a:pt x="4681" y="7144"/>
                    </a:cubicBezTo>
                    <a:cubicBezTo>
                      <a:pt x="4955" y="7144"/>
                      <a:pt x="5228" y="7144"/>
                      <a:pt x="5502" y="7083"/>
                    </a:cubicBezTo>
                    <a:cubicBezTo>
                      <a:pt x="5958" y="6992"/>
                      <a:pt x="6262" y="6536"/>
                      <a:pt x="6171" y="6080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46"/>
              <p:cNvSpPr/>
              <p:nvPr/>
            </p:nvSpPr>
            <p:spPr>
              <a:xfrm rot="266616">
                <a:off x="5761871" y="3142548"/>
                <a:ext cx="416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" extrusionOk="0">
                    <a:moveTo>
                      <a:pt x="92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46"/>
              <p:cNvSpPr/>
              <p:nvPr/>
            </p:nvSpPr>
            <p:spPr>
              <a:xfrm rot="266616">
                <a:off x="5800064" y="2852130"/>
                <a:ext cx="135315" cy="101000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231" extrusionOk="0">
                    <a:moveTo>
                      <a:pt x="1745" y="0"/>
                    </a:moveTo>
                    <a:cubicBezTo>
                      <a:pt x="1617" y="0"/>
                      <a:pt x="1480" y="32"/>
                      <a:pt x="1338" y="103"/>
                    </a:cubicBezTo>
                    <a:cubicBezTo>
                      <a:pt x="851" y="316"/>
                      <a:pt x="395" y="620"/>
                      <a:pt x="0" y="984"/>
                    </a:cubicBezTo>
                    <a:cubicBezTo>
                      <a:pt x="274" y="1501"/>
                      <a:pt x="669" y="1957"/>
                      <a:pt x="1186" y="2231"/>
                    </a:cubicBezTo>
                    <a:cubicBezTo>
                      <a:pt x="1459" y="1987"/>
                      <a:pt x="1763" y="1805"/>
                      <a:pt x="2098" y="1653"/>
                    </a:cubicBezTo>
                    <a:cubicBezTo>
                      <a:pt x="2989" y="1234"/>
                      <a:pt x="2546" y="0"/>
                      <a:pt x="17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46"/>
              <p:cNvSpPr/>
              <p:nvPr/>
            </p:nvSpPr>
            <p:spPr>
              <a:xfrm rot="266616">
                <a:off x="5765984" y="3142708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46"/>
              <p:cNvSpPr/>
              <p:nvPr/>
            </p:nvSpPr>
            <p:spPr>
              <a:xfrm rot="266616">
                <a:off x="5765984" y="3142708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E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46"/>
              <p:cNvSpPr/>
              <p:nvPr/>
            </p:nvSpPr>
            <p:spPr>
              <a:xfrm rot="266616">
                <a:off x="5695695" y="2889457"/>
                <a:ext cx="147267" cy="297386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6569" extrusionOk="0">
                    <a:moveTo>
                      <a:pt x="2067" y="0"/>
                    </a:moveTo>
                    <a:cubicBezTo>
                      <a:pt x="1885" y="152"/>
                      <a:pt x="1703" y="335"/>
                      <a:pt x="1551" y="517"/>
                    </a:cubicBezTo>
                    <a:cubicBezTo>
                      <a:pt x="943" y="1277"/>
                      <a:pt x="487" y="2158"/>
                      <a:pt x="244" y="3101"/>
                    </a:cubicBezTo>
                    <a:cubicBezTo>
                      <a:pt x="92" y="3769"/>
                      <a:pt x="0" y="4469"/>
                      <a:pt x="0" y="5168"/>
                    </a:cubicBezTo>
                    <a:cubicBezTo>
                      <a:pt x="0" y="5380"/>
                      <a:pt x="0" y="5563"/>
                      <a:pt x="31" y="5776"/>
                    </a:cubicBezTo>
                    <a:cubicBezTo>
                      <a:pt x="59" y="6319"/>
                      <a:pt x="456" y="6568"/>
                      <a:pt x="862" y="6568"/>
                    </a:cubicBezTo>
                    <a:cubicBezTo>
                      <a:pt x="1342" y="6568"/>
                      <a:pt x="1832" y="6219"/>
                      <a:pt x="1733" y="5593"/>
                    </a:cubicBezTo>
                    <a:cubicBezTo>
                      <a:pt x="1733" y="5441"/>
                      <a:pt x="1733" y="5320"/>
                      <a:pt x="1733" y="5168"/>
                    </a:cubicBezTo>
                    <a:cubicBezTo>
                      <a:pt x="1733" y="4377"/>
                      <a:pt x="1854" y="3617"/>
                      <a:pt x="2128" y="2888"/>
                    </a:cubicBezTo>
                    <a:cubicBezTo>
                      <a:pt x="2310" y="2432"/>
                      <a:pt x="2554" y="2007"/>
                      <a:pt x="2888" y="1642"/>
                    </a:cubicBezTo>
                    <a:cubicBezTo>
                      <a:pt x="2979" y="1520"/>
                      <a:pt x="3131" y="1399"/>
                      <a:pt x="3253" y="1277"/>
                    </a:cubicBezTo>
                    <a:cubicBezTo>
                      <a:pt x="2736" y="973"/>
                      <a:pt x="2341" y="548"/>
                      <a:pt x="206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46"/>
              <p:cNvSpPr/>
              <p:nvPr/>
            </p:nvSpPr>
            <p:spPr>
              <a:xfrm rot="266616">
                <a:off x="5696824" y="2842646"/>
                <a:ext cx="216079" cy="364659"/>
              </a:xfrm>
              <a:custGeom>
                <a:avLst/>
                <a:gdLst/>
                <a:ahLst/>
                <a:cxnLst/>
                <a:rect l="l" t="t" r="r" b="b"/>
                <a:pathLst>
                  <a:path w="4773" h="8055" fill="none" extrusionOk="0">
                    <a:moveTo>
                      <a:pt x="4560" y="608"/>
                    </a:moveTo>
                    <a:cubicBezTo>
                      <a:pt x="4347" y="183"/>
                      <a:pt x="3830" y="0"/>
                      <a:pt x="3405" y="213"/>
                    </a:cubicBezTo>
                    <a:lnTo>
                      <a:pt x="3405" y="213"/>
                    </a:lnTo>
                    <a:cubicBezTo>
                      <a:pt x="2918" y="426"/>
                      <a:pt x="2462" y="730"/>
                      <a:pt x="2067" y="1094"/>
                    </a:cubicBezTo>
                    <a:cubicBezTo>
                      <a:pt x="1885" y="1246"/>
                      <a:pt x="1733" y="1429"/>
                      <a:pt x="1551" y="1611"/>
                    </a:cubicBezTo>
                    <a:cubicBezTo>
                      <a:pt x="943" y="2371"/>
                      <a:pt x="487" y="3252"/>
                      <a:pt x="274" y="4195"/>
                    </a:cubicBezTo>
                    <a:cubicBezTo>
                      <a:pt x="92" y="4863"/>
                      <a:pt x="0" y="5563"/>
                      <a:pt x="0" y="6262"/>
                    </a:cubicBezTo>
                    <a:cubicBezTo>
                      <a:pt x="0" y="6474"/>
                      <a:pt x="0" y="6657"/>
                      <a:pt x="31" y="6870"/>
                    </a:cubicBezTo>
                    <a:cubicBezTo>
                      <a:pt x="122" y="8055"/>
                      <a:pt x="1915" y="7842"/>
                      <a:pt x="1733" y="6687"/>
                    </a:cubicBezTo>
                    <a:lnTo>
                      <a:pt x="1672" y="6687"/>
                    </a:lnTo>
                    <a:lnTo>
                      <a:pt x="1733" y="6687"/>
                    </a:lnTo>
                    <a:lnTo>
                      <a:pt x="1733" y="6687"/>
                    </a:lnTo>
                    <a:cubicBezTo>
                      <a:pt x="1733" y="6535"/>
                      <a:pt x="1733" y="6414"/>
                      <a:pt x="1733" y="6262"/>
                    </a:cubicBezTo>
                    <a:cubicBezTo>
                      <a:pt x="1733" y="5502"/>
                      <a:pt x="1885" y="4711"/>
                      <a:pt x="2158" y="3982"/>
                    </a:cubicBezTo>
                    <a:cubicBezTo>
                      <a:pt x="2310" y="3526"/>
                      <a:pt x="2584" y="3131"/>
                      <a:pt x="2888" y="2736"/>
                    </a:cubicBezTo>
                    <a:cubicBezTo>
                      <a:pt x="3010" y="2614"/>
                      <a:pt x="3131" y="2493"/>
                      <a:pt x="3253" y="2371"/>
                    </a:cubicBezTo>
                    <a:cubicBezTo>
                      <a:pt x="3526" y="2128"/>
                      <a:pt x="3830" y="1915"/>
                      <a:pt x="4165" y="1763"/>
                    </a:cubicBezTo>
                    <a:cubicBezTo>
                      <a:pt x="4590" y="1550"/>
                      <a:pt x="4772" y="1034"/>
                      <a:pt x="4560" y="608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46"/>
              <p:cNvSpPr/>
              <p:nvPr/>
            </p:nvSpPr>
            <p:spPr>
              <a:xfrm rot="266616">
                <a:off x="5765984" y="3142708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4550" cap="flat" cmpd="sng">
                <a:solidFill>
                  <a:srgbClr val="00006B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46"/>
              <p:cNvSpPr/>
              <p:nvPr/>
            </p:nvSpPr>
            <p:spPr>
              <a:xfrm rot="266616">
                <a:off x="5761871" y="3142548"/>
                <a:ext cx="416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92" h="1" extrusionOk="0">
                    <a:moveTo>
                      <a:pt x="92" y="0"/>
                    </a:moveTo>
                    <a:lnTo>
                      <a:pt x="1" y="0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FFE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46"/>
              <p:cNvSpPr/>
              <p:nvPr/>
            </p:nvSpPr>
            <p:spPr>
              <a:xfrm rot="266616">
                <a:off x="5566035" y="3036898"/>
                <a:ext cx="243060" cy="182080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4022" extrusionOk="0">
                    <a:moveTo>
                      <a:pt x="1032" y="1"/>
                    </a:moveTo>
                    <a:cubicBezTo>
                      <a:pt x="744" y="1"/>
                      <a:pt x="466" y="55"/>
                      <a:pt x="274" y="196"/>
                    </a:cubicBezTo>
                    <a:cubicBezTo>
                      <a:pt x="91" y="318"/>
                      <a:pt x="0" y="530"/>
                      <a:pt x="31" y="774"/>
                    </a:cubicBezTo>
                    <a:cubicBezTo>
                      <a:pt x="61" y="1047"/>
                      <a:pt x="183" y="1321"/>
                      <a:pt x="365" y="1533"/>
                    </a:cubicBezTo>
                    <a:cubicBezTo>
                      <a:pt x="1186" y="2567"/>
                      <a:pt x="2249" y="3388"/>
                      <a:pt x="3496" y="3874"/>
                    </a:cubicBezTo>
                    <a:cubicBezTo>
                      <a:pt x="3753" y="3976"/>
                      <a:pt x="3975" y="4022"/>
                      <a:pt x="4163" y="4022"/>
                    </a:cubicBezTo>
                    <a:cubicBezTo>
                      <a:pt x="5368" y="4022"/>
                      <a:pt x="5176" y="2140"/>
                      <a:pt x="4256" y="1351"/>
                    </a:cubicBezTo>
                    <a:cubicBezTo>
                      <a:pt x="3617" y="804"/>
                      <a:pt x="2797" y="561"/>
                      <a:pt x="2067" y="226"/>
                    </a:cubicBezTo>
                    <a:cubicBezTo>
                      <a:pt x="1838" y="103"/>
                      <a:pt x="1427" y="1"/>
                      <a:pt x="1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46"/>
              <p:cNvSpPr/>
              <p:nvPr/>
            </p:nvSpPr>
            <p:spPr>
              <a:xfrm rot="266616">
                <a:off x="5541365" y="3051250"/>
                <a:ext cx="270902" cy="196884"/>
              </a:xfrm>
              <a:custGeom>
                <a:avLst/>
                <a:gdLst/>
                <a:ahLst/>
                <a:cxnLst/>
                <a:rect l="l" t="t" r="r" b="b"/>
                <a:pathLst>
                  <a:path w="5984" h="4349" extrusionOk="0">
                    <a:moveTo>
                      <a:pt x="737" y="1"/>
                    </a:moveTo>
                    <a:cubicBezTo>
                      <a:pt x="167" y="1"/>
                      <a:pt x="0" y="901"/>
                      <a:pt x="173" y="1443"/>
                    </a:cubicBezTo>
                    <a:cubicBezTo>
                      <a:pt x="629" y="2902"/>
                      <a:pt x="2422" y="4057"/>
                      <a:pt x="4094" y="4330"/>
                    </a:cubicBezTo>
                    <a:cubicBezTo>
                      <a:pt x="4172" y="4342"/>
                      <a:pt x="4248" y="4348"/>
                      <a:pt x="4322" y="4348"/>
                    </a:cubicBezTo>
                    <a:cubicBezTo>
                      <a:pt x="5350" y="4348"/>
                      <a:pt x="5984" y="3232"/>
                      <a:pt x="4793" y="2750"/>
                    </a:cubicBezTo>
                    <a:cubicBezTo>
                      <a:pt x="3699" y="2294"/>
                      <a:pt x="2604" y="1807"/>
                      <a:pt x="1875" y="926"/>
                    </a:cubicBezTo>
                    <a:cubicBezTo>
                      <a:pt x="1693" y="622"/>
                      <a:pt x="1449" y="379"/>
                      <a:pt x="1206" y="166"/>
                    </a:cubicBezTo>
                    <a:cubicBezTo>
                      <a:pt x="1027" y="50"/>
                      <a:pt x="871" y="1"/>
                      <a:pt x="7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46"/>
              <p:cNvSpPr/>
              <p:nvPr/>
            </p:nvSpPr>
            <p:spPr>
              <a:xfrm rot="266616">
                <a:off x="5321291" y="2219067"/>
                <a:ext cx="441755" cy="345464"/>
              </a:xfrm>
              <a:custGeom>
                <a:avLst/>
                <a:gdLst/>
                <a:ahLst/>
                <a:cxnLst/>
                <a:rect l="l" t="t" r="r" b="b"/>
                <a:pathLst>
                  <a:path w="9758" h="7631" extrusionOk="0">
                    <a:moveTo>
                      <a:pt x="183" y="0"/>
                    </a:moveTo>
                    <a:cubicBezTo>
                      <a:pt x="92" y="456"/>
                      <a:pt x="61" y="943"/>
                      <a:pt x="61" y="1399"/>
                    </a:cubicBezTo>
                    <a:cubicBezTo>
                      <a:pt x="0" y="3009"/>
                      <a:pt x="517" y="4590"/>
                      <a:pt x="1520" y="5867"/>
                    </a:cubicBezTo>
                    <a:cubicBezTo>
                      <a:pt x="2472" y="6967"/>
                      <a:pt x="3859" y="7631"/>
                      <a:pt x="5314" y="7631"/>
                    </a:cubicBezTo>
                    <a:cubicBezTo>
                      <a:pt x="5346" y="7631"/>
                      <a:pt x="5378" y="7630"/>
                      <a:pt x="5411" y="7630"/>
                    </a:cubicBezTo>
                    <a:cubicBezTo>
                      <a:pt x="6961" y="7569"/>
                      <a:pt x="8481" y="7082"/>
                      <a:pt x="9758" y="6201"/>
                    </a:cubicBezTo>
                    <a:lnTo>
                      <a:pt x="8846" y="4772"/>
                    </a:lnTo>
                    <a:cubicBezTo>
                      <a:pt x="7843" y="5441"/>
                      <a:pt x="6657" y="5836"/>
                      <a:pt x="5411" y="5897"/>
                    </a:cubicBezTo>
                    <a:cubicBezTo>
                      <a:pt x="5377" y="5898"/>
                      <a:pt x="5344" y="5899"/>
                      <a:pt x="5310" y="5899"/>
                    </a:cubicBezTo>
                    <a:cubicBezTo>
                      <a:pt x="4345" y="5899"/>
                      <a:pt x="3444" y="5476"/>
                      <a:pt x="2827" y="4742"/>
                    </a:cubicBezTo>
                    <a:cubicBezTo>
                      <a:pt x="2098" y="3769"/>
                      <a:pt x="1733" y="2584"/>
                      <a:pt x="1794" y="1399"/>
                    </a:cubicBezTo>
                    <a:cubicBezTo>
                      <a:pt x="1794" y="1003"/>
                      <a:pt x="1794" y="608"/>
                      <a:pt x="1855" y="243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3" name="Google Shape;5663;p46"/>
              <p:cNvSpPr/>
              <p:nvPr/>
            </p:nvSpPr>
            <p:spPr>
              <a:xfrm rot="266616">
                <a:off x="5283850" y="229645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4" name="Google Shape;5664;p46"/>
              <p:cNvSpPr/>
              <p:nvPr/>
            </p:nvSpPr>
            <p:spPr>
              <a:xfrm rot="266616">
                <a:off x="5460474" y="2293733"/>
                <a:ext cx="2807" cy="6926"/>
              </a:xfrm>
              <a:custGeom>
                <a:avLst/>
                <a:gdLst/>
                <a:ahLst/>
                <a:cxnLst/>
                <a:rect l="l" t="t" r="r" b="b"/>
                <a:pathLst>
                  <a:path w="62" h="153" extrusionOk="0">
                    <a:moveTo>
                      <a:pt x="61" y="1"/>
                    </a:moveTo>
                    <a:lnTo>
                      <a:pt x="0" y="122"/>
                    </a:lnTo>
                    <a:lnTo>
                      <a:pt x="31" y="153"/>
                    </a:lnTo>
                    <a:lnTo>
                      <a:pt x="61" y="153"/>
                    </a:lnTo>
                    <a:lnTo>
                      <a:pt x="61" y="1"/>
                    </a:lnTo>
                    <a:close/>
                  </a:path>
                </a:pathLst>
              </a:custGeom>
              <a:solidFill>
                <a:srgbClr val="0000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46"/>
              <p:cNvSpPr/>
              <p:nvPr/>
            </p:nvSpPr>
            <p:spPr>
              <a:xfrm rot="266616">
                <a:off x="5316125" y="2268602"/>
                <a:ext cx="45" cy="6926"/>
              </a:xfrm>
              <a:custGeom>
                <a:avLst/>
                <a:gdLst/>
                <a:ahLst/>
                <a:cxnLst/>
                <a:rect l="l" t="t" r="r" b="b"/>
                <a:pathLst>
                  <a:path w="1" h="153" extrusionOk="0">
                    <a:moveTo>
                      <a:pt x="1" y="153"/>
                    </a:moveTo>
                    <a:lnTo>
                      <a:pt x="1" y="153"/>
                    </a:lnTo>
                    <a:lnTo>
                      <a:pt x="1" y="1"/>
                    </a:lnTo>
                    <a:lnTo>
                      <a:pt x="1" y="153"/>
                    </a:lnTo>
                    <a:close/>
                  </a:path>
                </a:pathLst>
              </a:custGeom>
              <a:solidFill>
                <a:srgbClr val="0000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6" name="Google Shape;5666;p46"/>
              <p:cNvSpPr/>
              <p:nvPr/>
            </p:nvSpPr>
            <p:spPr>
              <a:xfrm rot="266616">
                <a:off x="5266623" y="2277472"/>
                <a:ext cx="217437" cy="99506"/>
              </a:xfrm>
              <a:custGeom>
                <a:avLst/>
                <a:gdLst/>
                <a:ahLst/>
                <a:cxnLst/>
                <a:rect l="l" t="t" r="r" b="b"/>
                <a:pathLst>
                  <a:path w="4803" h="2198" extrusionOk="0">
                    <a:moveTo>
                      <a:pt x="335" y="1"/>
                    </a:moveTo>
                    <a:cubicBezTo>
                      <a:pt x="183" y="122"/>
                      <a:pt x="61" y="305"/>
                      <a:pt x="31" y="518"/>
                    </a:cubicBezTo>
                    <a:cubicBezTo>
                      <a:pt x="0" y="578"/>
                      <a:pt x="0" y="609"/>
                      <a:pt x="0" y="670"/>
                    </a:cubicBezTo>
                    <a:cubicBezTo>
                      <a:pt x="0" y="974"/>
                      <a:pt x="152" y="1277"/>
                      <a:pt x="396" y="1460"/>
                    </a:cubicBezTo>
                    <a:cubicBezTo>
                      <a:pt x="639" y="1703"/>
                      <a:pt x="943" y="1855"/>
                      <a:pt x="1277" y="1946"/>
                    </a:cubicBezTo>
                    <a:cubicBezTo>
                      <a:pt x="1733" y="2098"/>
                      <a:pt x="2189" y="2189"/>
                      <a:pt x="2675" y="2189"/>
                    </a:cubicBezTo>
                    <a:lnTo>
                      <a:pt x="2858" y="2189"/>
                    </a:lnTo>
                    <a:cubicBezTo>
                      <a:pt x="2915" y="2195"/>
                      <a:pt x="2973" y="2197"/>
                      <a:pt x="3032" y="2197"/>
                    </a:cubicBezTo>
                    <a:cubicBezTo>
                      <a:pt x="3316" y="2197"/>
                      <a:pt x="3614" y="2138"/>
                      <a:pt x="3891" y="2037"/>
                    </a:cubicBezTo>
                    <a:cubicBezTo>
                      <a:pt x="4286" y="1885"/>
                      <a:pt x="4590" y="1581"/>
                      <a:pt x="4742" y="1186"/>
                    </a:cubicBezTo>
                    <a:cubicBezTo>
                      <a:pt x="4773" y="1095"/>
                      <a:pt x="4803" y="974"/>
                      <a:pt x="4803" y="882"/>
                    </a:cubicBezTo>
                    <a:cubicBezTo>
                      <a:pt x="4803" y="791"/>
                      <a:pt x="4803" y="700"/>
                      <a:pt x="4773" y="639"/>
                    </a:cubicBezTo>
                    <a:cubicBezTo>
                      <a:pt x="4694" y="639"/>
                      <a:pt x="4594" y="572"/>
                      <a:pt x="4471" y="572"/>
                    </a:cubicBezTo>
                    <a:cubicBezTo>
                      <a:pt x="4451" y="572"/>
                      <a:pt x="4430" y="574"/>
                      <a:pt x="4408" y="578"/>
                    </a:cubicBezTo>
                    <a:cubicBezTo>
                      <a:pt x="4469" y="670"/>
                      <a:pt x="4469" y="761"/>
                      <a:pt x="4499" y="882"/>
                    </a:cubicBezTo>
                    <a:cubicBezTo>
                      <a:pt x="4499" y="943"/>
                      <a:pt x="4469" y="1034"/>
                      <a:pt x="4438" y="1095"/>
                    </a:cubicBezTo>
                    <a:cubicBezTo>
                      <a:pt x="4317" y="1399"/>
                      <a:pt x="4073" y="1642"/>
                      <a:pt x="3770" y="1733"/>
                    </a:cubicBezTo>
                    <a:cubicBezTo>
                      <a:pt x="3466" y="1825"/>
                      <a:pt x="3162" y="1885"/>
                      <a:pt x="2858" y="1885"/>
                    </a:cubicBezTo>
                    <a:lnTo>
                      <a:pt x="2675" y="1885"/>
                    </a:lnTo>
                    <a:cubicBezTo>
                      <a:pt x="2250" y="1855"/>
                      <a:pt x="1794" y="1794"/>
                      <a:pt x="1368" y="1642"/>
                    </a:cubicBezTo>
                    <a:cubicBezTo>
                      <a:pt x="1095" y="1551"/>
                      <a:pt x="852" y="1429"/>
                      <a:pt x="608" y="1247"/>
                    </a:cubicBezTo>
                    <a:cubicBezTo>
                      <a:pt x="456" y="1095"/>
                      <a:pt x="365" y="882"/>
                      <a:pt x="335" y="670"/>
                    </a:cubicBezTo>
                    <a:cubicBezTo>
                      <a:pt x="335" y="639"/>
                      <a:pt x="335" y="609"/>
                      <a:pt x="335" y="578"/>
                    </a:cubicBezTo>
                    <a:cubicBezTo>
                      <a:pt x="365" y="426"/>
                      <a:pt x="456" y="305"/>
                      <a:pt x="578" y="214"/>
                    </a:cubicBezTo>
                    <a:cubicBezTo>
                      <a:pt x="639" y="153"/>
                      <a:pt x="760" y="122"/>
                      <a:pt x="852" y="92"/>
                    </a:cubicBezTo>
                    <a:cubicBezTo>
                      <a:pt x="821" y="31"/>
                      <a:pt x="745" y="24"/>
                      <a:pt x="650" y="24"/>
                    </a:cubicBezTo>
                    <a:cubicBezTo>
                      <a:pt x="619" y="24"/>
                      <a:pt x="585" y="25"/>
                      <a:pt x="550" y="25"/>
                    </a:cubicBezTo>
                    <a:cubicBezTo>
                      <a:pt x="480" y="25"/>
                      <a:pt x="406" y="2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7" name="Google Shape;5667;p46"/>
              <p:cNvSpPr/>
              <p:nvPr/>
            </p:nvSpPr>
            <p:spPr>
              <a:xfrm rot="266616">
                <a:off x="5286095" y="2260608"/>
                <a:ext cx="31690" cy="1521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336" extrusionOk="0">
                    <a:moveTo>
                      <a:pt x="670" y="1"/>
                    </a:moveTo>
                    <a:cubicBezTo>
                      <a:pt x="457" y="1"/>
                      <a:pt x="214" y="92"/>
                      <a:pt x="31" y="213"/>
                    </a:cubicBezTo>
                    <a:lnTo>
                      <a:pt x="1" y="244"/>
                    </a:lnTo>
                    <a:cubicBezTo>
                      <a:pt x="72" y="264"/>
                      <a:pt x="146" y="268"/>
                      <a:pt x="217" y="268"/>
                    </a:cubicBezTo>
                    <a:cubicBezTo>
                      <a:pt x="252" y="268"/>
                      <a:pt x="287" y="267"/>
                      <a:pt x="320" y="267"/>
                    </a:cubicBezTo>
                    <a:cubicBezTo>
                      <a:pt x="419" y="267"/>
                      <a:pt x="502" y="274"/>
                      <a:pt x="548" y="335"/>
                    </a:cubicBezTo>
                    <a:cubicBezTo>
                      <a:pt x="578" y="335"/>
                      <a:pt x="639" y="305"/>
                      <a:pt x="700" y="305"/>
                    </a:cubicBezTo>
                    <a:lnTo>
                      <a:pt x="700" y="153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rgbClr val="0000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46"/>
              <p:cNvSpPr/>
              <p:nvPr/>
            </p:nvSpPr>
            <p:spPr>
              <a:xfrm rot="266616">
                <a:off x="5315014" y="2269701"/>
                <a:ext cx="170672" cy="39929"/>
              </a:xfrm>
              <a:custGeom>
                <a:avLst/>
                <a:gdLst/>
                <a:ahLst/>
                <a:cxnLst/>
                <a:rect l="l" t="t" r="r" b="b"/>
                <a:pathLst>
                  <a:path w="3770" h="882" extrusionOk="0">
                    <a:moveTo>
                      <a:pt x="3163" y="575"/>
                    </a:moveTo>
                    <a:lnTo>
                      <a:pt x="3162" y="578"/>
                    </a:lnTo>
                    <a:lnTo>
                      <a:pt x="3192" y="578"/>
                    </a:lnTo>
                    <a:lnTo>
                      <a:pt x="3163" y="575"/>
                    </a:lnTo>
                    <a:close/>
                    <a:moveTo>
                      <a:pt x="1" y="0"/>
                    </a:moveTo>
                    <a:lnTo>
                      <a:pt x="1" y="152"/>
                    </a:lnTo>
                    <a:lnTo>
                      <a:pt x="1" y="304"/>
                    </a:lnTo>
                    <a:lnTo>
                      <a:pt x="3163" y="575"/>
                    </a:lnTo>
                    <a:lnTo>
                      <a:pt x="3163" y="575"/>
                    </a:lnTo>
                    <a:lnTo>
                      <a:pt x="3253" y="426"/>
                    </a:lnTo>
                    <a:lnTo>
                      <a:pt x="3253" y="578"/>
                    </a:lnTo>
                    <a:lnTo>
                      <a:pt x="3222" y="578"/>
                    </a:lnTo>
                    <a:cubicBezTo>
                      <a:pt x="3283" y="638"/>
                      <a:pt x="3344" y="730"/>
                      <a:pt x="3405" y="790"/>
                    </a:cubicBezTo>
                    <a:cubicBezTo>
                      <a:pt x="3418" y="787"/>
                      <a:pt x="3432" y="786"/>
                      <a:pt x="3446" y="786"/>
                    </a:cubicBezTo>
                    <a:cubicBezTo>
                      <a:pt x="3559" y="786"/>
                      <a:pt x="3689" y="882"/>
                      <a:pt x="3770" y="882"/>
                    </a:cubicBezTo>
                    <a:cubicBezTo>
                      <a:pt x="3709" y="638"/>
                      <a:pt x="3557" y="426"/>
                      <a:pt x="3344" y="304"/>
                    </a:cubicBezTo>
                    <a:lnTo>
                      <a:pt x="3314" y="27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46"/>
              <p:cNvSpPr/>
              <p:nvPr/>
            </p:nvSpPr>
            <p:spPr>
              <a:xfrm rot="266616">
                <a:off x="5397429" y="1928592"/>
                <a:ext cx="81262" cy="160214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3539" extrusionOk="0">
                    <a:moveTo>
                      <a:pt x="1594" y="1"/>
                    </a:moveTo>
                    <a:cubicBezTo>
                      <a:pt x="1570" y="1"/>
                      <a:pt x="1545" y="4"/>
                      <a:pt x="1521" y="13"/>
                    </a:cubicBezTo>
                    <a:cubicBezTo>
                      <a:pt x="1460" y="13"/>
                      <a:pt x="1369" y="43"/>
                      <a:pt x="1308" y="104"/>
                    </a:cubicBezTo>
                    <a:cubicBezTo>
                      <a:pt x="214" y="712"/>
                      <a:pt x="62" y="2171"/>
                      <a:pt x="1" y="3235"/>
                    </a:cubicBezTo>
                    <a:cubicBezTo>
                      <a:pt x="31" y="3387"/>
                      <a:pt x="92" y="3539"/>
                      <a:pt x="244" y="3539"/>
                    </a:cubicBezTo>
                    <a:cubicBezTo>
                      <a:pt x="366" y="3508"/>
                      <a:pt x="396" y="3417"/>
                      <a:pt x="426" y="3326"/>
                    </a:cubicBezTo>
                    <a:cubicBezTo>
                      <a:pt x="578" y="2900"/>
                      <a:pt x="639" y="2505"/>
                      <a:pt x="670" y="2080"/>
                    </a:cubicBezTo>
                    <a:cubicBezTo>
                      <a:pt x="700" y="1654"/>
                      <a:pt x="822" y="1228"/>
                      <a:pt x="974" y="833"/>
                    </a:cubicBezTo>
                    <a:cubicBezTo>
                      <a:pt x="1156" y="499"/>
                      <a:pt x="1430" y="225"/>
                      <a:pt x="1794" y="73"/>
                    </a:cubicBezTo>
                    <a:cubicBezTo>
                      <a:pt x="1728" y="29"/>
                      <a:pt x="1661" y="1"/>
                      <a:pt x="15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46"/>
              <p:cNvSpPr/>
              <p:nvPr/>
            </p:nvSpPr>
            <p:spPr>
              <a:xfrm rot="266616">
                <a:off x="5321501" y="1935026"/>
                <a:ext cx="72977" cy="183484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4053" extrusionOk="0">
                    <a:moveTo>
                      <a:pt x="1387" y="1"/>
                    </a:moveTo>
                    <a:cubicBezTo>
                      <a:pt x="1315" y="1"/>
                      <a:pt x="1247" y="23"/>
                      <a:pt x="1186" y="69"/>
                    </a:cubicBezTo>
                    <a:cubicBezTo>
                      <a:pt x="1034" y="130"/>
                      <a:pt x="912" y="251"/>
                      <a:pt x="821" y="373"/>
                    </a:cubicBezTo>
                    <a:cubicBezTo>
                      <a:pt x="487" y="890"/>
                      <a:pt x="274" y="1437"/>
                      <a:pt x="183" y="2045"/>
                    </a:cubicBezTo>
                    <a:cubicBezTo>
                      <a:pt x="122" y="2349"/>
                      <a:pt x="61" y="2683"/>
                      <a:pt x="31" y="2987"/>
                    </a:cubicBezTo>
                    <a:cubicBezTo>
                      <a:pt x="1" y="3139"/>
                      <a:pt x="1" y="3321"/>
                      <a:pt x="31" y="3504"/>
                    </a:cubicBezTo>
                    <a:cubicBezTo>
                      <a:pt x="31" y="3625"/>
                      <a:pt x="153" y="3808"/>
                      <a:pt x="122" y="3929"/>
                    </a:cubicBezTo>
                    <a:cubicBezTo>
                      <a:pt x="122" y="3960"/>
                      <a:pt x="153" y="3990"/>
                      <a:pt x="183" y="4020"/>
                    </a:cubicBezTo>
                    <a:cubicBezTo>
                      <a:pt x="226" y="4042"/>
                      <a:pt x="269" y="4052"/>
                      <a:pt x="311" y="4052"/>
                    </a:cubicBezTo>
                    <a:cubicBezTo>
                      <a:pt x="387" y="4052"/>
                      <a:pt x="458" y="4018"/>
                      <a:pt x="517" y="3960"/>
                    </a:cubicBezTo>
                    <a:cubicBezTo>
                      <a:pt x="578" y="3838"/>
                      <a:pt x="608" y="3747"/>
                      <a:pt x="639" y="3625"/>
                    </a:cubicBezTo>
                    <a:cubicBezTo>
                      <a:pt x="760" y="2865"/>
                      <a:pt x="669" y="2105"/>
                      <a:pt x="852" y="1346"/>
                    </a:cubicBezTo>
                    <a:cubicBezTo>
                      <a:pt x="973" y="859"/>
                      <a:pt x="1247" y="403"/>
                      <a:pt x="1612" y="69"/>
                    </a:cubicBezTo>
                    <a:cubicBezTo>
                      <a:pt x="1536" y="23"/>
                      <a:pt x="1460" y="1"/>
                      <a:pt x="138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46"/>
              <p:cNvSpPr/>
              <p:nvPr/>
            </p:nvSpPr>
            <p:spPr>
              <a:xfrm rot="266616">
                <a:off x="5314574" y="2017417"/>
                <a:ext cx="2807" cy="16569"/>
              </a:xfrm>
              <a:custGeom>
                <a:avLst/>
                <a:gdLst/>
                <a:ahLst/>
                <a:cxnLst/>
                <a:rect l="l" t="t" r="r" b="b"/>
                <a:pathLst>
                  <a:path w="62" h="366" extrusionOk="0">
                    <a:moveTo>
                      <a:pt x="31" y="1"/>
                    </a:moveTo>
                    <a:cubicBezTo>
                      <a:pt x="31" y="106"/>
                      <a:pt x="31" y="211"/>
                      <a:pt x="11" y="316"/>
                    </a:cubicBezTo>
                    <a:lnTo>
                      <a:pt x="11" y="316"/>
                    </a:lnTo>
                    <a:cubicBezTo>
                      <a:pt x="20" y="286"/>
                      <a:pt x="31" y="250"/>
                      <a:pt x="31" y="213"/>
                    </a:cubicBezTo>
                    <a:cubicBezTo>
                      <a:pt x="61" y="153"/>
                      <a:pt x="61" y="61"/>
                      <a:pt x="31" y="1"/>
                    </a:cubicBezTo>
                    <a:close/>
                    <a:moveTo>
                      <a:pt x="11" y="316"/>
                    </a:moveTo>
                    <a:cubicBezTo>
                      <a:pt x="5" y="336"/>
                      <a:pt x="1" y="353"/>
                      <a:pt x="1" y="365"/>
                    </a:cubicBezTo>
                    <a:cubicBezTo>
                      <a:pt x="5" y="349"/>
                      <a:pt x="8" y="333"/>
                      <a:pt x="11" y="316"/>
                    </a:cubicBezTo>
                    <a:close/>
                  </a:path>
                </a:pathLst>
              </a:custGeom>
              <a:solidFill>
                <a:srgbClr val="CFE8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46"/>
              <p:cNvSpPr/>
              <p:nvPr/>
            </p:nvSpPr>
            <p:spPr>
              <a:xfrm rot="266616">
                <a:off x="5420054" y="2104142"/>
                <a:ext cx="66096" cy="114264"/>
              </a:xfrm>
              <a:custGeom>
                <a:avLst/>
                <a:gdLst/>
                <a:ahLst/>
                <a:cxnLst/>
                <a:rect l="l" t="t" r="r" b="b"/>
                <a:pathLst>
                  <a:path w="1460" h="2524" extrusionOk="0">
                    <a:moveTo>
                      <a:pt x="1429" y="0"/>
                    </a:moveTo>
                    <a:lnTo>
                      <a:pt x="1429" y="0"/>
                    </a:lnTo>
                    <a:cubicBezTo>
                      <a:pt x="1095" y="92"/>
                      <a:pt x="791" y="244"/>
                      <a:pt x="578" y="517"/>
                    </a:cubicBezTo>
                    <a:cubicBezTo>
                      <a:pt x="366" y="760"/>
                      <a:pt x="183" y="1034"/>
                      <a:pt x="92" y="1338"/>
                    </a:cubicBezTo>
                    <a:cubicBezTo>
                      <a:pt x="1" y="1672"/>
                      <a:pt x="62" y="2037"/>
                      <a:pt x="244" y="2311"/>
                    </a:cubicBezTo>
                    <a:cubicBezTo>
                      <a:pt x="366" y="2432"/>
                      <a:pt x="548" y="2493"/>
                      <a:pt x="700" y="2523"/>
                    </a:cubicBezTo>
                    <a:cubicBezTo>
                      <a:pt x="639" y="1915"/>
                      <a:pt x="761" y="1307"/>
                      <a:pt x="1034" y="791"/>
                    </a:cubicBezTo>
                    <a:cubicBezTo>
                      <a:pt x="1065" y="700"/>
                      <a:pt x="1156" y="608"/>
                      <a:pt x="1247" y="578"/>
                    </a:cubicBezTo>
                    <a:cubicBezTo>
                      <a:pt x="1277" y="563"/>
                      <a:pt x="1308" y="555"/>
                      <a:pt x="1338" y="555"/>
                    </a:cubicBezTo>
                    <a:cubicBezTo>
                      <a:pt x="1369" y="555"/>
                      <a:pt x="1399" y="563"/>
                      <a:pt x="1429" y="578"/>
                    </a:cubicBezTo>
                    <a:lnTo>
                      <a:pt x="1429" y="517"/>
                    </a:lnTo>
                    <a:cubicBezTo>
                      <a:pt x="1399" y="274"/>
                      <a:pt x="1460" y="274"/>
                      <a:pt x="142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46"/>
              <p:cNvSpPr/>
              <p:nvPr/>
            </p:nvSpPr>
            <p:spPr>
              <a:xfrm rot="266616">
                <a:off x="5322613" y="2117304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46"/>
              <p:cNvSpPr/>
              <p:nvPr/>
            </p:nvSpPr>
            <p:spPr>
              <a:xfrm rot="266616">
                <a:off x="5389670" y="2089370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46"/>
              <p:cNvSpPr/>
              <p:nvPr/>
            </p:nvSpPr>
            <p:spPr>
              <a:xfrm rot="266616">
                <a:off x="5239526" y="1920997"/>
                <a:ext cx="319252" cy="413189"/>
              </a:xfrm>
              <a:custGeom>
                <a:avLst/>
                <a:gdLst/>
                <a:ahLst/>
                <a:cxnLst/>
                <a:rect l="l" t="t" r="r" b="b"/>
                <a:pathLst>
                  <a:path w="7052" h="9127" extrusionOk="0">
                    <a:moveTo>
                      <a:pt x="5411" y="4681"/>
                    </a:moveTo>
                    <a:lnTo>
                      <a:pt x="5411" y="4711"/>
                    </a:lnTo>
                    <a:cubicBezTo>
                      <a:pt x="5411" y="4772"/>
                      <a:pt x="5441" y="4833"/>
                      <a:pt x="5441" y="4894"/>
                    </a:cubicBezTo>
                    <a:cubicBezTo>
                      <a:pt x="5441" y="4955"/>
                      <a:pt x="5441" y="4985"/>
                      <a:pt x="5471" y="5046"/>
                    </a:cubicBezTo>
                    <a:cubicBezTo>
                      <a:pt x="5532" y="5198"/>
                      <a:pt x="5593" y="5350"/>
                      <a:pt x="5654" y="5471"/>
                    </a:cubicBezTo>
                    <a:cubicBezTo>
                      <a:pt x="5715" y="5532"/>
                      <a:pt x="5745" y="5562"/>
                      <a:pt x="5806" y="5623"/>
                    </a:cubicBezTo>
                    <a:cubicBezTo>
                      <a:pt x="5775" y="5623"/>
                      <a:pt x="5745" y="5654"/>
                      <a:pt x="5715" y="5684"/>
                    </a:cubicBezTo>
                    <a:cubicBezTo>
                      <a:pt x="5654" y="5745"/>
                      <a:pt x="5563" y="5836"/>
                      <a:pt x="5532" y="5927"/>
                    </a:cubicBezTo>
                    <a:cubicBezTo>
                      <a:pt x="5411" y="6170"/>
                      <a:pt x="5259" y="6383"/>
                      <a:pt x="5137" y="6596"/>
                    </a:cubicBezTo>
                    <a:lnTo>
                      <a:pt x="5137" y="6657"/>
                    </a:lnTo>
                    <a:lnTo>
                      <a:pt x="5107" y="6657"/>
                    </a:lnTo>
                    <a:cubicBezTo>
                      <a:pt x="5076" y="6626"/>
                      <a:pt x="5046" y="6626"/>
                      <a:pt x="5015" y="6596"/>
                    </a:cubicBezTo>
                    <a:cubicBezTo>
                      <a:pt x="4985" y="6565"/>
                      <a:pt x="4955" y="6505"/>
                      <a:pt x="4924" y="6444"/>
                    </a:cubicBezTo>
                    <a:cubicBezTo>
                      <a:pt x="4894" y="6353"/>
                      <a:pt x="4894" y="6262"/>
                      <a:pt x="4894" y="6170"/>
                    </a:cubicBezTo>
                    <a:cubicBezTo>
                      <a:pt x="4924" y="5684"/>
                      <a:pt x="5046" y="5258"/>
                      <a:pt x="5259" y="4833"/>
                    </a:cubicBezTo>
                    <a:cubicBezTo>
                      <a:pt x="5259" y="4803"/>
                      <a:pt x="5289" y="4742"/>
                      <a:pt x="5319" y="4711"/>
                    </a:cubicBezTo>
                    <a:lnTo>
                      <a:pt x="5380" y="4681"/>
                    </a:lnTo>
                    <a:close/>
                    <a:moveTo>
                      <a:pt x="4712" y="0"/>
                    </a:moveTo>
                    <a:cubicBezTo>
                      <a:pt x="4620" y="0"/>
                      <a:pt x="4529" y="61"/>
                      <a:pt x="4438" y="91"/>
                    </a:cubicBezTo>
                    <a:cubicBezTo>
                      <a:pt x="4012" y="365"/>
                      <a:pt x="3648" y="730"/>
                      <a:pt x="3465" y="1216"/>
                    </a:cubicBezTo>
                    <a:lnTo>
                      <a:pt x="3496" y="1064"/>
                    </a:lnTo>
                    <a:lnTo>
                      <a:pt x="3496" y="882"/>
                    </a:lnTo>
                    <a:cubicBezTo>
                      <a:pt x="3496" y="790"/>
                      <a:pt x="3465" y="699"/>
                      <a:pt x="3435" y="638"/>
                    </a:cubicBezTo>
                    <a:cubicBezTo>
                      <a:pt x="3405" y="547"/>
                      <a:pt x="3344" y="456"/>
                      <a:pt x="3283" y="395"/>
                    </a:cubicBezTo>
                    <a:cubicBezTo>
                      <a:pt x="3192" y="304"/>
                      <a:pt x="3070" y="274"/>
                      <a:pt x="2918" y="274"/>
                    </a:cubicBezTo>
                    <a:cubicBezTo>
                      <a:pt x="2827" y="274"/>
                      <a:pt x="2736" y="304"/>
                      <a:pt x="2645" y="334"/>
                    </a:cubicBezTo>
                    <a:cubicBezTo>
                      <a:pt x="2462" y="426"/>
                      <a:pt x="2310" y="578"/>
                      <a:pt x="2219" y="730"/>
                    </a:cubicBezTo>
                    <a:cubicBezTo>
                      <a:pt x="1915" y="1185"/>
                      <a:pt x="1702" y="1702"/>
                      <a:pt x="1611" y="2249"/>
                    </a:cubicBezTo>
                    <a:cubicBezTo>
                      <a:pt x="1581" y="2158"/>
                      <a:pt x="1550" y="2037"/>
                      <a:pt x="1490" y="1945"/>
                    </a:cubicBezTo>
                    <a:cubicBezTo>
                      <a:pt x="1398" y="1824"/>
                      <a:pt x="1246" y="1733"/>
                      <a:pt x="1064" y="1733"/>
                    </a:cubicBezTo>
                    <a:cubicBezTo>
                      <a:pt x="973" y="1733"/>
                      <a:pt x="912" y="1733"/>
                      <a:pt x="821" y="1763"/>
                    </a:cubicBezTo>
                    <a:cubicBezTo>
                      <a:pt x="669" y="1854"/>
                      <a:pt x="547" y="1976"/>
                      <a:pt x="487" y="2097"/>
                    </a:cubicBezTo>
                    <a:cubicBezTo>
                      <a:pt x="152" y="2796"/>
                      <a:pt x="0" y="3556"/>
                      <a:pt x="31" y="4347"/>
                    </a:cubicBezTo>
                    <a:cubicBezTo>
                      <a:pt x="31" y="4985"/>
                      <a:pt x="122" y="5623"/>
                      <a:pt x="304" y="6231"/>
                    </a:cubicBezTo>
                    <a:cubicBezTo>
                      <a:pt x="578" y="7325"/>
                      <a:pt x="1368" y="8207"/>
                      <a:pt x="2432" y="8632"/>
                    </a:cubicBezTo>
                    <a:cubicBezTo>
                      <a:pt x="2443" y="8638"/>
                      <a:pt x="2455" y="8640"/>
                      <a:pt x="2468" y="8640"/>
                    </a:cubicBezTo>
                    <a:cubicBezTo>
                      <a:pt x="2524" y="8640"/>
                      <a:pt x="2589" y="8591"/>
                      <a:pt x="2614" y="8541"/>
                    </a:cubicBezTo>
                    <a:cubicBezTo>
                      <a:pt x="2645" y="8450"/>
                      <a:pt x="2614" y="8359"/>
                      <a:pt x="2523" y="8328"/>
                    </a:cubicBezTo>
                    <a:cubicBezTo>
                      <a:pt x="1581" y="7964"/>
                      <a:pt x="851" y="7143"/>
                      <a:pt x="608" y="6140"/>
                    </a:cubicBezTo>
                    <a:cubicBezTo>
                      <a:pt x="456" y="5562"/>
                      <a:pt x="365" y="4955"/>
                      <a:pt x="365" y="4347"/>
                    </a:cubicBezTo>
                    <a:cubicBezTo>
                      <a:pt x="335" y="3617"/>
                      <a:pt x="517" y="2888"/>
                      <a:pt x="851" y="2249"/>
                    </a:cubicBezTo>
                    <a:cubicBezTo>
                      <a:pt x="882" y="2158"/>
                      <a:pt x="942" y="2097"/>
                      <a:pt x="1034" y="2037"/>
                    </a:cubicBezTo>
                    <a:cubicBezTo>
                      <a:pt x="1064" y="2037"/>
                      <a:pt x="1125" y="2006"/>
                      <a:pt x="1155" y="2006"/>
                    </a:cubicBezTo>
                    <a:cubicBezTo>
                      <a:pt x="1216" y="2006"/>
                      <a:pt x="1277" y="2067"/>
                      <a:pt x="1307" y="2128"/>
                    </a:cubicBezTo>
                    <a:cubicBezTo>
                      <a:pt x="1368" y="2189"/>
                      <a:pt x="1398" y="2280"/>
                      <a:pt x="1398" y="2371"/>
                    </a:cubicBezTo>
                    <a:cubicBezTo>
                      <a:pt x="1398" y="2401"/>
                      <a:pt x="1398" y="2432"/>
                      <a:pt x="1398" y="2492"/>
                    </a:cubicBezTo>
                    <a:cubicBezTo>
                      <a:pt x="1307" y="2796"/>
                      <a:pt x="1246" y="3131"/>
                      <a:pt x="1246" y="3465"/>
                    </a:cubicBezTo>
                    <a:cubicBezTo>
                      <a:pt x="1246" y="3799"/>
                      <a:pt x="1307" y="4164"/>
                      <a:pt x="1459" y="4468"/>
                    </a:cubicBezTo>
                    <a:lnTo>
                      <a:pt x="1459" y="4499"/>
                    </a:lnTo>
                    <a:cubicBezTo>
                      <a:pt x="1520" y="4559"/>
                      <a:pt x="1581" y="4590"/>
                      <a:pt x="1642" y="4590"/>
                    </a:cubicBezTo>
                    <a:cubicBezTo>
                      <a:pt x="1702" y="4590"/>
                      <a:pt x="1794" y="4559"/>
                      <a:pt x="1824" y="4499"/>
                    </a:cubicBezTo>
                    <a:cubicBezTo>
                      <a:pt x="1885" y="4407"/>
                      <a:pt x="1885" y="4347"/>
                      <a:pt x="1885" y="4286"/>
                    </a:cubicBezTo>
                    <a:cubicBezTo>
                      <a:pt x="1885" y="4195"/>
                      <a:pt x="1885" y="4103"/>
                      <a:pt x="1854" y="4043"/>
                    </a:cubicBezTo>
                    <a:cubicBezTo>
                      <a:pt x="1854" y="3982"/>
                      <a:pt x="1824" y="3921"/>
                      <a:pt x="1824" y="3891"/>
                    </a:cubicBezTo>
                    <a:cubicBezTo>
                      <a:pt x="1824" y="3830"/>
                      <a:pt x="1824" y="3769"/>
                      <a:pt x="1824" y="3708"/>
                    </a:cubicBezTo>
                    <a:cubicBezTo>
                      <a:pt x="1824" y="3617"/>
                      <a:pt x="1824" y="3526"/>
                      <a:pt x="1824" y="3404"/>
                    </a:cubicBezTo>
                    <a:cubicBezTo>
                      <a:pt x="1885" y="3100"/>
                      <a:pt x="1915" y="2796"/>
                      <a:pt x="1976" y="2492"/>
                    </a:cubicBezTo>
                    <a:cubicBezTo>
                      <a:pt x="2037" y="1915"/>
                      <a:pt x="2249" y="1368"/>
                      <a:pt x="2584" y="912"/>
                    </a:cubicBezTo>
                    <a:cubicBezTo>
                      <a:pt x="2645" y="790"/>
                      <a:pt x="2736" y="699"/>
                      <a:pt x="2857" y="638"/>
                    </a:cubicBezTo>
                    <a:cubicBezTo>
                      <a:pt x="2918" y="608"/>
                      <a:pt x="2979" y="578"/>
                      <a:pt x="3040" y="578"/>
                    </a:cubicBezTo>
                    <a:cubicBezTo>
                      <a:pt x="3070" y="578"/>
                      <a:pt x="3131" y="608"/>
                      <a:pt x="3192" y="638"/>
                    </a:cubicBezTo>
                    <a:cubicBezTo>
                      <a:pt x="3222" y="669"/>
                      <a:pt x="3222" y="699"/>
                      <a:pt x="3253" y="730"/>
                    </a:cubicBezTo>
                    <a:cubicBezTo>
                      <a:pt x="3253" y="760"/>
                      <a:pt x="3253" y="821"/>
                      <a:pt x="3253" y="882"/>
                    </a:cubicBezTo>
                    <a:lnTo>
                      <a:pt x="3253" y="1003"/>
                    </a:lnTo>
                    <a:cubicBezTo>
                      <a:pt x="3161" y="1702"/>
                      <a:pt x="2918" y="2310"/>
                      <a:pt x="2918" y="3009"/>
                    </a:cubicBezTo>
                    <a:cubicBezTo>
                      <a:pt x="2918" y="3192"/>
                      <a:pt x="2949" y="3374"/>
                      <a:pt x="2979" y="3556"/>
                    </a:cubicBezTo>
                    <a:cubicBezTo>
                      <a:pt x="2979" y="3617"/>
                      <a:pt x="3040" y="3678"/>
                      <a:pt x="3101" y="3739"/>
                    </a:cubicBezTo>
                    <a:cubicBezTo>
                      <a:pt x="3131" y="3739"/>
                      <a:pt x="3161" y="3769"/>
                      <a:pt x="3192" y="3769"/>
                    </a:cubicBezTo>
                    <a:lnTo>
                      <a:pt x="3253" y="3769"/>
                    </a:lnTo>
                    <a:cubicBezTo>
                      <a:pt x="3313" y="3739"/>
                      <a:pt x="3344" y="3708"/>
                      <a:pt x="3374" y="3648"/>
                    </a:cubicBezTo>
                    <a:cubicBezTo>
                      <a:pt x="3405" y="3617"/>
                      <a:pt x="3405" y="3587"/>
                      <a:pt x="3405" y="3556"/>
                    </a:cubicBezTo>
                    <a:cubicBezTo>
                      <a:pt x="3435" y="2948"/>
                      <a:pt x="3526" y="2340"/>
                      <a:pt x="3678" y="1763"/>
                    </a:cubicBezTo>
                    <a:cubicBezTo>
                      <a:pt x="3800" y="1185"/>
                      <a:pt x="4164" y="669"/>
                      <a:pt x="4681" y="365"/>
                    </a:cubicBezTo>
                    <a:cubicBezTo>
                      <a:pt x="4712" y="334"/>
                      <a:pt x="4772" y="304"/>
                      <a:pt x="4833" y="304"/>
                    </a:cubicBezTo>
                    <a:cubicBezTo>
                      <a:pt x="4894" y="304"/>
                      <a:pt x="4955" y="334"/>
                      <a:pt x="5015" y="365"/>
                    </a:cubicBezTo>
                    <a:cubicBezTo>
                      <a:pt x="5046" y="426"/>
                      <a:pt x="5076" y="486"/>
                      <a:pt x="5107" y="547"/>
                    </a:cubicBezTo>
                    <a:cubicBezTo>
                      <a:pt x="5107" y="578"/>
                      <a:pt x="5107" y="608"/>
                      <a:pt x="5107" y="638"/>
                    </a:cubicBezTo>
                    <a:cubicBezTo>
                      <a:pt x="5076" y="760"/>
                      <a:pt x="5046" y="912"/>
                      <a:pt x="5015" y="1064"/>
                    </a:cubicBezTo>
                    <a:cubicBezTo>
                      <a:pt x="4924" y="1337"/>
                      <a:pt x="4772" y="1672"/>
                      <a:pt x="4651" y="2006"/>
                    </a:cubicBezTo>
                    <a:cubicBezTo>
                      <a:pt x="4529" y="2340"/>
                      <a:pt x="4438" y="2675"/>
                      <a:pt x="4438" y="3040"/>
                    </a:cubicBezTo>
                    <a:cubicBezTo>
                      <a:pt x="4438" y="3131"/>
                      <a:pt x="4438" y="3252"/>
                      <a:pt x="4468" y="3344"/>
                    </a:cubicBezTo>
                    <a:cubicBezTo>
                      <a:pt x="4468" y="3404"/>
                      <a:pt x="4529" y="3465"/>
                      <a:pt x="4590" y="3465"/>
                    </a:cubicBezTo>
                    <a:cubicBezTo>
                      <a:pt x="4608" y="3474"/>
                      <a:pt x="4626" y="3478"/>
                      <a:pt x="4643" y="3478"/>
                    </a:cubicBezTo>
                    <a:cubicBezTo>
                      <a:pt x="4684" y="3478"/>
                      <a:pt x="4720" y="3456"/>
                      <a:pt x="4742" y="3435"/>
                    </a:cubicBezTo>
                    <a:cubicBezTo>
                      <a:pt x="4924" y="3192"/>
                      <a:pt x="5198" y="3070"/>
                      <a:pt x="5502" y="3070"/>
                    </a:cubicBezTo>
                    <a:cubicBezTo>
                      <a:pt x="5745" y="3070"/>
                      <a:pt x="5958" y="3161"/>
                      <a:pt x="6140" y="3313"/>
                    </a:cubicBezTo>
                    <a:cubicBezTo>
                      <a:pt x="6353" y="3435"/>
                      <a:pt x="6505" y="3617"/>
                      <a:pt x="6596" y="3830"/>
                    </a:cubicBezTo>
                    <a:cubicBezTo>
                      <a:pt x="6718" y="4103"/>
                      <a:pt x="6809" y="4407"/>
                      <a:pt x="6809" y="4711"/>
                    </a:cubicBezTo>
                    <a:cubicBezTo>
                      <a:pt x="6809" y="4894"/>
                      <a:pt x="6778" y="5076"/>
                      <a:pt x="6687" y="5228"/>
                    </a:cubicBezTo>
                    <a:cubicBezTo>
                      <a:pt x="6566" y="5380"/>
                      <a:pt x="6414" y="5441"/>
                      <a:pt x="6231" y="5441"/>
                    </a:cubicBezTo>
                    <a:lnTo>
                      <a:pt x="6140" y="5441"/>
                    </a:lnTo>
                    <a:cubicBezTo>
                      <a:pt x="6019" y="5441"/>
                      <a:pt x="5927" y="5380"/>
                      <a:pt x="5867" y="5289"/>
                    </a:cubicBezTo>
                    <a:cubicBezTo>
                      <a:pt x="5836" y="5228"/>
                      <a:pt x="5806" y="5198"/>
                      <a:pt x="5806" y="5137"/>
                    </a:cubicBezTo>
                    <a:cubicBezTo>
                      <a:pt x="5684" y="4803"/>
                      <a:pt x="5623" y="4499"/>
                      <a:pt x="5593" y="4164"/>
                    </a:cubicBezTo>
                    <a:lnTo>
                      <a:pt x="5593" y="4103"/>
                    </a:lnTo>
                    <a:cubicBezTo>
                      <a:pt x="5593" y="4012"/>
                      <a:pt x="5532" y="3921"/>
                      <a:pt x="5471" y="3921"/>
                    </a:cubicBezTo>
                    <a:cubicBezTo>
                      <a:pt x="5380" y="3921"/>
                      <a:pt x="5289" y="3982"/>
                      <a:pt x="5289" y="4073"/>
                    </a:cubicBezTo>
                    <a:cubicBezTo>
                      <a:pt x="5289" y="4103"/>
                      <a:pt x="5289" y="4134"/>
                      <a:pt x="5289" y="4164"/>
                    </a:cubicBezTo>
                    <a:cubicBezTo>
                      <a:pt x="5289" y="4225"/>
                      <a:pt x="5289" y="4316"/>
                      <a:pt x="5289" y="4377"/>
                    </a:cubicBezTo>
                    <a:cubicBezTo>
                      <a:pt x="5259" y="4377"/>
                      <a:pt x="5228" y="4377"/>
                      <a:pt x="5198" y="4407"/>
                    </a:cubicBezTo>
                    <a:cubicBezTo>
                      <a:pt x="5107" y="4438"/>
                      <a:pt x="5046" y="4468"/>
                      <a:pt x="4985" y="4529"/>
                    </a:cubicBezTo>
                    <a:cubicBezTo>
                      <a:pt x="4955" y="4590"/>
                      <a:pt x="4924" y="4651"/>
                      <a:pt x="4894" y="4711"/>
                    </a:cubicBezTo>
                    <a:cubicBezTo>
                      <a:pt x="4651" y="5167"/>
                      <a:pt x="4529" y="5654"/>
                      <a:pt x="4499" y="6170"/>
                    </a:cubicBezTo>
                    <a:cubicBezTo>
                      <a:pt x="4499" y="6231"/>
                      <a:pt x="4499" y="6322"/>
                      <a:pt x="4499" y="6383"/>
                    </a:cubicBezTo>
                    <a:cubicBezTo>
                      <a:pt x="4316" y="6322"/>
                      <a:pt x="4134" y="6292"/>
                      <a:pt x="3952" y="6262"/>
                    </a:cubicBezTo>
                    <a:cubicBezTo>
                      <a:pt x="3648" y="6201"/>
                      <a:pt x="3344" y="6170"/>
                      <a:pt x="3040" y="6170"/>
                    </a:cubicBezTo>
                    <a:cubicBezTo>
                      <a:pt x="2993" y="6165"/>
                      <a:pt x="2945" y="6163"/>
                      <a:pt x="2897" y="6163"/>
                    </a:cubicBezTo>
                    <a:cubicBezTo>
                      <a:pt x="2664" y="6163"/>
                      <a:pt x="2421" y="6222"/>
                      <a:pt x="2219" y="6322"/>
                    </a:cubicBezTo>
                    <a:cubicBezTo>
                      <a:pt x="2128" y="6383"/>
                      <a:pt x="2098" y="6474"/>
                      <a:pt x="2128" y="6535"/>
                    </a:cubicBezTo>
                    <a:cubicBezTo>
                      <a:pt x="2173" y="6603"/>
                      <a:pt x="2236" y="6638"/>
                      <a:pt x="2290" y="6638"/>
                    </a:cubicBezTo>
                    <a:cubicBezTo>
                      <a:pt x="2308" y="6638"/>
                      <a:pt x="2325" y="6634"/>
                      <a:pt x="2341" y="6626"/>
                    </a:cubicBezTo>
                    <a:cubicBezTo>
                      <a:pt x="2553" y="6505"/>
                      <a:pt x="2797" y="6474"/>
                      <a:pt x="3040" y="6474"/>
                    </a:cubicBezTo>
                    <a:cubicBezTo>
                      <a:pt x="3344" y="6474"/>
                      <a:pt x="3617" y="6505"/>
                      <a:pt x="3891" y="6565"/>
                    </a:cubicBezTo>
                    <a:cubicBezTo>
                      <a:pt x="4195" y="6596"/>
                      <a:pt x="4499" y="6687"/>
                      <a:pt x="4742" y="6869"/>
                    </a:cubicBezTo>
                    <a:cubicBezTo>
                      <a:pt x="4803" y="6900"/>
                      <a:pt x="4864" y="6961"/>
                      <a:pt x="4924" y="6961"/>
                    </a:cubicBezTo>
                    <a:cubicBezTo>
                      <a:pt x="4955" y="6991"/>
                      <a:pt x="5015" y="6991"/>
                      <a:pt x="5046" y="6991"/>
                    </a:cubicBezTo>
                    <a:lnTo>
                      <a:pt x="5137" y="6991"/>
                    </a:lnTo>
                    <a:cubicBezTo>
                      <a:pt x="5198" y="6961"/>
                      <a:pt x="5259" y="6930"/>
                      <a:pt x="5289" y="6900"/>
                    </a:cubicBezTo>
                    <a:cubicBezTo>
                      <a:pt x="5319" y="6869"/>
                      <a:pt x="5319" y="6839"/>
                      <a:pt x="5350" y="6809"/>
                    </a:cubicBezTo>
                    <a:cubicBezTo>
                      <a:pt x="5471" y="6565"/>
                      <a:pt x="5623" y="6353"/>
                      <a:pt x="5745" y="6140"/>
                    </a:cubicBezTo>
                    <a:cubicBezTo>
                      <a:pt x="5775" y="6049"/>
                      <a:pt x="5806" y="5988"/>
                      <a:pt x="5867" y="5927"/>
                    </a:cubicBezTo>
                    <a:cubicBezTo>
                      <a:pt x="5927" y="5866"/>
                      <a:pt x="6019" y="5836"/>
                      <a:pt x="6140" y="5836"/>
                    </a:cubicBezTo>
                    <a:cubicBezTo>
                      <a:pt x="6231" y="5836"/>
                      <a:pt x="6353" y="5866"/>
                      <a:pt x="6444" y="5958"/>
                    </a:cubicBezTo>
                    <a:cubicBezTo>
                      <a:pt x="6596" y="6049"/>
                      <a:pt x="6687" y="6262"/>
                      <a:pt x="6687" y="6444"/>
                    </a:cubicBezTo>
                    <a:cubicBezTo>
                      <a:pt x="6657" y="6657"/>
                      <a:pt x="6626" y="6869"/>
                      <a:pt x="6535" y="7052"/>
                    </a:cubicBezTo>
                    <a:cubicBezTo>
                      <a:pt x="6110" y="7933"/>
                      <a:pt x="5350" y="8572"/>
                      <a:pt x="4438" y="8815"/>
                    </a:cubicBezTo>
                    <a:cubicBezTo>
                      <a:pt x="4244" y="8870"/>
                      <a:pt x="4302" y="9127"/>
                      <a:pt x="4475" y="9127"/>
                    </a:cubicBezTo>
                    <a:cubicBezTo>
                      <a:pt x="4492" y="9127"/>
                      <a:pt x="4510" y="9124"/>
                      <a:pt x="4529" y="9119"/>
                    </a:cubicBezTo>
                    <a:cubicBezTo>
                      <a:pt x="5532" y="8845"/>
                      <a:pt x="6353" y="8146"/>
                      <a:pt x="6809" y="7173"/>
                    </a:cubicBezTo>
                    <a:cubicBezTo>
                      <a:pt x="6900" y="6961"/>
                      <a:pt x="6961" y="6687"/>
                      <a:pt x="6961" y="6444"/>
                    </a:cubicBezTo>
                    <a:cubicBezTo>
                      <a:pt x="6991" y="6140"/>
                      <a:pt x="6839" y="5866"/>
                      <a:pt x="6626" y="5684"/>
                    </a:cubicBezTo>
                    <a:lnTo>
                      <a:pt x="6596" y="5684"/>
                    </a:lnTo>
                    <a:cubicBezTo>
                      <a:pt x="6718" y="5623"/>
                      <a:pt x="6809" y="5532"/>
                      <a:pt x="6870" y="5441"/>
                    </a:cubicBezTo>
                    <a:cubicBezTo>
                      <a:pt x="6991" y="5228"/>
                      <a:pt x="7052" y="4985"/>
                      <a:pt x="7052" y="4742"/>
                    </a:cubicBezTo>
                    <a:cubicBezTo>
                      <a:pt x="7052" y="4377"/>
                      <a:pt x="6961" y="4043"/>
                      <a:pt x="6809" y="3708"/>
                    </a:cubicBezTo>
                    <a:cubicBezTo>
                      <a:pt x="6687" y="3465"/>
                      <a:pt x="6505" y="3222"/>
                      <a:pt x="6292" y="3070"/>
                    </a:cubicBezTo>
                    <a:cubicBezTo>
                      <a:pt x="6049" y="2888"/>
                      <a:pt x="5745" y="2766"/>
                      <a:pt x="5441" y="2766"/>
                    </a:cubicBezTo>
                    <a:cubicBezTo>
                      <a:pt x="5167" y="2766"/>
                      <a:pt x="4894" y="2857"/>
                      <a:pt x="4681" y="3009"/>
                    </a:cubicBezTo>
                    <a:cubicBezTo>
                      <a:pt x="4712" y="2705"/>
                      <a:pt x="4772" y="2401"/>
                      <a:pt x="4864" y="2128"/>
                    </a:cubicBezTo>
                    <a:cubicBezTo>
                      <a:pt x="4985" y="1793"/>
                      <a:pt x="5137" y="1489"/>
                      <a:pt x="5228" y="1155"/>
                    </a:cubicBezTo>
                    <a:cubicBezTo>
                      <a:pt x="5289" y="1003"/>
                      <a:pt x="5319" y="821"/>
                      <a:pt x="5350" y="638"/>
                    </a:cubicBezTo>
                    <a:cubicBezTo>
                      <a:pt x="5350" y="608"/>
                      <a:pt x="5350" y="547"/>
                      <a:pt x="5350" y="486"/>
                    </a:cubicBezTo>
                    <a:cubicBezTo>
                      <a:pt x="5319" y="365"/>
                      <a:pt x="5259" y="243"/>
                      <a:pt x="5137" y="152"/>
                    </a:cubicBezTo>
                    <a:cubicBezTo>
                      <a:pt x="5046" y="61"/>
                      <a:pt x="4924" y="0"/>
                      <a:pt x="4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46"/>
              <p:cNvSpPr/>
              <p:nvPr/>
            </p:nvSpPr>
            <p:spPr>
              <a:xfrm rot="266616">
                <a:off x="5498586" y="1948769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0000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7" name="Google Shape;5677;p46"/>
              <p:cNvSpPr/>
              <p:nvPr/>
            </p:nvSpPr>
            <p:spPr>
              <a:xfrm rot="266616">
                <a:off x="5537437" y="1898512"/>
                <a:ext cx="1103618" cy="1062376"/>
              </a:xfrm>
              <a:custGeom>
                <a:avLst/>
                <a:gdLst/>
                <a:ahLst/>
                <a:cxnLst/>
                <a:rect l="l" t="t" r="r" b="b"/>
                <a:pathLst>
                  <a:path w="24378" h="23467" extrusionOk="0">
                    <a:moveTo>
                      <a:pt x="12636" y="0"/>
                    </a:moveTo>
                    <a:cubicBezTo>
                      <a:pt x="9272" y="0"/>
                      <a:pt x="5978" y="1457"/>
                      <a:pt x="3708" y="4160"/>
                    </a:cubicBezTo>
                    <a:cubicBezTo>
                      <a:pt x="365" y="8111"/>
                      <a:pt x="0" y="13795"/>
                      <a:pt x="2827" y="18142"/>
                    </a:cubicBezTo>
                    <a:cubicBezTo>
                      <a:pt x="5048" y="21520"/>
                      <a:pt x="8774" y="23467"/>
                      <a:pt x="12650" y="23467"/>
                    </a:cubicBezTo>
                    <a:cubicBezTo>
                      <a:pt x="13761" y="23467"/>
                      <a:pt x="14885" y="23307"/>
                      <a:pt x="15988" y="22975"/>
                    </a:cubicBezTo>
                    <a:cubicBezTo>
                      <a:pt x="20973" y="21486"/>
                      <a:pt x="24377" y="16926"/>
                      <a:pt x="24377" y="11729"/>
                    </a:cubicBezTo>
                    <a:cubicBezTo>
                      <a:pt x="24377" y="7078"/>
                      <a:pt x="21642" y="2853"/>
                      <a:pt x="17356" y="999"/>
                    </a:cubicBezTo>
                    <a:cubicBezTo>
                      <a:pt x="15834" y="326"/>
                      <a:pt x="14227" y="0"/>
                      <a:pt x="126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8" name="Google Shape;5678;p46"/>
              <p:cNvSpPr/>
              <p:nvPr/>
            </p:nvSpPr>
            <p:spPr>
              <a:xfrm rot="266616">
                <a:off x="5526047" y="1892970"/>
                <a:ext cx="975682" cy="970159"/>
              </a:xfrm>
              <a:custGeom>
                <a:avLst/>
                <a:gdLst/>
                <a:ahLst/>
                <a:cxnLst/>
                <a:rect l="l" t="t" r="r" b="b"/>
                <a:pathLst>
                  <a:path w="21552" h="21430" extrusionOk="0">
                    <a:moveTo>
                      <a:pt x="12989" y="0"/>
                    </a:moveTo>
                    <a:cubicBezTo>
                      <a:pt x="9113" y="0"/>
                      <a:pt x="5355" y="1924"/>
                      <a:pt x="3131" y="5336"/>
                    </a:cubicBezTo>
                    <a:cubicBezTo>
                      <a:pt x="1" y="10168"/>
                      <a:pt x="821" y="16521"/>
                      <a:pt x="5077" y="20412"/>
                    </a:cubicBezTo>
                    <a:cubicBezTo>
                      <a:pt x="6647" y="21107"/>
                      <a:pt x="8255" y="21429"/>
                      <a:pt x="9823" y="21429"/>
                    </a:cubicBezTo>
                    <a:cubicBezTo>
                      <a:pt x="15994" y="21429"/>
                      <a:pt x="21527" y="16445"/>
                      <a:pt x="21551" y="9682"/>
                    </a:cubicBezTo>
                    <a:cubicBezTo>
                      <a:pt x="21551" y="6369"/>
                      <a:pt x="20153" y="3208"/>
                      <a:pt x="17691" y="989"/>
                    </a:cubicBezTo>
                    <a:cubicBezTo>
                      <a:pt x="16168" y="320"/>
                      <a:pt x="14569" y="0"/>
                      <a:pt x="129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9" name="Google Shape;5679;p46"/>
              <p:cNvSpPr/>
              <p:nvPr/>
            </p:nvSpPr>
            <p:spPr>
              <a:xfrm rot="266616">
                <a:off x="5537615" y="1848768"/>
                <a:ext cx="1103618" cy="1157310"/>
              </a:xfrm>
              <a:custGeom>
                <a:avLst/>
                <a:gdLst/>
                <a:ahLst/>
                <a:cxnLst/>
                <a:rect l="l" t="t" r="r" b="b"/>
                <a:pathLst>
                  <a:path w="24378" h="25564" fill="none" extrusionOk="0">
                    <a:moveTo>
                      <a:pt x="24377" y="12828"/>
                    </a:moveTo>
                    <a:cubicBezTo>
                      <a:pt x="24377" y="18025"/>
                      <a:pt x="20973" y="22585"/>
                      <a:pt x="15988" y="24074"/>
                    </a:cubicBezTo>
                    <a:cubicBezTo>
                      <a:pt x="11034" y="25563"/>
                      <a:pt x="5684" y="23588"/>
                      <a:pt x="2827" y="19241"/>
                    </a:cubicBezTo>
                    <a:cubicBezTo>
                      <a:pt x="0" y="14894"/>
                      <a:pt x="365" y="9210"/>
                      <a:pt x="3708" y="5259"/>
                    </a:cubicBezTo>
                    <a:cubicBezTo>
                      <a:pt x="7052" y="1277"/>
                      <a:pt x="12614" y="1"/>
                      <a:pt x="17356" y="2098"/>
                    </a:cubicBezTo>
                    <a:lnTo>
                      <a:pt x="17356" y="2098"/>
                    </a:lnTo>
                    <a:cubicBezTo>
                      <a:pt x="21642" y="3952"/>
                      <a:pt x="24377" y="8177"/>
                      <a:pt x="24377" y="12828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0" name="Google Shape;5680;p46"/>
              <p:cNvSpPr/>
              <p:nvPr/>
            </p:nvSpPr>
            <p:spPr>
              <a:xfrm rot="266616">
                <a:off x="5714999" y="2111873"/>
                <a:ext cx="195435" cy="434874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9606" extrusionOk="0">
                    <a:moveTo>
                      <a:pt x="2158" y="1"/>
                    </a:moveTo>
                    <a:cubicBezTo>
                      <a:pt x="942" y="1"/>
                      <a:pt x="0" y="973"/>
                      <a:pt x="0" y="2159"/>
                    </a:cubicBezTo>
                    <a:lnTo>
                      <a:pt x="0" y="7447"/>
                    </a:lnTo>
                    <a:cubicBezTo>
                      <a:pt x="0" y="8663"/>
                      <a:pt x="942" y="9606"/>
                      <a:pt x="2158" y="9606"/>
                    </a:cubicBezTo>
                    <a:cubicBezTo>
                      <a:pt x="3344" y="9606"/>
                      <a:pt x="4316" y="8663"/>
                      <a:pt x="4316" y="7447"/>
                    </a:cubicBezTo>
                    <a:lnTo>
                      <a:pt x="4316" y="2159"/>
                    </a:lnTo>
                    <a:cubicBezTo>
                      <a:pt x="4316" y="973"/>
                      <a:pt x="3344" y="1"/>
                      <a:pt x="21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46"/>
              <p:cNvSpPr/>
              <p:nvPr/>
            </p:nvSpPr>
            <p:spPr>
              <a:xfrm rot="266616">
                <a:off x="5776856" y="2200965"/>
                <a:ext cx="132146" cy="295892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6536" extrusionOk="0">
                    <a:moveTo>
                      <a:pt x="1459" y="0"/>
                    </a:moveTo>
                    <a:cubicBezTo>
                      <a:pt x="639" y="0"/>
                      <a:pt x="0" y="669"/>
                      <a:pt x="0" y="1490"/>
                    </a:cubicBezTo>
                    <a:lnTo>
                      <a:pt x="0" y="5077"/>
                    </a:lnTo>
                    <a:cubicBezTo>
                      <a:pt x="0" y="5867"/>
                      <a:pt x="639" y="6535"/>
                      <a:pt x="1459" y="6535"/>
                    </a:cubicBezTo>
                    <a:cubicBezTo>
                      <a:pt x="2280" y="6535"/>
                      <a:pt x="2918" y="5867"/>
                      <a:pt x="2918" y="5077"/>
                    </a:cubicBezTo>
                    <a:lnTo>
                      <a:pt x="2918" y="1490"/>
                    </a:lnTo>
                    <a:cubicBezTo>
                      <a:pt x="2918" y="669"/>
                      <a:pt x="2280" y="0"/>
                      <a:pt x="1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46"/>
              <p:cNvSpPr/>
              <p:nvPr/>
            </p:nvSpPr>
            <p:spPr>
              <a:xfrm rot="266616">
                <a:off x="5768011" y="2219099"/>
                <a:ext cx="57856" cy="57856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78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277" y="12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46"/>
              <p:cNvSpPr/>
              <p:nvPr/>
            </p:nvSpPr>
            <p:spPr>
              <a:xfrm rot="266616">
                <a:off x="5714999" y="2111873"/>
                <a:ext cx="195435" cy="434874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9606" fill="none" extrusionOk="0">
                    <a:moveTo>
                      <a:pt x="2158" y="9606"/>
                    </a:moveTo>
                    <a:lnTo>
                      <a:pt x="2158" y="9606"/>
                    </a:lnTo>
                    <a:cubicBezTo>
                      <a:pt x="942" y="9606"/>
                      <a:pt x="0" y="8663"/>
                      <a:pt x="0" y="7447"/>
                    </a:cubicBezTo>
                    <a:lnTo>
                      <a:pt x="0" y="2159"/>
                    </a:lnTo>
                    <a:cubicBezTo>
                      <a:pt x="0" y="973"/>
                      <a:pt x="942" y="1"/>
                      <a:pt x="2158" y="1"/>
                    </a:cubicBezTo>
                    <a:lnTo>
                      <a:pt x="2158" y="1"/>
                    </a:lnTo>
                    <a:cubicBezTo>
                      <a:pt x="3344" y="1"/>
                      <a:pt x="4316" y="973"/>
                      <a:pt x="4316" y="2159"/>
                    </a:cubicBezTo>
                    <a:lnTo>
                      <a:pt x="4316" y="7447"/>
                    </a:lnTo>
                    <a:cubicBezTo>
                      <a:pt x="4316" y="8663"/>
                      <a:pt x="3344" y="9606"/>
                      <a:pt x="2158" y="9606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46"/>
              <p:cNvSpPr/>
              <p:nvPr/>
            </p:nvSpPr>
            <p:spPr>
              <a:xfrm rot="266616">
                <a:off x="6033235" y="2136612"/>
                <a:ext cx="195481" cy="43487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9606" extrusionOk="0">
                    <a:moveTo>
                      <a:pt x="2159" y="1"/>
                    </a:moveTo>
                    <a:cubicBezTo>
                      <a:pt x="974" y="1"/>
                      <a:pt x="1" y="973"/>
                      <a:pt x="1" y="2159"/>
                    </a:cubicBezTo>
                    <a:lnTo>
                      <a:pt x="1" y="7447"/>
                    </a:lnTo>
                    <a:cubicBezTo>
                      <a:pt x="1" y="8663"/>
                      <a:pt x="974" y="9606"/>
                      <a:pt x="2159" y="9606"/>
                    </a:cubicBezTo>
                    <a:cubicBezTo>
                      <a:pt x="3375" y="9606"/>
                      <a:pt x="4317" y="8663"/>
                      <a:pt x="4317" y="7447"/>
                    </a:cubicBezTo>
                    <a:lnTo>
                      <a:pt x="4317" y="2159"/>
                    </a:lnTo>
                    <a:cubicBezTo>
                      <a:pt x="4317" y="973"/>
                      <a:pt x="3375" y="1"/>
                      <a:pt x="21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46"/>
              <p:cNvSpPr/>
              <p:nvPr/>
            </p:nvSpPr>
            <p:spPr>
              <a:xfrm rot="266616">
                <a:off x="6095137" y="2225706"/>
                <a:ext cx="132146" cy="295892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6536" extrusionOk="0">
                    <a:moveTo>
                      <a:pt x="1459" y="0"/>
                    </a:moveTo>
                    <a:cubicBezTo>
                      <a:pt x="638" y="0"/>
                      <a:pt x="0" y="669"/>
                      <a:pt x="0" y="1490"/>
                    </a:cubicBezTo>
                    <a:lnTo>
                      <a:pt x="0" y="5077"/>
                    </a:lnTo>
                    <a:cubicBezTo>
                      <a:pt x="0" y="5867"/>
                      <a:pt x="638" y="6535"/>
                      <a:pt x="1459" y="6535"/>
                    </a:cubicBezTo>
                    <a:cubicBezTo>
                      <a:pt x="2280" y="6535"/>
                      <a:pt x="2918" y="5867"/>
                      <a:pt x="2918" y="5077"/>
                    </a:cubicBezTo>
                    <a:lnTo>
                      <a:pt x="2918" y="1490"/>
                    </a:lnTo>
                    <a:cubicBezTo>
                      <a:pt x="2918" y="669"/>
                      <a:pt x="2280" y="0"/>
                      <a:pt x="14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46"/>
              <p:cNvSpPr/>
              <p:nvPr/>
            </p:nvSpPr>
            <p:spPr>
              <a:xfrm rot="266616">
                <a:off x="6080787" y="2243358"/>
                <a:ext cx="56453" cy="57856"/>
              </a:xfrm>
              <a:custGeom>
                <a:avLst/>
                <a:gdLst/>
                <a:ahLst/>
                <a:cxnLst/>
                <a:rect l="l" t="t" r="r" b="b"/>
                <a:pathLst>
                  <a:path w="1247" h="1278" extrusionOk="0">
                    <a:moveTo>
                      <a:pt x="1" y="1"/>
                    </a:moveTo>
                    <a:lnTo>
                      <a:pt x="1" y="1277"/>
                    </a:lnTo>
                    <a:lnTo>
                      <a:pt x="1247" y="12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46"/>
              <p:cNvSpPr/>
              <p:nvPr/>
            </p:nvSpPr>
            <p:spPr>
              <a:xfrm rot="266616">
                <a:off x="6033235" y="2136612"/>
                <a:ext cx="195481" cy="43487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9606" fill="none" extrusionOk="0">
                    <a:moveTo>
                      <a:pt x="2159" y="9606"/>
                    </a:moveTo>
                    <a:lnTo>
                      <a:pt x="2159" y="9606"/>
                    </a:lnTo>
                    <a:cubicBezTo>
                      <a:pt x="974" y="9606"/>
                      <a:pt x="1" y="8663"/>
                      <a:pt x="1" y="7447"/>
                    </a:cubicBezTo>
                    <a:lnTo>
                      <a:pt x="1" y="2159"/>
                    </a:lnTo>
                    <a:cubicBezTo>
                      <a:pt x="1" y="973"/>
                      <a:pt x="974" y="1"/>
                      <a:pt x="2159" y="1"/>
                    </a:cubicBezTo>
                    <a:lnTo>
                      <a:pt x="2159" y="1"/>
                    </a:lnTo>
                    <a:cubicBezTo>
                      <a:pt x="3375" y="1"/>
                      <a:pt x="4317" y="973"/>
                      <a:pt x="4317" y="2159"/>
                    </a:cubicBezTo>
                    <a:lnTo>
                      <a:pt x="4317" y="7447"/>
                    </a:lnTo>
                    <a:cubicBezTo>
                      <a:pt x="4317" y="8663"/>
                      <a:pt x="3375" y="9606"/>
                      <a:pt x="2159" y="9606"/>
                    </a:cubicBezTo>
                    <a:close/>
                  </a:path>
                </a:pathLst>
              </a:custGeom>
              <a:noFill/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46"/>
              <p:cNvSpPr/>
              <p:nvPr/>
            </p:nvSpPr>
            <p:spPr>
              <a:xfrm rot="266616">
                <a:off x="6472119" y="2421918"/>
                <a:ext cx="342657" cy="43922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9702" extrusionOk="0">
                    <a:moveTo>
                      <a:pt x="1618" y="0"/>
                    </a:moveTo>
                    <a:cubicBezTo>
                      <a:pt x="1535" y="0"/>
                      <a:pt x="1451" y="2"/>
                      <a:pt x="1368" y="5"/>
                    </a:cubicBezTo>
                    <a:lnTo>
                      <a:pt x="851" y="5"/>
                    </a:lnTo>
                    <a:cubicBezTo>
                      <a:pt x="334" y="35"/>
                      <a:pt x="0" y="491"/>
                      <a:pt x="61" y="978"/>
                    </a:cubicBezTo>
                    <a:cubicBezTo>
                      <a:pt x="119" y="1413"/>
                      <a:pt x="481" y="1709"/>
                      <a:pt x="910" y="1709"/>
                    </a:cubicBezTo>
                    <a:cubicBezTo>
                      <a:pt x="931" y="1709"/>
                      <a:pt x="952" y="1708"/>
                      <a:pt x="973" y="1707"/>
                    </a:cubicBezTo>
                    <a:lnTo>
                      <a:pt x="1337" y="1707"/>
                    </a:lnTo>
                    <a:cubicBezTo>
                      <a:pt x="1384" y="1706"/>
                      <a:pt x="1431" y="1705"/>
                      <a:pt x="1478" y="1705"/>
                    </a:cubicBezTo>
                    <a:cubicBezTo>
                      <a:pt x="2642" y="1705"/>
                      <a:pt x="3746" y="2070"/>
                      <a:pt x="4681" y="2771"/>
                    </a:cubicBezTo>
                    <a:cubicBezTo>
                      <a:pt x="5441" y="3409"/>
                      <a:pt x="5866" y="4352"/>
                      <a:pt x="5836" y="5355"/>
                    </a:cubicBezTo>
                    <a:cubicBezTo>
                      <a:pt x="5775" y="6570"/>
                      <a:pt x="5380" y="7756"/>
                      <a:pt x="4681" y="8789"/>
                    </a:cubicBezTo>
                    <a:lnTo>
                      <a:pt x="6140" y="9701"/>
                    </a:lnTo>
                    <a:lnTo>
                      <a:pt x="6140" y="9671"/>
                    </a:lnTo>
                    <a:cubicBezTo>
                      <a:pt x="6991" y="8394"/>
                      <a:pt x="7477" y="6905"/>
                      <a:pt x="7538" y="5355"/>
                    </a:cubicBezTo>
                    <a:cubicBezTo>
                      <a:pt x="7569" y="3865"/>
                      <a:pt x="6930" y="2437"/>
                      <a:pt x="5806" y="1464"/>
                    </a:cubicBezTo>
                    <a:cubicBezTo>
                      <a:pt x="4596" y="514"/>
                      <a:pt x="3115" y="0"/>
                      <a:pt x="1618" y="0"/>
                    </a:cubicBezTo>
                    <a:close/>
                  </a:path>
                </a:pathLst>
              </a:custGeom>
              <a:solidFill>
                <a:srgbClr val="FFE5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46"/>
              <p:cNvSpPr/>
              <p:nvPr/>
            </p:nvSpPr>
            <p:spPr>
              <a:xfrm rot="266616">
                <a:off x="6472119" y="2421918"/>
                <a:ext cx="342657" cy="439220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9702" extrusionOk="0">
                    <a:moveTo>
                      <a:pt x="1618" y="0"/>
                    </a:moveTo>
                    <a:cubicBezTo>
                      <a:pt x="1535" y="0"/>
                      <a:pt x="1451" y="2"/>
                      <a:pt x="1368" y="5"/>
                    </a:cubicBezTo>
                    <a:lnTo>
                      <a:pt x="851" y="5"/>
                    </a:lnTo>
                    <a:cubicBezTo>
                      <a:pt x="334" y="35"/>
                      <a:pt x="0" y="491"/>
                      <a:pt x="61" y="978"/>
                    </a:cubicBezTo>
                    <a:cubicBezTo>
                      <a:pt x="119" y="1413"/>
                      <a:pt x="481" y="1709"/>
                      <a:pt x="910" y="1709"/>
                    </a:cubicBezTo>
                    <a:cubicBezTo>
                      <a:pt x="931" y="1709"/>
                      <a:pt x="952" y="1708"/>
                      <a:pt x="973" y="1707"/>
                    </a:cubicBezTo>
                    <a:lnTo>
                      <a:pt x="1337" y="1707"/>
                    </a:lnTo>
                    <a:cubicBezTo>
                      <a:pt x="1384" y="1706"/>
                      <a:pt x="1431" y="1705"/>
                      <a:pt x="1478" y="1705"/>
                    </a:cubicBezTo>
                    <a:cubicBezTo>
                      <a:pt x="2642" y="1705"/>
                      <a:pt x="3746" y="2070"/>
                      <a:pt x="4681" y="2771"/>
                    </a:cubicBezTo>
                    <a:cubicBezTo>
                      <a:pt x="5441" y="3409"/>
                      <a:pt x="5866" y="4352"/>
                      <a:pt x="5836" y="5355"/>
                    </a:cubicBezTo>
                    <a:cubicBezTo>
                      <a:pt x="5775" y="6570"/>
                      <a:pt x="5380" y="7756"/>
                      <a:pt x="4681" y="8789"/>
                    </a:cubicBezTo>
                    <a:lnTo>
                      <a:pt x="6140" y="9701"/>
                    </a:lnTo>
                    <a:lnTo>
                      <a:pt x="6140" y="9671"/>
                    </a:lnTo>
                    <a:cubicBezTo>
                      <a:pt x="6991" y="8394"/>
                      <a:pt x="7477" y="6905"/>
                      <a:pt x="7538" y="5355"/>
                    </a:cubicBezTo>
                    <a:cubicBezTo>
                      <a:pt x="7569" y="3865"/>
                      <a:pt x="6930" y="2437"/>
                      <a:pt x="5806" y="1464"/>
                    </a:cubicBezTo>
                    <a:cubicBezTo>
                      <a:pt x="4596" y="514"/>
                      <a:pt x="3115" y="0"/>
                      <a:pt x="1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550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46"/>
              <p:cNvSpPr/>
              <p:nvPr/>
            </p:nvSpPr>
            <p:spPr>
              <a:xfrm rot="266616">
                <a:off x="6651011" y="2706654"/>
                <a:ext cx="180315" cy="12526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2767" extrusionOk="0">
                    <a:moveTo>
                      <a:pt x="1550" y="274"/>
                    </a:moveTo>
                    <a:cubicBezTo>
                      <a:pt x="2006" y="274"/>
                      <a:pt x="2462" y="396"/>
                      <a:pt x="2857" y="608"/>
                    </a:cubicBezTo>
                    <a:cubicBezTo>
                      <a:pt x="3192" y="760"/>
                      <a:pt x="3465" y="1003"/>
                      <a:pt x="3617" y="1338"/>
                    </a:cubicBezTo>
                    <a:cubicBezTo>
                      <a:pt x="3678" y="1429"/>
                      <a:pt x="3678" y="1520"/>
                      <a:pt x="3678" y="1611"/>
                    </a:cubicBezTo>
                    <a:cubicBezTo>
                      <a:pt x="3649" y="1964"/>
                      <a:pt x="3392" y="2289"/>
                      <a:pt x="3044" y="2420"/>
                    </a:cubicBezTo>
                    <a:lnTo>
                      <a:pt x="3044" y="2420"/>
                    </a:lnTo>
                    <a:lnTo>
                      <a:pt x="3040" y="2402"/>
                    </a:lnTo>
                    <a:cubicBezTo>
                      <a:pt x="2857" y="2462"/>
                      <a:pt x="2675" y="2523"/>
                      <a:pt x="2493" y="2523"/>
                    </a:cubicBezTo>
                    <a:lnTo>
                      <a:pt x="2219" y="2523"/>
                    </a:lnTo>
                    <a:cubicBezTo>
                      <a:pt x="1642" y="2402"/>
                      <a:pt x="1034" y="2341"/>
                      <a:pt x="669" y="1946"/>
                    </a:cubicBezTo>
                    <a:cubicBezTo>
                      <a:pt x="426" y="1733"/>
                      <a:pt x="274" y="1459"/>
                      <a:pt x="243" y="1125"/>
                    </a:cubicBezTo>
                    <a:cubicBezTo>
                      <a:pt x="243" y="1034"/>
                      <a:pt x="274" y="943"/>
                      <a:pt x="335" y="852"/>
                    </a:cubicBezTo>
                    <a:cubicBezTo>
                      <a:pt x="426" y="669"/>
                      <a:pt x="608" y="517"/>
                      <a:pt x="791" y="426"/>
                    </a:cubicBezTo>
                    <a:cubicBezTo>
                      <a:pt x="1034" y="335"/>
                      <a:pt x="1277" y="274"/>
                      <a:pt x="1550" y="274"/>
                    </a:cubicBezTo>
                    <a:close/>
                    <a:moveTo>
                      <a:pt x="3066" y="2508"/>
                    </a:moveTo>
                    <a:lnTo>
                      <a:pt x="3101" y="2554"/>
                    </a:lnTo>
                    <a:lnTo>
                      <a:pt x="3116" y="2614"/>
                    </a:lnTo>
                    <a:lnTo>
                      <a:pt x="3070" y="2523"/>
                    </a:lnTo>
                    <a:lnTo>
                      <a:pt x="3066" y="2508"/>
                    </a:lnTo>
                    <a:close/>
                    <a:moveTo>
                      <a:pt x="1581" y="0"/>
                    </a:moveTo>
                    <a:cubicBezTo>
                      <a:pt x="1277" y="0"/>
                      <a:pt x="973" y="61"/>
                      <a:pt x="699" y="183"/>
                    </a:cubicBezTo>
                    <a:cubicBezTo>
                      <a:pt x="456" y="274"/>
                      <a:pt x="243" y="487"/>
                      <a:pt x="122" y="700"/>
                    </a:cubicBezTo>
                    <a:cubicBezTo>
                      <a:pt x="31" y="821"/>
                      <a:pt x="0" y="973"/>
                      <a:pt x="0" y="1125"/>
                    </a:cubicBezTo>
                    <a:cubicBezTo>
                      <a:pt x="31" y="1490"/>
                      <a:pt x="213" y="1855"/>
                      <a:pt x="487" y="2098"/>
                    </a:cubicBezTo>
                    <a:cubicBezTo>
                      <a:pt x="943" y="2584"/>
                      <a:pt x="1642" y="2645"/>
                      <a:pt x="2189" y="2736"/>
                    </a:cubicBezTo>
                    <a:cubicBezTo>
                      <a:pt x="2280" y="2766"/>
                      <a:pt x="2371" y="2766"/>
                      <a:pt x="2493" y="2766"/>
                    </a:cubicBezTo>
                    <a:cubicBezTo>
                      <a:pt x="2703" y="2766"/>
                      <a:pt x="2914" y="2737"/>
                      <a:pt x="3124" y="2648"/>
                    </a:cubicBezTo>
                    <a:lnTo>
                      <a:pt x="3124" y="2648"/>
                    </a:lnTo>
                    <a:lnTo>
                      <a:pt x="3131" y="2675"/>
                    </a:lnTo>
                    <a:cubicBezTo>
                      <a:pt x="3617" y="2523"/>
                      <a:pt x="3952" y="2098"/>
                      <a:pt x="3982" y="1611"/>
                    </a:cubicBezTo>
                    <a:cubicBezTo>
                      <a:pt x="3982" y="1459"/>
                      <a:pt x="3952" y="1338"/>
                      <a:pt x="3891" y="1216"/>
                    </a:cubicBezTo>
                    <a:cubicBezTo>
                      <a:pt x="3709" y="852"/>
                      <a:pt x="3405" y="548"/>
                      <a:pt x="3009" y="365"/>
                    </a:cubicBezTo>
                    <a:cubicBezTo>
                      <a:pt x="2584" y="122"/>
                      <a:pt x="2067" y="0"/>
                      <a:pt x="15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46"/>
              <p:cNvSpPr/>
              <p:nvPr/>
            </p:nvSpPr>
            <p:spPr>
              <a:xfrm rot="266616">
                <a:off x="6522922" y="2745696"/>
                <a:ext cx="330253" cy="341299"/>
              </a:xfrm>
              <a:custGeom>
                <a:avLst/>
                <a:gdLst/>
                <a:ahLst/>
                <a:cxnLst/>
                <a:rect l="l" t="t" r="r" b="b"/>
                <a:pathLst>
                  <a:path w="7295" h="7539" extrusionOk="0">
                    <a:moveTo>
                      <a:pt x="3891" y="1"/>
                    </a:moveTo>
                    <a:cubicBezTo>
                      <a:pt x="3556" y="1"/>
                      <a:pt x="3222" y="61"/>
                      <a:pt x="2888" y="153"/>
                    </a:cubicBezTo>
                    <a:cubicBezTo>
                      <a:pt x="2097" y="426"/>
                      <a:pt x="1429" y="943"/>
                      <a:pt x="912" y="1612"/>
                    </a:cubicBezTo>
                    <a:lnTo>
                      <a:pt x="1003" y="1703"/>
                    </a:lnTo>
                    <a:lnTo>
                      <a:pt x="1125" y="1794"/>
                    </a:lnTo>
                    <a:cubicBezTo>
                      <a:pt x="1581" y="1156"/>
                      <a:pt x="2249" y="700"/>
                      <a:pt x="2979" y="426"/>
                    </a:cubicBezTo>
                    <a:cubicBezTo>
                      <a:pt x="3283" y="335"/>
                      <a:pt x="3587" y="274"/>
                      <a:pt x="3891" y="274"/>
                    </a:cubicBezTo>
                    <a:cubicBezTo>
                      <a:pt x="4711" y="305"/>
                      <a:pt x="5502" y="639"/>
                      <a:pt x="6079" y="1247"/>
                    </a:cubicBezTo>
                    <a:cubicBezTo>
                      <a:pt x="6687" y="1855"/>
                      <a:pt x="7021" y="2676"/>
                      <a:pt x="7021" y="3527"/>
                    </a:cubicBezTo>
                    <a:lnTo>
                      <a:pt x="7021" y="3679"/>
                    </a:lnTo>
                    <a:cubicBezTo>
                      <a:pt x="6961" y="4773"/>
                      <a:pt x="6535" y="5837"/>
                      <a:pt x="5806" y="6718"/>
                    </a:cubicBezTo>
                    <a:cubicBezTo>
                      <a:pt x="5684" y="6840"/>
                      <a:pt x="5562" y="6931"/>
                      <a:pt x="5380" y="6961"/>
                    </a:cubicBezTo>
                    <a:lnTo>
                      <a:pt x="5289" y="6931"/>
                    </a:lnTo>
                    <a:cubicBezTo>
                      <a:pt x="5228" y="6870"/>
                      <a:pt x="5167" y="6779"/>
                      <a:pt x="5198" y="6688"/>
                    </a:cubicBezTo>
                    <a:lnTo>
                      <a:pt x="5198" y="6627"/>
                    </a:lnTo>
                    <a:cubicBezTo>
                      <a:pt x="5228" y="6475"/>
                      <a:pt x="5258" y="6323"/>
                      <a:pt x="5350" y="6201"/>
                    </a:cubicBezTo>
                    <a:cubicBezTo>
                      <a:pt x="5526" y="5818"/>
                      <a:pt x="5618" y="5378"/>
                      <a:pt x="5623" y="4936"/>
                    </a:cubicBezTo>
                    <a:lnTo>
                      <a:pt x="5623" y="4936"/>
                    </a:lnTo>
                    <a:cubicBezTo>
                      <a:pt x="5634" y="4872"/>
                      <a:pt x="5644" y="4807"/>
                      <a:pt x="5654" y="4742"/>
                    </a:cubicBezTo>
                    <a:lnTo>
                      <a:pt x="5623" y="4742"/>
                    </a:lnTo>
                    <a:cubicBezTo>
                      <a:pt x="5623" y="4651"/>
                      <a:pt x="5555" y="4606"/>
                      <a:pt x="5486" y="4606"/>
                    </a:cubicBezTo>
                    <a:cubicBezTo>
                      <a:pt x="5418" y="4606"/>
                      <a:pt x="5350" y="4651"/>
                      <a:pt x="5350" y="4742"/>
                    </a:cubicBezTo>
                    <a:cubicBezTo>
                      <a:pt x="5289" y="5320"/>
                      <a:pt x="5106" y="5897"/>
                      <a:pt x="4803" y="6445"/>
                    </a:cubicBezTo>
                    <a:cubicBezTo>
                      <a:pt x="4620" y="6809"/>
                      <a:pt x="4316" y="7144"/>
                      <a:pt x="3891" y="7265"/>
                    </a:cubicBezTo>
                    <a:lnTo>
                      <a:pt x="3799" y="7265"/>
                    </a:lnTo>
                    <a:cubicBezTo>
                      <a:pt x="3739" y="7235"/>
                      <a:pt x="3708" y="7174"/>
                      <a:pt x="3708" y="7083"/>
                    </a:cubicBezTo>
                    <a:cubicBezTo>
                      <a:pt x="3708" y="6961"/>
                      <a:pt x="3769" y="6840"/>
                      <a:pt x="3830" y="6749"/>
                    </a:cubicBezTo>
                    <a:cubicBezTo>
                      <a:pt x="4129" y="6120"/>
                      <a:pt x="4311" y="5432"/>
                      <a:pt x="4316" y="4743"/>
                    </a:cubicBezTo>
                    <a:lnTo>
                      <a:pt x="4316" y="4743"/>
                    </a:lnTo>
                    <a:cubicBezTo>
                      <a:pt x="4316" y="4743"/>
                      <a:pt x="4316" y="4743"/>
                      <a:pt x="4316" y="4742"/>
                    </a:cubicBezTo>
                    <a:lnTo>
                      <a:pt x="4316" y="4742"/>
                    </a:lnTo>
                    <a:lnTo>
                      <a:pt x="4316" y="4742"/>
                    </a:lnTo>
                    <a:cubicBezTo>
                      <a:pt x="4316" y="4732"/>
                      <a:pt x="4316" y="4722"/>
                      <a:pt x="4316" y="4712"/>
                    </a:cubicBezTo>
                    <a:cubicBezTo>
                      <a:pt x="4316" y="4637"/>
                      <a:pt x="4275" y="4583"/>
                      <a:pt x="4227" y="4583"/>
                    </a:cubicBezTo>
                    <a:cubicBezTo>
                      <a:pt x="4216" y="4583"/>
                      <a:pt x="4205" y="4585"/>
                      <a:pt x="4195" y="4590"/>
                    </a:cubicBezTo>
                    <a:cubicBezTo>
                      <a:pt x="4178" y="4585"/>
                      <a:pt x="4162" y="4582"/>
                      <a:pt x="4148" y="4582"/>
                    </a:cubicBezTo>
                    <a:cubicBezTo>
                      <a:pt x="4083" y="4582"/>
                      <a:pt x="4043" y="4632"/>
                      <a:pt x="4043" y="4682"/>
                    </a:cubicBezTo>
                    <a:cubicBezTo>
                      <a:pt x="3951" y="5290"/>
                      <a:pt x="3739" y="5897"/>
                      <a:pt x="3435" y="6445"/>
                    </a:cubicBezTo>
                    <a:cubicBezTo>
                      <a:pt x="3344" y="6688"/>
                      <a:pt x="3161" y="6870"/>
                      <a:pt x="2918" y="6992"/>
                    </a:cubicBezTo>
                    <a:cubicBezTo>
                      <a:pt x="2888" y="6992"/>
                      <a:pt x="2827" y="7022"/>
                      <a:pt x="2766" y="7022"/>
                    </a:cubicBezTo>
                    <a:cubicBezTo>
                      <a:pt x="2705" y="7022"/>
                      <a:pt x="2614" y="6992"/>
                      <a:pt x="2553" y="6961"/>
                    </a:cubicBezTo>
                    <a:cubicBezTo>
                      <a:pt x="2492" y="6931"/>
                      <a:pt x="2432" y="6870"/>
                      <a:pt x="2432" y="6809"/>
                    </a:cubicBezTo>
                    <a:lnTo>
                      <a:pt x="2432" y="6718"/>
                    </a:lnTo>
                    <a:cubicBezTo>
                      <a:pt x="2432" y="6657"/>
                      <a:pt x="2432" y="6597"/>
                      <a:pt x="2462" y="6536"/>
                    </a:cubicBezTo>
                    <a:cubicBezTo>
                      <a:pt x="2675" y="5776"/>
                      <a:pt x="3070" y="5016"/>
                      <a:pt x="3222" y="4165"/>
                    </a:cubicBezTo>
                    <a:cubicBezTo>
                      <a:pt x="3252" y="4074"/>
                      <a:pt x="3252" y="3952"/>
                      <a:pt x="3252" y="3861"/>
                    </a:cubicBezTo>
                    <a:cubicBezTo>
                      <a:pt x="3252" y="3557"/>
                      <a:pt x="3192" y="3283"/>
                      <a:pt x="3100" y="2979"/>
                    </a:cubicBezTo>
                    <a:cubicBezTo>
                      <a:pt x="3070" y="2858"/>
                      <a:pt x="3009" y="2736"/>
                      <a:pt x="2918" y="2645"/>
                    </a:cubicBezTo>
                    <a:cubicBezTo>
                      <a:pt x="2842" y="2544"/>
                      <a:pt x="2725" y="2485"/>
                      <a:pt x="2618" y="2485"/>
                    </a:cubicBezTo>
                    <a:cubicBezTo>
                      <a:pt x="2596" y="2485"/>
                      <a:pt x="2574" y="2488"/>
                      <a:pt x="2553" y="2493"/>
                    </a:cubicBezTo>
                    <a:cubicBezTo>
                      <a:pt x="2371" y="2493"/>
                      <a:pt x="2189" y="2554"/>
                      <a:pt x="2067" y="2706"/>
                    </a:cubicBezTo>
                    <a:cubicBezTo>
                      <a:pt x="1854" y="2858"/>
                      <a:pt x="1702" y="3071"/>
                      <a:pt x="1581" y="3314"/>
                    </a:cubicBezTo>
                    <a:cubicBezTo>
                      <a:pt x="1459" y="3618"/>
                      <a:pt x="1337" y="3891"/>
                      <a:pt x="1185" y="4165"/>
                    </a:cubicBezTo>
                    <a:cubicBezTo>
                      <a:pt x="1064" y="4347"/>
                      <a:pt x="881" y="4438"/>
                      <a:pt x="699" y="4469"/>
                    </a:cubicBezTo>
                    <a:cubicBezTo>
                      <a:pt x="638" y="4469"/>
                      <a:pt x="578" y="4469"/>
                      <a:pt x="547" y="4438"/>
                    </a:cubicBezTo>
                    <a:cubicBezTo>
                      <a:pt x="456" y="4378"/>
                      <a:pt x="365" y="4317"/>
                      <a:pt x="334" y="4226"/>
                    </a:cubicBezTo>
                    <a:cubicBezTo>
                      <a:pt x="304" y="4104"/>
                      <a:pt x="274" y="3983"/>
                      <a:pt x="274" y="3861"/>
                    </a:cubicBezTo>
                    <a:lnTo>
                      <a:pt x="274" y="3831"/>
                    </a:lnTo>
                    <a:cubicBezTo>
                      <a:pt x="334" y="3283"/>
                      <a:pt x="486" y="2797"/>
                      <a:pt x="760" y="2341"/>
                    </a:cubicBezTo>
                    <a:cubicBezTo>
                      <a:pt x="881" y="2159"/>
                      <a:pt x="1003" y="1976"/>
                      <a:pt x="1125" y="1794"/>
                    </a:cubicBezTo>
                    <a:lnTo>
                      <a:pt x="1003" y="1733"/>
                    </a:lnTo>
                    <a:lnTo>
                      <a:pt x="912" y="1642"/>
                    </a:lnTo>
                    <a:cubicBezTo>
                      <a:pt x="790" y="1824"/>
                      <a:pt x="638" y="2007"/>
                      <a:pt x="547" y="2220"/>
                    </a:cubicBezTo>
                    <a:cubicBezTo>
                      <a:pt x="243" y="2706"/>
                      <a:pt x="61" y="3253"/>
                      <a:pt x="0" y="3831"/>
                    </a:cubicBezTo>
                    <a:lnTo>
                      <a:pt x="0" y="3891"/>
                    </a:lnTo>
                    <a:cubicBezTo>
                      <a:pt x="0" y="4043"/>
                      <a:pt x="30" y="4195"/>
                      <a:pt x="91" y="4347"/>
                    </a:cubicBezTo>
                    <a:cubicBezTo>
                      <a:pt x="152" y="4499"/>
                      <a:pt x="243" y="4621"/>
                      <a:pt x="395" y="4682"/>
                    </a:cubicBezTo>
                    <a:cubicBezTo>
                      <a:pt x="462" y="4726"/>
                      <a:pt x="529" y="4754"/>
                      <a:pt x="595" y="4754"/>
                    </a:cubicBezTo>
                    <a:cubicBezTo>
                      <a:pt x="620" y="4754"/>
                      <a:pt x="644" y="4751"/>
                      <a:pt x="669" y="4742"/>
                    </a:cubicBezTo>
                    <a:cubicBezTo>
                      <a:pt x="942" y="4742"/>
                      <a:pt x="1216" y="4590"/>
                      <a:pt x="1368" y="4347"/>
                    </a:cubicBezTo>
                    <a:cubicBezTo>
                      <a:pt x="1520" y="4043"/>
                      <a:pt x="1641" y="3770"/>
                      <a:pt x="1763" y="3466"/>
                    </a:cubicBezTo>
                    <a:cubicBezTo>
                      <a:pt x="1854" y="3253"/>
                      <a:pt x="2006" y="3071"/>
                      <a:pt x="2189" y="2919"/>
                    </a:cubicBezTo>
                    <a:cubicBezTo>
                      <a:pt x="2280" y="2827"/>
                      <a:pt x="2371" y="2767"/>
                      <a:pt x="2523" y="2767"/>
                    </a:cubicBezTo>
                    <a:cubicBezTo>
                      <a:pt x="2584" y="2767"/>
                      <a:pt x="2644" y="2797"/>
                      <a:pt x="2675" y="2858"/>
                    </a:cubicBezTo>
                    <a:cubicBezTo>
                      <a:pt x="2888" y="3162"/>
                      <a:pt x="2979" y="3527"/>
                      <a:pt x="2948" y="3891"/>
                    </a:cubicBezTo>
                    <a:cubicBezTo>
                      <a:pt x="2948" y="3983"/>
                      <a:pt x="2948" y="4074"/>
                      <a:pt x="2918" y="4165"/>
                    </a:cubicBezTo>
                    <a:cubicBezTo>
                      <a:pt x="2796" y="4955"/>
                      <a:pt x="2401" y="5685"/>
                      <a:pt x="2158" y="6505"/>
                    </a:cubicBezTo>
                    <a:cubicBezTo>
                      <a:pt x="2158" y="6566"/>
                      <a:pt x="2128" y="6657"/>
                      <a:pt x="2128" y="6749"/>
                    </a:cubicBezTo>
                    <a:lnTo>
                      <a:pt x="2128" y="6900"/>
                    </a:lnTo>
                    <a:cubicBezTo>
                      <a:pt x="2158" y="7022"/>
                      <a:pt x="2249" y="7144"/>
                      <a:pt x="2371" y="7204"/>
                    </a:cubicBezTo>
                    <a:cubicBezTo>
                      <a:pt x="2462" y="7265"/>
                      <a:pt x="2614" y="7296"/>
                      <a:pt x="2736" y="7296"/>
                    </a:cubicBezTo>
                    <a:cubicBezTo>
                      <a:pt x="2857" y="7296"/>
                      <a:pt x="2948" y="7296"/>
                      <a:pt x="3040" y="7235"/>
                    </a:cubicBezTo>
                    <a:cubicBezTo>
                      <a:pt x="3209" y="7160"/>
                      <a:pt x="3355" y="7038"/>
                      <a:pt x="3477" y="6891"/>
                    </a:cubicBezTo>
                    <a:lnTo>
                      <a:pt x="3477" y="6891"/>
                    </a:lnTo>
                    <a:cubicBezTo>
                      <a:pt x="3460" y="6944"/>
                      <a:pt x="3446" y="6998"/>
                      <a:pt x="3435" y="7052"/>
                    </a:cubicBezTo>
                    <a:lnTo>
                      <a:pt x="3435" y="7083"/>
                    </a:lnTo>
                    <a:cubicBezTo>
                      <a:pt x="3435" y="7265"/>
                      <a:pt x="3526" y="7448"/>
                      <a:pt x="3708" y="7508"/>
                    </a:cubicBezTo>
                    <a:lnTo>
                      <a:pt x="3830" y="7539"/>
                    </a:lnTo>
                    <a:cubicBezTo>
                      <a:pt x="3891" y="7539"/>
                      <a:pt x="3951" y="7539"/>
                      <a:pt x="3982" y="7508"/>
                    </a:cubicBezTo>
                    <a:cubicBezTo>
                      <a:pt x="4389" y="7381"/>
                      <a:pt x="4732" y="7105"/>
                      <a:pt x="4958" y="6750"/>
                    </a:cubicBezTo>
                    <a:lnTo>
                      <a:pt x="4958" y="6750"/>
                    </a:lnTo>
                    <a:cubicBezTo>
                      <a:pt x="4977" y="6905"/>
                      <a:pt x="5063" y="7036"/>
                      <a:pt x="5198" y="7144"/>
                    </a:cubicBezTo>
                    <a:cubicBezTo>
                      <a:pt x="5258" y="7174"/>
                      <a:pt x="5350" y="7204"/>
                      <a:pt x="5410" y="7204"/>
                    </a:cubicBezTo>
                    <a:cubicBezTo>
                      <a:pt x="5654" y="7174"/>
                      <a:pt x="5866" y="7052"/>
                      <a:pt x="6018" y="6870"/>
                    </a:cubicBezTo>
                    <a:cubicBezTo>
                      <a:pt x="6778" y="5958"/>
                      <a:pt x="7234" y="4834"/>
                      <a:pt x="7295" y="3648"/>
                    </a:cubicBezTo>
                    <a:lnTo>
                      <a:pt x="7295" y="3496"/>
                    </a:lnTo>
                    <a:cubicBezTo>
                      <a:pt x="7295" y="1581"/>
                      <a:pt x="5775" y="31"/>
                      <a:pt x="3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46"/>
              <p:cNvSpPr/>
              <p:nvPr/>
            </p:nvSpPr>
            <p:spPr>
              <a:xfrm rot="177835">
                <a:off x="5830648" y="2653121"/>
                <a:ext cx="229980" cy="106983"/>
              </a:xfrm>
              <a:custGeom>
                <a:avLst/>
                <a:gdLst/>
                <a:ahLst/>
                <a:cxnLst/>
                <a:rect l="l" t="t" r="r" b="b"/>
                <a:pathLst>
                  <a:path w="6944" h="3230" extrusionOk="0">
                    <a:moveTo>
                      <a:pt x="727" y="1"/>
                    </a:moveTo>
                    <a:cubicBezTo>
                      <a:pt x="366" y="1"/>
                      <a:pt x="0" y="339"/>
                      <a:pt x="210" y="797"/>
                    </a:cubicBezTo>
                    <a:lnTo>
                      <a:pt x="210" y="828"/>
                    </a:lnTo>
                    <a:cubicBezTo>
                      <a:pt x="453" y="1557"/>
                      <a:pt x="939" y="2196"/>
                      <a:pt x="1547" y="2652"/>
                    </a:cubicBezTo>
                    <a:cubicBezTo>
                      <a:pt x="2064" y="3047"/>
                      <a:pt x="2702" y="3229"/>
                      <a:pt x="3371" y="3229"/>
                    </a:cubicBezTo>
                    <a:cubicBezTo>
                      <a:pt x="4769" y="3199"/>
                      <a:pt x="6076" y="2408"/>
                      <a:pt x="6684" y="1132"/>
                    </a:cubicBezTo>
                    <a:cubicBezTo>
                      <a:pt x="6944" y="672"/>
                      <a:pt x="6547" y="292"/>
                      <a:pt x="6167" y="292"/>
                    </a:cubicBezTo>
                    <a:cubicBezTo>
                      <a:pt x="5969" y="292"/>
                      <a:pt x="5775" y="395"/>
                      <a:pt x="5681" y="645"/>
                    </a:cubicBezTo>
                    <a:cubicBezTo>
                      <a:pt x="5225" y="1527"/>
                      <a:pt x="4344" y="2104"/>
                      <a:pt x="3371" y="2104"/>
                    </a:cubicBezTo>
                    <a:cubicBezTo>
                      <a:pt x="2946" y="2104"/>
                      <a:pt x="2550" y="1983"/>
                      <a:pt x="2216" y="1740"/>
                    </a:cubicBezTo>
                    <a:cubicBezTo>
                      <a:pt x="1760" y="1405"/>
                      <a:pt x="1426" y="919"/>
                      <a:pt x="1243" y="402"/>
                    </a:cubicBezTo>
                    <a:cubicBezTo>
                      <a:pt x="1153" y="120"/>
                      <a:pt x="941" y="1"/>
                      <a:pt x="7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46"/>
              <p:cNvSpPr/>
              <p:nvPr/>
            </p:nvSpPr>
            <p:spPr>
              <a:xfrm rot="266725">
                <a:off x="5271971" y="2273624"/>
                <a:ext cx="210176" cy="97146"/>
              </a:xfrm>
              <a:custGeom>
                <a:avLst/>
                <a:gdLst/>
                <a:ahLst/>
                <a:cxnLst/>
                <a:rect l="l" t="t" r="r" b="b"/>
                <a:pathLst>
                  <a:path w="4560" h="2137" extrusionOk="0">
                    <a:moveTo>
                      <a:pt x="852" y="1"/>
                    </a:moveTo>
                    <a:cubicBezTo>
                      <a:pt x="487" y="1"/>
                      <a:pt x="122" y="244"/>
                      <a:pt x="31" y="639"/>
                    </a:cubicBezTo>
                    <a:cubicBezTo>
                      <a:pt x="0" y="943"/>
                      <a:pt x="122" y="1247"/>
                      <a:pt x="365" y="1460"/>
                    </a:cubicBezTo>
                    <a:cubicBezTo>
                      <a:pt x="578" y="1642"/>
                      <a:pt x="882" y="1794"/>
                      <a:pt x="1186" y="1885"/>
                    </a:cubicBezTo>
                    <a:cubicBezTo>
                      <a:pt x="1611" y="2037"/>
                      <a:pt x="2067" y="2098"/>
                      <a:pt x="2554" y="2128"/>
                    </a:cubicBezTo>
                    <a:cubicBezTo>
                      <a:pt x="2616" y="2134"/>
                      <a:pt x="2680" y="2136"/>
                      <a:pt x="2744" y="2136"/>
                    </a:cubicBezTo>
                    <a:cubicBezTo>
                      <a:pt x="3053" y="2136"/>
                      <a:pt x="3376" y="2077"/>
                      <a:pt x="3678" y="1976"/>
                    </a:cubicBezTo>
                    <a:cubicBezTo>
                      <a:pt x="4043" y="1855"/>
                      <a:pt x="4317" y="1581"/>
                      <a:pt x="4438" y="1217"/>
                    </a:cubicBezTo>
                    <a:cubicBezTo>
                      <a:pt x="4560" y="882"/>
                      <a:pt x="4438" y="487"/>
                      <a:pt x="4134" y="274"/>
                    </a:cubicBez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46"/>
              <p:cNvSpPr/>
              <p:nvPr/>
            </p:nvSpPr>
            <p:spPr>
              <a:xfrm rot="266616">
                <a:off x="5239062" y="1926876"/>
                <a:ext cx="326767" cy="399110"/>
              </a:xfrm>
              <a:custGeom>
                <a:avLst/>
                <a:gdLst/>
                <a:ahLst/>
                <a:cxnLst/>
                <a:rect l="l" t="t" r="r" b="b"/>
                <a:pathLst>
                  <a:path w="7218" h="8816" extrusionOk="0">
                    <a:moveTo>
                      <a:pt x="4803" y="1"/>
                    </a:moveTo>
                    <a:cubicBezTo>
                      <a:pt x="4712" y="31"/>
                      <a:pt x="4651" y="61"/>
                      <a:pt x="4590" y="92"/>
                    </a:cubicBezTo>
                    <a:cubicBezTo>
                      <a:pt x="3496" y="700"/>
                      <a:pt x="3314" y="2159"/>
                      <a:pt x="3253" y="3223"/>
                    </a:cubicBezTo>
                    <a:lnTo>
                      <a:pt x="3253" y="3405"/>
                    </a:lnTo>
                    <a:cubicBezTo>
                      <a:pt x="3253" y="3435"/>
                      <a:pt x="3253" y="3466"/>
                      <a:pt x="3192" y="3466"/>
                    </a:cubicBezTo>
                    <a:cubicBezTo>
                      <a:pt x="3162" y="3466"/>
                      <a:pt x="3131" y="3435"/>
                      <a:pt x="3131" y="3375"/>
                    </a:cubicBezTo>
                    <a:cubicBezTo>
                      <a:pt x="3071" y="2949"/>
                      <a:pt x="3071" y="2523"/>
                      <a:pt x="3162" y="2098"/>
                    </a:cubicBezTo>
                    <a:cubicBezTo>
                      <a:pt x="3253" y="1733"/>
                      <a:pt x="3344" y="1368"/>
                      <a:pt x="3375" y="1004"/>
                    </a:cubicBezTo>
                    <a:lnTo>
                      <a:pt x="3375" y="882"/>
                    </a:lnTo>
                    <a:cubicBezTo>
                      <a:pt x="3435" y="700"/>
                      <a:pt x="3375" y="517"/>
                      <a:pt x="3253" y="365"/>
                    </a:cubicBezTo>
                    <a:cubicBezTo>
                      <a:pt x="3223" y="365"/>
                      <a:pt x="3223" y="335"/>
                      <a:pt x="3192" y="335"/>
                    </a:cubicBezTo>
                    <a:cubicBezTo>
                      <a:pt x="3131" y="305"/>
                      <a:pt x="3063" y="289"/>
                      <a:pt x="2991" y="289"/>
                    </a:cubicBezTo>
                    <a:cubicBezTo>
                      <a:pt x="2919" y="289"/>
                      <a:pt x="2843" y="305"/>
                      <a:pt x="2767" y="335"/>
                    </a:cubicBezTo>
                    <a:cubicBezTo>
                      <a:pt x="2615" y="426"/>
                      <a:pt x="2493" y="517"/>
                      <a:pt x="2402" y="669"/>
                    </a:cubicBezTo>
                    <a:cubicBezTo>
                      <a:pt x="2098" y="1156"/>
                      <a:pt x="1855" y="1733"/>
                      <a:pt x="1794" y="2311"/>
                    </a:cubicBezTo>
                    <a:cubicBezTo>
                      <a:pt x="1733" y="2615"/>
                      <a:pt x="1672" y="2949"/>
                      <a:pt x="1642" y="3253"/>
                    </a:cubicBezTo>
                    <a:cubicBezTo>
                      <a:pt x="1642" y="3405"/>
                      <a:pt x="1642" y="3587"/>
                      <a:pt x="1642" y="3770"/>
                    </a:cubicBezTo>
                    <a:cubicBezTo>
                      <a:pt x="1642" y="3891"/>
                      <a:pt x="1764" y="4074"/>
                      <a:pt x="1733" y="4195"/>
                    </a:cubicBezTo>
                    <a:cubicBezTo>
                      <a:pt x="1733" y="4226"/>
                      <a:pt x="1703" y="4226"/>
                      <a:pt x="1703" y="4256"/>
                    </a:cubicBezTo>
                    <a:cubicBezTo>
                      <a:pt x="1688" y="4271"/>
                      <a:pt x="1665" y="4279"/>
                      <a:pt x="1642" y="4279"/>
                    </a:cubicBezTo>
                    <a:cubicBezTo>
                      <a:pt x="1619" y="4279"/>
                      <a:pt x="1596" y="4271"/>
                      <a:pt x="1581" y="4256"/>
                    </a:cubicBezTo>
                    <a:cubicBezTo>
                      <a:pt x="1338" y="3709"/>
                      <a:pt x="1308" y="3101"/>
                      <a:pt x="1490" y="2523"/>
                    </a:cubicBezTo>
                    <a:cubicBezTo>
                      <a:pt x="1490" y="2463"/>
                      <a:pt x="1520" y="2432"/>
                      <a:pt x="1520" y="2371"/>
                    </a:cubicBezTo>
                    <a:cubicBezTo>
                      <a:pt x="1551" y="2280"/>
                      <a:pt x="1551" y="2219"/>
                      <a:pt x="1520" y="2128"/>
                    </a:cubicBezTo>
                    <a:cubicBezTo>
                      <a:pt x="1490" y="1976"/>
                      <a:pt x="1429" y="1855"/>
                      <a:pt x="1308" y="1764"/>
                    </a:cubicBezTo>
                    <a:cubicBezTo>
                      <a:pt x="1247" y="1733"/>
                      <a:pt x="1186" y="1718"/>
                      <a:pt x="1125" y="1718"/>
                    </a:cubicBezTo>
                    <a:cubicBezTo>
                      <a:pt x="1064" y="1718"/>
                      <a:pt x="1004" y="1733"/>
                      <a:pt x="943" y="1764"/>
                    </a:cubicBezTo>
                    <a:cubicBezTo>
                      <a:pt x="821" y="1824"/>
                      <a:pt x="730" y="1916"/>
                      <a:pt x="700" y="2037"/>
                    </a:cubicBezTo>
                    <a:cubicBezTo>
                      <a:pt x="1" y="3192"/>
                      <a:pt x="92" y="4803"/>
                      <a:pt x="426" y="6049"/>
                    </a:cubicBezTo>
                    <a:cubicBezTo>
                      <a:pt x="700" y="7083"/>
                      <a:pt x="1429" y="7934"/>
                      <a:pt x="2432" y="8329"/>
                    </a:cubicBezTo>
                    <a:lnTo>
                      <a:pt x="4530" y="8815"/>
                    </a:lnTo>
                    <a:cubicBezTo>
                      <a:pt x="5502" y="8542"/>
                      <a:pt x="6293" y="7873"/>
                      <a:pt x="6718" y="6961"/>
                    </a:cubicBezTo>
                    <a:cubicBezTo>
                      <a:pt x="6900" y="6627"/>
                      <a:pt x="6900" y="6232"/>
                      <a:pt x="6779" y="5867"/>
                    </a:cubicBezTo>
                    <a:cubicBezTo>
                      <a:pt x="6718" y="5776"/>
                      <a:pt x="6657" y="5715"/>
                      <a:pt x="6596" y="5654"/>
                    </a:cubicBezTo>
                    <a:cubicBezTo>
                      <a:pt x="6475" y="5578"/>
                      <a:pt x="6331" y="5540"/>
                      <a:pt x="6190" y="5540"/>
                    </a:cubicBezTo>
                    <a:cubicBezTo>
                      <a:pt x="6049" y="5540"/>
                      <a:pt x="5913" y="5578"/>
                      <a:pt x="5806" y="5654"/>
                    </a:cubicBezTo>
                    <a:cubicBezTo>
                      <a:pt x="5745" y="5715"/>
                      <a:pt x="5685" y="5806"/>
                      <a:pt x="5624" y="5897"/>
                    </a:cubicBezTo>
                    <a:lnTo>
                      <a:pt x="5259" y="6566"/>
                    </a:lnTo>
                    <a:cubicBezTo>
                      <a:pt x="5229" y="6627"/>
                      <a:pt x="5198" y="6657"/>
                      <a:pt x="5137" y="6688"/>
                    </a:cubicBezTo>
                    <a:lnTo>
                      <a:pt x="5016" y="6688"/>
                    </a:lnTo>
                    <a:cubicBezTo>
                      <a:pt x="4864" y="6627"/>
                      <a:pt x="4773" y="6505"/>
                      <a:pt x="4742" y="6353"/>
                    </a:cubicBezTo>
                    <a:cubicBezTo>
                      <a:pt x="4651" y="5745"/>
                      <a:pt x="4773" y="5168"/>
                      <a:pt x="5046" y="4621"/>
                    </a:cubicBezTo>
                    <a:cubicBezTo>
                      <a:pt x="5107" y="4530"/>
                      <a:pt x="5168" y="4438"/>
                      <a:pt x="5259" y="4408"/>
                    </a:cubicBezTo>
                    <a:cubicBezTo>
                      <a:pt x="5289" y="4393"/>
                      <a:pt x="5320" y="4385"/>
                      <a:pt x="5350" y="4385"/>
                    </a:cubicBezTo>
                    <a:cubicBezTo>
                      <a:pt x="5381" y="4385"/>
                      <a:pt x="5411" y="4393"/>
                      <a:pt x="5441" y="4408"/>
                    </a:cubicBezTo>
                    <a:cubicBezTo>
                      <a:pt x="5563" y="4499"/>
                      <a:pt x="5563" y="4742"/>
                      <a:pt x="5593" y="4864"/>
                    </a:cubicBezTo>
                    <a:cubicBezTo>
                      <a:pt x="5685" y="5137"/>
                      <a:pt x="5745" y="5411"/>
                      <a:pt x="6141" y="5441"/>
                    </a:cubicBezTo>
                    <a:cubicBezTo>
                      <a:pt x="6186" y="5446"/>
                      <a:pt x="6229" y="5449"/>
                      <a:pt x="6270" y="5449"/>
                    </a:cubicBezTo>
                    <a:cubicBezTo>
                      <a:pt x="7217" y="5449"/>
                      <a:pt x="7011" y="4142"/>
                      <a:pt x="6748" y="3618"/>
                    </a:cubicBezTo>
                    <a:cubicBezTo>
                      <a:pt x="6505" y="3131"/>
                      <a:pt x="6049" y="2827"/>
                      <a:pt x="5502" y="2767"/>
                    </a:cubicBezTo>
                    <a:cubicBezTo>
                      <a:pt x="5168" y="2767"/>
                      <a:pt x="4834" y="2919"/>
                      <a:pt x="4621" y="3192"/>
                    </a:cubicBezTo>
                    <a:cubicBezTo>
                      <a:pt x="4469" y="2463"/>
                      <a:pt x="4925" y="1672"/>
                      <a:pt x="5137" y="973"/>
                    </a:cubicBezTo>
                    <a:cubicBezTo>
                      <a:pt x="5229" y="791"/>
                      <a:pt x="5259" y="578"/>
                      <a:pt x="5229" y="365"/>
                    </a:cubicBezTo>
                    <a:cubicBezTo>
                      <a:pt x="5229" y="244"/>
                      <a:pt x="5137" y="153"/>
                      <a:pt x="5046" y="92"/>
                    </a:cubicBezTo>
                    <a:cubicBezTo>
                      <a:pt x="4985" y="31"/>
                      <a:pt x="4894" y="1"/>
                      <a:pt x="48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46"/>
              <p:cNvSpPr/>
              <p:nvPr/>
            </p:nvSpPr>
            <p:spPr>
              <a:xfrm rot="266616">
                <a:off x="5236071" y="2003931"/>
                <a:ext cx="312416" cy="321379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7099" extrusionOk="0">
                    <a:moveTo>
                      <a:pt x="1121" y="1"/>
                    </a:moveTo>
                    <a:cubicBezTo>
                      <a:pt x="1064" y="1"/>
                      <a:pt x="1004" y="16"/>
                      <a:pt x="943" y="47"/>
                    </a:cubicBezTo>
                    <a:cubicBezTo>
                      <a:pt x="821" y="107"/>
                      <a:pt x="730" y="199"/>
                      <a:pt x="669" y="290"/>
                    </a:cubicBezTo>
                    <a:cubicBezTo>
                      <a:pt x="1" y="1475"/>
                      <a:pt x="92" y="3086"/>
                      <a:pt x="426" y="4332"/>
                    </a:cubicBezTo>
                    <a:cubicBezTo>
                      <a:pt x="700" y="5366"/>
                      <a:pt x="1429" y="6217"/>
                      <a:pt x="2432" y="6612"/>
                    </a:cubicBezTo>
                    <a:lnTo>
                      <a:pt x="4530" y="7098"/>
                    </a:lnTo>
                    <a:cubicBezTo>
                      <a:pt x="5502" y="6825"/>
                      <a:pt x="6293" y="6156"/>
                      <a:pt x="6718" y="5244"/>
                    </a:cubicBezTo>
                    <a:cubicBezTo>
                      <a:pt x="6900" y="4910"/>
                      <a:pt x="6900" y="4515"/>
                      <a:pt x="6779" y="4150"/>
                    </a:cubicBezTo>
                    <a:lnTo>
                      <a:pt x="6779" y="4150"/>
                    </a:lnTo>
                    <a:cubicBezTo>
                      <a:pt x="6718" y="4180"/>
                      <a:pt x="6657" y="4241"/>
                      <a:pt x="6596" y="4302"/>
                    </a:cubicBezTo>
                    <a:cubicBezTo>
                      <a:pt x="6323" y="4606"/>
                      <a:pt x="6232" y="5031"/>
                      <a:pt x="5928" y="5335"/>
                    </a:cubicBezTo>
                    <a:cubicBezTo>
                      <a:pt x="5685" y="5548"/>
                      <a:pt x="5411" y="5700"/>
                      <a:pt x="5077" y="5791"/>
                    </a:cubicBezTo>
                    <a:cubicBezTo>
                      <a:pt x="4780" y="5877"/>
                      <a:pt x="4482" y="5917"/>
                      <a:pt x="4187" y="5917"/>
                    </a:cubicBezTo>
                    <a:cubicBezTo>
                      <a:pt x="2700" y="5917"/>
                      <a:pt x="1328" y="4882"/>
                      <a:pt x="973" y="3360"/>
                    </a:cubicBezTo>
                    <a:cubicBezTo>
                      <a:pt x="912" y="3025"/>
                      <a:pt x="882" y="2691"/>
                      <a:pt x="852" y="2357"/>
                    </a:cubicBezTo>
                    <a:cubicBezTo>
                      <a:pt x="791" y="1566"/>
                      <a:pt x="912" y="746"/>
                      <a:pt x="1277" y="47"/>
                    </a:cubicBezTo>
                    <a:cubicBezTo>
                      <a:pt x="1232" y="16"/>
                      <a:pt x="1178" y="1"/>
                      <a:pt x="112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6" name="Google Shape;5696;p46"/>
              <p:cNvSpPr/>
              <p:nvPr/>
            </p:nvSpPr>
            <p:spPr>
              <a:xfrm rot="266616">
                <a:off x="5305709" y="2311323"/>
                <a:ext cx="111503" cy="37892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837" extrusionOk="0">
                    <a:moveTo>
                      <a:pt x="213" y="0"/>
                    </a:moveTo>
                    <a:cubicBezTo>
                      <a:pt x="183" y="0"/>
                      <a:pt x="152" y="8"/>
                      <a:pt x="122" y="23"/>
                    </a:cubicBezTo>
                    <a:cubicBezTo>
                      <a:pt x="61" y="54"/>
                      <a:pt x="0" y="114"/>
                      <a:pt x="31" y="175"/>
                    </a:cubicBezTo>
                    <a:cubicBezTo>
                      <a:pt x="31" y="236"/>
                      <a:pt x="61" y="297"/>
                      <a:pt x="122" y="327"/>
                    </a:cubicBezTo>
                    <a:cubicBezTo>
                      <a:pt x="559" y="660"/>
                      <a:pt x="1081" y="836"/>
                      <a:pt x="1611" y="836"/>
                    </a:cubicBezTo>
                    <a:cubicBezTo>
                      <a:pt x="1856" y="836"/>
                      <a:pt x="2101" y="799"/>
                      <a:pt x="2341" y="722"/>
                    </a:cubicBezTo>
                    <a:cubicBezTo>
                      <a:pt x="2371" y="722"/>
                      <a:pt x="2402" y="692"/>
                      <a:pt x="2432" y="661"/>
                    </a:cubicBezTo>
                    <a:cubicBezTo>
                      <a:pt x="2462" y="601"/>
                      <a:pt x="2432" y="540"/>
                      <a:pt x="2402" y="509"/>
                    </a:cubicBezTo>
                    <a:cubicBezTo>
                      <a:pt x="2341" y="479"/>
                      <a:pt x="2280" y="449"/>
                      <a:pt x="2219" y="449"/>
                    </a:cubicBezTo>
                    <a:cubicBezTo>
                      <a:pt x="1885" y="418"/>
                      <a:pt x="1551" y="358"/>
                      <a:pt x="1216" y="266"/>
                    </a:cubicBezTo>
                    <a:cubicBezTo>
                      <a:pt x="912" y="145"/>
                      <a:pt x="608" y="54"/>
                      <a:pt x="304" y="23"/>
                    </a:cubicBezTo>
                    <a:cubicBezTo>
                      <a:pt x="274" y="8"/>
                      <a:pt x="244" y="0"/>
                      <a:pt x="2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7" name="Google Shape;5697;p46"/>
              <p:cNvSpPr/>
              <p:nvPr/>
            </p:nvSpPr>
            <p:spPr>
              <a:xfrm rot="266616">
                <a:off x="6649929" y="2709355"/>
                <a:ext cx="101905" cy="108424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2395" extrusionOk="0">
                    <a:moveTo>
                      <a:pt x="1573" y="0"/>
                    </a:moveTo>
                    <a:cubicBezTo>
                      <a:pt x="1304" y="0"/>
                      <a:pt x="1039" y="63"/>
                      <a:pt x="791" y="175"/>
                    </a:cubicBezTo>
                    <a:cubicBezTo>
                      <a:pt x="548" y="267"/>
                      <a:pt x="366" y="449"/>
                      <a:pt x="244" y="662"/>
                    </a:cubicBezTo>
                    <a:cubicBezTo>
                      <a:pt x="1" y="1118"/>
                      <a:pt x="305" y="1574"/>
                      <a:pt x="639" y="1908"/>
                    </a:cubicBezTo>
                    <a:cubicBezTo>
                      <a:pt x="913" y="2151"/>
                      <a:pt x="1277" y="2333"/>
                      <a:pt x="1642" y="2394"/>
                    </a:cubicBezTo>
                    <a:cubicBezTo>
                      <a:pt x="2189" y="1726"/>
                      <a:pt x="2250" y="783"/>
                      <a:pt x="1855" y="23"/>
                    </a:cubicBezTo>
                    <a:cubicBezTo>
                      <a:pt x="1761" y="8"/>
                      <a:pt x="1667" y="0"/>
                      <a:pt x="15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8" name="Google Shape;5698;p46"/>
              <p:cNvSpPr/>
              <p:nvPr/>
            </p:nvSpPr>
            <p:spPr>
              <a:xfrm rot="266616">
                <a:off x="6723772" y="2716412"/>
                <a:ext cx="108741" cy="112951"/>
              </a:xfrm>
              <a:custGeom>
                <a:avLst/>
                <a:gdLst/>
                <a:ahLst/>
                <a:cxnLst/>
                <a:rect l="l" t="t" r="r" b="b"/>
                <a:pathLst>
                  <a:path w="2402" h="2495" extrusionOk="0">
                    <a:moveTo>
                      <a:pt x="213" y="0"/>
                    </a:moveTo>
                    <a:lnTo>
                      <a:pt x="213" y="0"/>
                    </a:lnTo>
                    <a:cubicBezTo>
                      <a:pt x="608" y="760"/>
                      <a:pt x="517" y="1703"/>
                      <a:pt x="0" y="2371"/>
                    </a:cubicBezTo>
                    <a:cubicBezTo>
                      <a:pt x="183" y="2402"/>
                      <a:pt x="395" y="2432"/>
                      <a:pt x="608" y="2462"/>
                    </a:cubicBezTo>
                    <a:cubicBezTo>
                      <a:pt x="705" y="2484"/>
                      <a:pt x="806" y="2494"/>
                      <a:pt x="909" y="2494"/>
                    </a:cubicBezTo>
                    <a:cubicBezTo>
                      <a:pt x="1097" y="2494"/>
                      <a:pt x="1293" y="2461"/>
                      <a:pt x="1490" y="2402"/>
                    </a:cubicBezTo>
                    <a:cubicBezTo>
                      <a:pt x="1976" y="2189"/>
                      <a:pt x="2401" y="1672"/>
                      <a:pt x="2158" y="1125"/>
                    </a:cubicBezTo>
                    <a:cubicBezTo>
                      <a:pt x="2006" y="791"/>
                      <a:pt x="1702" y="517"/>
                      <a:pt x="1338" y="335"/>
                    </a:cubicBezTo>
                    <a:cubicBezTo>
                      <a:pt x="1003" y="152"/>
                      <a:pt x="608" y="31"/>
                      <a:pt x="2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9" name="Google Shape;5699;p46"/>
              <p:cNvSpPr/>
              <p:nvPr/>
            </p:nvSpPr>
            <p:spPr>
              <a:xfrm rot="266616">
                <a:off x="6706594" y="2759564"/>
                <a:ext cx="144551" cy="327536"/>
              </a:xfrm>
              <a:custGeom>
                <a:avLst/>
                <a:gdLst/>
                <a:ahLst/>
                <a:cxnLst/>
                <a:rect l="l" t="t" r="r" b="b"/>
                <a:pathLst>
                  <a:path w="3193" h="7235" extrusionOk="0">
                    <a:moveTo>
                      <a:pt x="1" y="1"/>
                    </a:moveTo>
                    <a:cubicBezTo>
                      <a:pt x="1672" y="1885"/>
                      <a:pt x="1520" y="5077"/>
                      <a:pt x="1" y="7235"/>
                    </a:cubicBezTo>
                    <a:cubicBezTo>
                      <a:pt x="396" y="7052"/>
                      <a:pt x="700" y="6748"/>
                      <a:pt x="882" y="6353"/>
                    </a:cubicBezTo>
                    <a:cubicBezTo>
                      <a:pt x="1186" y="5806"/>
                      <a:pt x="1368" y="5229"/>
                      <a:pt x="1429" y="4621"/>
                    </a:cubicBezTo>
                    <a:lnTo>
                      <a:pt x="1429" y="4621"/>
                    </a:lnTo>
                    <a:cubicBezTo>
                      <a:pt x="1460" y="5107"/>
                      <a:pt x="1368" y="5593"/>
                      <a:pt x="1186" y="6019"/>
                    </a:cubicBezTo>
                    <a:cubicBezTo>
                      <a:pt x="1095" y="6171"/>
                      <a:pt x="1034" y="6323"/>
                      <a:pt x="1004" y="6475"/>
                    </a:cubicBezTo>
                    <a:cubicBezTo>
                      <a:pt x="973" y="6657"/>
                      <a:pt x="1034" y="6809"/>
                      <a:pt x="1186" y="6900"/>
                    </a:cubicBezTo>
                    <a:cubicBezTo>
                      <a:pt x="1242" y="6940"/>
                      <a:pt x="1301" y="6957"/>
                      <a:pt x="1363" y="6957"/>
                    </a:cubicBezTo>
                    <a:cubicBezTo>
                      <a:pt x="1536" y="6957"/>
                      <a:pt x="1720" y="6822"/>
                      <a:pt x="1855" y="6688"/>
                    </a:cubicBezTo>
                    <a:cubicBezTo>
                      <a:pt x="2584" y="5806"/>
                      <a:pt x="3040" y="4682"/>
                      <a:pt x="3101" y="3527"/>
                    </a:cubicBezTo>
                    <a:cubicBezTo>
                      <a:pt x="3192" y="1703"/>
                      <a:pt x="1824" y="153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0" name="Google Shape;5700;p46"/>
              <p:cNvSpPr/>
              <p:nvPr/>
            </p:nvSpPr>
            <p:spPr>
              <a:xfrm rot="266563">
                <a:off x="6525627" y="2750094"/>
                <a:ext cx="261169" cy="329981"/>
              </a:xfrm>
              <a:custGeom>
                <a:avLst/>
                <a:gdLst/>
                <a:ahLst/>
                <a:cxnLst/>
                <a:rect l="l" t="t" r="r" b="b"/>
                <a:pathLst>
                  <a:path w="5655" h="7289" extrusionOk="0">
                    <a:moveTo>
                      <a:pt x="3983" y="1"/>
                    </a:moveTo>
                    <a:cubicBezTo>
                      <a:pt x="3618" y="1"/>
                      <a:pt x="3223" y="31"/>
                      <a:pt x="2888" y="153"/>
                    </a:cubicBezTo>
                    <a:cubicBezTo>
                      <a:pt x="2098" y="426"/>
                      <a:pt x="1429" y="913"/>
                      <a:pt x="943" y="1551"/>
                    </a:cubicBezTo>
                    <a:cubicBezTo>
                      <a:pt x="791" y="1733"/>
                      <a:pt x="670" y="1916"/>
                      <a:pt x="578" y="2128"/>
                    </a:cubicBezTo>
                    <a:cubicBezTo>
                      <a:pt x="274" y="2584"/>
                      <a:pt x="122" y="3101"/>
                      <a:pt x="62" y="3648"/>
                    </a:cubicBezTo>
                    <a:cubicBezTo>
                      <a:pt x="1" y="3952"/>
                      <a:pt x="122" y="4256"/>
                      <a:pt x="396" y="4408"/>
                    </a:cubicBezTo>
                    <a:cubicBezTo>
                      <a:pt x="468" y="4437"/>
                      <a:pt x="542" y="4450"/>
                      <a:pt x="615" y="4450"/>
                    </a:cubicBezTo>
                    <a:cubicBezTo>
                      <a:pt x="849" y="4450"/>
                      <a:pt x="1070" y="4313"/>
                      <a:pt x="1186" y="4104"/>
                    </a:cubicBezTo>
                    <a:cubicBezTo>
                      <a:pt x="1338" y="3831"/>
                      <a:pt x="1460" y="3527"/>
                      <a:pt x="1581" y="3253"/>
                    </a:cubicBezTo>
                    <a:cubicBezTo>
                      <a:pt x="1703" y="3010"/>
                      <a:pt x="1855" y="2827"/>
                      <a:pt x="2037" y="2675"/>
                    </a:cubicBezTo>
                    <a:cubicBezTo>
                      <a:pt x="2197" y="2539"/>
                      <a:pt x="2333" y="2481"/>
                      <a:pt x="2448" y="2481"/>
                    </a:cubicBezTo>
                    <a:cubicBezTo>
                      <a:pt x="2947" y="2481"/>
                      <a:pt x="3054" y="3568"/>
                      <a:pt x="2980" y="4013"/>
                    </a:cubicBezTo>
                    <a:cubicBezTo>
                      <a:pt x="2858" y="4834"/>
                      <a:pt x="2432" y="5563"/>
                      <a:pt x="2220" y="6353"/>
                    </a:cubicBezTo>
                    <a:cubicBezTo>
                      <a:pt x="2189" y="6475"/>
                      <a:pt x="2189" y="6597"/>
                      <a:pt x="2189" y="6688"/>
                    </a:cubicBezTo>
                    <a:cubicBezTo>
                      <a:pt x="2279" y="6889"/>
                      <a:pt x="2468" y="7008"/>
                      <a:pt x="2670" y="7008"/>
                    </a:cubicBezTo>
                    <a:cubicBezTo>
                      <a:pt x="2742" y="7008"/>
                      <a:pt x="2816" y="6993"/>
                      <a:pt x="2888" y="6961"/>
                    </a:cubicBezTo>
                    <a:cubicBezTo>
                      <a:pt x="3132" y="6840"/>
                      <a:pt x="3344" y="6627"/>
                      <a:pt x="3436" y="6384"/>
                    </a:cubicBezTo>
                    <a:cubicBezTo>
                      <a:pt x="3770" y="5806"/>
                      <a:pt x="3983" y="5198"/>
                      <a:pt x="4074" y="4560"/>
                    </a:cubicBezTo>
                    <a:lnTo>
                      <a:pt x="4074" y="4560"/>
                    </a:lnTo>
                    <a:cubicBezTo>
                      <a:pt x="4074" y="5259"/>
                      <a:pt x="3891" y="5928"/>
                      <a:pt x="3587" y="6536"/>
                    </a:cubicBezTo>
                    <a:cubicBezTo>
                      <a:pt x="3527" y="6657"/>
                      <a:pt x="3496" y="6779"/>
                      <a:pt x="3466" y="6931"/>
                    </a:cubicBezTo>
                    <a:cubicBezTo>
                      <a:pt x="3436" y="7052"/>
                      <a:pt x="3527" y="7204"/>
                      <a:pt x="3648" y="7265"/>
                    </a:cubicBezTo>
                    <a:cubicBezTo>
                      <a:pt x="3679" y="7280"/>
                      <a:pt x="3717" y="7288"/>
                      <a:pt x="3755" y="7288"/>
                    </a:cubicBezTo>
                    <a:cubicBezTo>
                      <a:pt x="3793" y="7288"/>
                      <a:pt x="3831" y="7280"/>
                      <a:pt x="3861" y="7265"/>
                    </a:cubicBezTo>
                    <a:cubicBezTo>
                      <a:pt x="3891" y="7265"/>
                      <a:pt x="3922" y="7235"/>
                      <a:pt x="3952" y="7204"/>
                    </a:cubicBezTo>
                    <a:cubicBezTo>
                      <a:pt x="5502" y="5077"/>
                      <a:pt x="5654" y="1885"/>
                      <a:pt x="39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1" name="Google Shape;5701;p46"/>
            <p:cNvSpPr/>
            <p:nvPr/>
          </p:nvSpPr>
          <p:spPr>
            <a:xfrm rot="243607">
              <a:off x="5722691" y="2193815"/>
              <a:ext cx="206164" cy="72477"/>
            </a:xfrm>
            <a:custGeom>
              <a:avLst/>
              <a:gdLst/>
              <a:ahLst/>
              <a:cxnLst/>
              <a:rect l="l" t="t" r="r" b="b"/>
              <a:pathLst>
                <a:path w="6605" h="2322" extrusionOk="0">
                  <a:moveTo>
                    <a:pt x="4281" y="1"/>
                  </a:moveTo>
                  <a:cubicBezTo>
                    <a:pt x="2944" y="1"/>
                    <a:pt x="1606" y="426"/>
                    <a:pt x="542" y="1186"/>
                  </a:cubicBezTo>
                  <a:cubicBezTo>
                    <a:pt x="1" y="1605"/>
                    <a:pt x="396" y="2322"/>
                    <a:pt x="921" y="2322"/>
                  </a:cubicBezTo>
                  <a:cubicBezTo>
                    <a:pt x="1044" y="2322"/>
                    <a:pt x="1175" y="2282"/>
                    <a:pt x="1302" y="2189"/>
                  </a:cubicBezTo>
                  <a:cubicBezTo>
                    <a:pt x="2153" y="1551"/>
                    <a:pt x="3217" y="1247"/>
                    <a:pt x="4281" y="1247"/>
                  </a:cubicBezTo>
                  <a:cubicBezTo>
                    <a:pt x="4676" y="1247"/>
                    <a:pt x="5102" y="1308"/>
                    <a:pt x="5497" y="1430"/>
                  </a:cubicBezTo>
                  <a:cubicBezTo>
                    <a:pt x="5578" y="1458"/>
                    <a:pt x="5654" y="1470"/>
                    <a:pt x="5726" y="1470"/>
                  </a:cubicBezTo>
                  <a:cubicBezTo>
                    <a:pt x="6356" y="1470"/>
                    <a:pt x="6604" y="493"/>
                    <a:pt x="5922" y="274"/>
                  </a:cubicBezTo>
                  <a:cubicBezTo>
                    <a:pt x="5375" y="92"/>
                    <a:pt x="4828" y="1"/>
                    <a:pt x="4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6"/>
            <p:cNvSpPr/>
            <p:nvPr/>
          </p:nvSpPr>
          <p:spPr>
            <a:xfrm rot="479006">
              <a:off x="6100191" y="2222974"/>
              <a:ext cx="207001" cy="72475"/>
            </a:xfrm>
            <a:custGeom>
              <a:avLst/>
              <a:gdLst/>
              <a:ahLst/>
              <a:cxnLst/>
              <a:rect l="l" t="t" r="r" b="b"/>
              <a:pathLst>
                <a:path w="6632" h="2322" extrusionOk="0">
                  <a:moveTo>
                    <a:pt x="2351" y="1"/>
                  </a:moveTo>
                  <a:cubicBezTo>
                    <a:pt x="1804" y="1"/>
                    <a:pt x="1257" y="92"/>
                    <a:pt x="710" y="274"/>
                  </a:cubicBezTo>
                  <a:cubicBezTo>
                    <a:pt x="1" y="493"/>
                    <a:pt x="271" y="1470"/>
                    <a:pt x="883" y="1470"/>
                  </a:cubicBezTo>
                  <a:cubicBezTo>
                    <a:pt x="953" y="1470"/>
                    <a:pt x="1027" y="1458"/>
                    <a:pt x="1105" y="1430"/>
                  </a:cubicBezTo>
                  <a:cubicBezTo>
                    <a:pt x="1531" y="1308"/>
                    <a:pt x="1926" y="1247"/>
                    <a:pt x="2351" y="1247"/>
                  </a:cubicBezTo>
                  <a:cubicBezTo>
                    <a:pt x="3415" y="1247"/>
                    <a:pt x="4479" y="1551"/>
                    <a:pt x="5330" y="2189"/>
                  </a:cubicBezTo>
                  <a:cubicBezTo>
                    <a:pt x="5458" y="2282"/>
                    <a:pt x="5588" y="2322"/>
                    <a:pt x="5712" y="2322"/>
                  </a:cubicBezTo>
                  <a:cubicBezTo>
                    <a:pt x="6237" y="2322"/>
                    <a:pt x="6631" y="1605"/>
                    <a:pt x="6090" y="1186"/>
                  </a:cubicBezTo>
                  <a:cubicBezTo>
                    <a:pt x="4996" y="426"/>
                    <a:pt x="3689" y="1"/>
                    <a:pt x="2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3" name="Google Shape;5703;p46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5704" name="Google Shape;5704;p46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6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6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5707" name="Google Shape;5707;p46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8" name="Google Shape;5708;p46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9" name="Google Shape;5709;p46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5710" name="Google Shape;5710;p46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5711" name="Google Shape;5711;p46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46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46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5714" name="Google Shape;5714;p46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5" name="Google Shape;5715;p46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6" name="Google Shape;5716;p46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394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4" name="Google Shape;7694;p62"/>
          <p:cNvGrpSpPr/>
          <p:nvPr/>
        </p:nvGrpSpPr>
        <p:grpSpPr>
          <a:xfrm>
            <a:off x="1049619" y="794603"/>
            <a:ext cx="7251590" cy="3468580"/>
            <a:chOff x="711725" y="2318125"/>
            <a:chExt cx="2503037" cy="753430"/>
          </a:xfrm>
        </p:grpSpPr>
        <p:sp>
          <p:nvSpPr>
            <p:cNvPr id="7695" name="Google Shape;7695;p62"/>
            <p:cNvSpPr/>
            <p:nvPr/>
          </p:nvSpPr>
          <p:spPr>
            <a:xfrm>
              <a:off x="711725" y="2422852"/>
              <a:ext cx="2503037" cy="648703"/>
            </a:xfrm>
            <a:custGeom>
              <a:avLst/>
              <a:gdLst/>
              <a:ahLst/>
              <a:cxnLst/>
              <a:rect l="l" t="t" r="r" b="b"/>
              <a:pathLst>
                <a:path w="24686" h="14979" extrusionOk="0">
                  <a:moveTo>
                    <a:pt x="1" y="1"/>
                  </a:moveTo>
                  <a:lnTo>
                    <a:pt x="1" y="14978"/>
                  </a:lnTo>
                  <a:lnTo>
                    <a:pt x="24685" y="14978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62"/>
            <p:cNvSpPr/>
            <p:nvPr/>
          </p:nvSpPr>
          <p:spPr>
            <a:xfrm>
              <a:off x="711725" y="2318125"/>
              <a:ext cx="2503037" cy="199727"/>
            </a:xfrm>
            <a:custGeom>
              <a:avLst/>
              <a:gdLst/>
              <a:ahLst/>
              <a:cxnLst/>
              <a:rect l="l" t="t" r="r" b="b"/>
              <a:pathLst>
                <a:path w="24686" h="2170" extrusionOk="0">
                  <a:moveTo>
                    <a:pt x="1" y="1"/>
                  </a:moveTo>
                  <a:lnTo>
                    <a:pt x="1" y="2169"/>
                  </a:lnTo>
                  <a:lnTo>
                    <a:pt x="24685" y="2169"/>
                  </a:lnTo>
                  <a:lnTo>
                    <a:pt x="24685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97" name="Google Shape;7697;p62"/>
            <p:cNvGrpSpPr/>
            <p:nvPr/>
          </p:nvGrpSpPr>
          <p:grpSpPr>
            <a:xfrm>
              <a:off x="3078067" y="2357085"/>
              <a:ext cx="96852" cy="121826"/>
              <a:chOff x="7057269" y="679012"/>
              <a:chExt cx="158100" cy="198900"/>
            </a:xfrm>
          </p:grpSpPr>
          <p:sp>
            <p:nvSpPr>
              <p:cNvPr id="7698" name="Google Shape;7698;p62"/>
              <p:cNvSpPr/>
              <p:nvPr/>
            </p:nvSpPr>
            <p:spPr>
              <a:xfrm>
                <a:off x="7057269" y="679012"/>
                <a:ext cx="158100" cy="198900"/>
              </a:xfrm>
              <a:prstGeom prst="rect">
                <a:avLst/>
              </a:pr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99" name="Google Shape;7699;p62"/>
              <p:cNvGrpSpPr/>
              <p:nvPr/>
            </p:nvGrpSpPr>
            <p:grpSpPr>
              <a:xfrm>
                <a:off x="7089516" y="719661"/>
                <a:ext cx="93602" cy="117600"/>
                <a:chOff x="6889166" y="706386"/>
                <a:chExt cx="93602" cy="117600"/>
              </a:xfrm>
            </p:grpSpPr>
            <p:cxnSp>
              <p:nvCxnSpPr>
                <p:cNvPr id="7700" name="Google Shape;7700;p62"/>
                <p:cNvCxnSpPr/>
                <p:nvPr/>
              </p:nvCxnSpPr>
              <p:spPr>
                <a:xfrm>
                  <a:off x="6889468" y="706386"/>
                  <a:ext cx="933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1" name="Google Shape;7701;p62"/>
                <p:cNvCxnSpPr/>
                <p:nvPr/>
              </p:nvCxnSpPr>
              <p:spPr>
                <a:xfrm flipH="1">
                  <a:off x="6889166" y="706386"/>
                  <a:ext cx="93300" cy="117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7702" name="Google Shape;7702;p62"/>
          <p:cNvSpPr txBox="1">
            <a:spLocks noGrp="1"/>
          </p:cNvSpPr>
          <p:nvPr>
            <p:ph type="subTitle" idx="1"/>
          </p:nvPr>
        </p:nvSpPr>
        <p:spPr>
          <a:xfrm flipH="1">
            <a:off x="2376976" y="1082443"/>
            <a:ext cx="4262399" cy="3885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 sz="2000" b="1" dirty="0" smtClean="0">
                <a:latin typeface="+mn-lt"/>
              </a:rPr>
              <a:t>MỘT SỐ HÀM ĐƯỢC DÙNG CHO PHẦN GIAO DIỆN GAME</a:t>
            </a:r>
            <a:endParaRPr sz="2000" b="1" dirty="0">
              <a:latin typeface="+mn-lt"/>
            </a:endParaRPr>
          </a:p>
        </p:txBody>
      </p:sp>
      <p:sp>
        <p:nvSpPr>
          <p:cNvPr id="7703" name="Google Shape;7703;p62"/>
          <p:cNvSpPr txBox="1">
            <a:spLocks noGrp="1"/>
          </p:cNvSpPr>
          <p:nvPr>
            <p:ph type="title"/>
          </p:nvPr>
        </p:nvSpPr>
        <p:spPr>
          <a:xfrm flipH="1">
            <a:off x="1306048" y="1694707"/>
            <a:ext cx="6995160" cy="22888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vi-VN" sz="1800" dirty="0" smtClean="0">
                <a:latin typeface="+mn-lt"/>
              </a:rPr>
              <a:t>- </a:t>
            </a:r>
            <a:r>
              <a:rPr lang="en-AU" sz="1800" dirty="0" smtClean="0">
                <a:latin typeface="+mn-lt"/>
              </a:rPr>
              <a:t>se</a:t>
            </a:r>
            <a:r>
              <a:rPr lang="vi-VN" sz="1800" dirty="0" smtClean="0">
                <a:latin typeface="+mn-lt"/>
              </a:rPr>
              <a:t>tTextColor: dùng để điều chỉnh màu sắc của chữ</a:t>
            </a:r>
            <a:br>
              <a:rPr lang="vi-VN" sz="1800" dirty="0" smtClean="0">
                <a:latin typeface="+mn-lt"/>
              </a:rPr>
            </a:br>
            <a:r>
              <a:rPr lang="vi-VN" sz="1800" dirty="0" smtClean="0">
                <a:latin typeface="+mn-lt"/>
              </a:rPr>
              <a:t>- fontsize: thay đổi font chữ</a:t>
            </a:r>
            <a:br>
              <a:rPr lang="vi-VN" sz="1800" dirty="0" smtClean="0">
                <a:latin typeface="+mn-lt"/>
              </a:rPr>
            </a:br>
            <a:r>
              <a:rPr lang="vi-VN" sz="1800" dirty="0" smtClean="0">
                <a:latin typeface="+mn-lt"/>
              </a:rPr>
              <a:t>- Ngoài ra còn có một số hàm khác giúp đồ họa game thêm phần sinh động như: draw intro, draw snake, animation,...</a:t>
            </a:r>
            <a:r>
              <a:rPr lang="vi-VN" sz="1600" dirty="0" smtClean="0">
                <a:latin typeface="+mn-lt"/>
              </a:rPr>
              <a:t/>
            </a:r>
            <a:br>
              <a:rPr lang="vi-VN" sz="1600" dirty="0" smtClean="0">
                <a:latin typeface="+mn-lt"/>
              </a:rPr>
            </a:br>
            <a:endParaRPr sz="1600" dirty="0">
              <a:latin typeface="+mn-lt"/>
            </a:endParaRPr>
          </a:p>
        </p:txBody>
      </p:sp>
      <p:grpSp>
        <p:nvGrpSpPr>
          <p:cNvPr id="7809" name="Google Shape;7809;p62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7810" name="Google Shape;7810;p62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62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62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7813" name="Google Shape;7813;p62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4" name="Google Shape;7814;p62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5" name="Google Shape;7815;p62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7816" name="Google Shape;7816;p62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7817" name="Google Shape;7817;p62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62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62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7820" name="Google Shape;7820;p62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1" name="Google Shape;7821;p62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2" name="Google Shape;7822;p62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4" name="Google Shape;8394;p71"/>
          <p:cNvGrpSpPr/>
          <p:nvPr/>
        </p:nvGrpSpPr>
        <p:grpSpPr>
          <a:xfrm>
            <a:off x="2196974" y="4717291"/>
            <a:ext cx="1498571" cy="320491"/>
            <a:chOff x="6932825" y="4335700"/>
            <a:chExt cx="1498571" cy="569357"/>
          </a:xfrm>
        </p:grpSpPr>
        <p:sp>
          <p:nvSpPr>
            <p:cNvPr id="8395" name="Google Shape;8395;p71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6" name="Google Shape;8396;p71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7" name="Google Shape;8397;p71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398" name="Google Shape;8398;p71"/>
          <p:cNvSpPr/>
          <p:nvPr/>
        </p:nvSpPr>
        <p:spPr>
          <a:xfrm>
            <a:off x="3851440" y="4754044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9" name="Google Shape;8399;p71"/>
          <p:cNvSpPr/>
          <p:nvPr/>
        </p:nvSpPr>
        <p:spPr>
          <a:xfrm>
            <a:off x="3808470" y="4717754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0" name="Google Shape;8400;p71"/>
          <p:cNvSpPr txBox="1"/>
          <p:nvPr/>
        </p:nvSpPr>
        <p:spPr>
          <a:xfrm>
            <a:off x="3974294" y="4752871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401" name="Google Shape;8401;p71"/>
          <p:cNvGrpSpPr/>
          <p:nvPr/>
        </p:nvGrpSpPr>
        <p:grpSpPr>
          <a:xfrm>
            <a:off x="5420054" y="4717291"/>
            <a:ext cx="1498571" cy="320491"/>
            <a:chOff x="6932825" y="4335700"/>
            <a:chExt cx="1498571" cy="569357"/>
          </a:xfrm>
        </p:grpSpPr>
        <p:sp>
          <p:nvSpPr>
            <p:cNvPr id="8402" name="Google Shape;8402;p71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3" name="Google Shape;8403;p71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71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405" name="Google Shape;8405;p71">
            <a:hlinkClick r:id="rId3" action="ppaction://hlinksldjump"/>
          </p:cNvPr>
          <p:cNvSpPr/>
          <p:nvPr/>
        </p:nvSpPr>
        <p:spPr>
          <a:xfrm>
            <a:off x="3808461" y="47198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6" name="Google Shape;8406;p71">
            <a:hlinkClick r:id="" action="ppaction://hlinkshowjump?jump=previousslide"/>
          </p:cNvPr>
          <p:cNvSpPr/>
          <p:nvPr/>
        </p:nvSpPr>
        <p:spPr>
          <a:xfrm>
            <a:off x="2196886" y="4717587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7" name="Google Shape;8407;p71">
            <a:hlinkClick r:id="" action="ppaction://hlinkshowjump?jump=nextslide"/>
          </p:cNvPr>
          <p:cNvSpPr/>
          <p:nvPr/>
        </p:nvSpPr>
        <p:spPr>
          <a:xfrm>
            <a:off x="5420036" y="4717587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8" name="Google Shape;8418;p71"/>
          <p:cNvSpPr/>
          <p:nvPr/>
        </p:nvSpPr>
        <p:spPr>
          <a:xfrm flipH="1">
            <a:off x="550851" y="279273"/>
            <a:ext cx="772856" cy="774485"/>
          </a:xfrm>
          <a:custGeom>
            <a:avLst/>
            <a:gdLst/>
            <a:ahLst/>
            <a:cxnLst/>
            <a:rect l="l" t="t" r="r" b="b"/>
            <a:pathLst>
              <a:path w="16046" h="16079" extrusionOk="0">
                <a:moveTo>
                  <a:pt x="8040" y="1"/>
                </a:moveTo>
                <a:cubicBezTo>
                  <a:pt x="3603" y="1"/>
                  <a:pt x="1" y="3603"/>
                  <a:pt x="1" y="8040"/>
                </a:cubicBezTo>
                <a:cubicBezTo>
                  <a:pt x="1" y="12476"/>
                  <a:pt x="3603" y="16079"/>
                  <a:pt x="8040" y="16079"/>
                </a:cubicBezTo>
                <a:cubicBezTo>
                  <a:pt x="12476" y="16079"/>
                  <a:pt x="16045" y="12476"/>
                  <a:pt x="16045" y="8040"/>
                </a:cubicBezTo>
                <a:cubicBezTo>
                  <a:pt x="16045" y="3603"/>
                  <a:pt x="12476" y="1"/>
                  <a:pt x="8040" y="1"/>
                </a:cubicBezTo>
                <a:close/>
              </a:path>
            </a:pathLst>
          </a:custGeom>
          <a:solidFill>
            <a:schemeClr val="lt2"/>
          </a:solidFill>
          <a:ln w="9525" cap="rnd" cmpd="sng">
            <a:solidFill>
              <a:srgbClr val="2323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7" name="Google Shape;8417;p71"/>
          <p:cNvSpPr/>
          <p:nvPr/>
        </p:nvSpPr>
        <p:spPr>
          <a:xfrm flipH="1">
            <a:off x="7621140" y="1566408"/>
            <a:ext cx="1155848" cy="990155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767" y="210140"/>
            <a:ext cx="6539623" cy="370268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96053" y="4062053"/>
            <a:ext cx="5792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/>
              <a:t>Giao diện ban đầu - Khi vừa </a:t>
            </a:r>
            <a:r>
              <a:rPr lang="vi-VN" sz="2000" b="1" dirty="0" smtClean="0"/>
              <a:t>mở </a:t>
            </a:r>
            <a:r>
              <a:rPr lang="vi-VN" sz="2000" b="1" dirty="0" smtClean="0"/>
              <a:t>trò chơi lên</a:t>
            </a:r>
            <a:endParaRPr lang="en-AU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08" name="Google Shape;8308;p70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309" name="Google Shape;8309;p70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70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70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312" name="Google Shape;8312;p70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3" name="Google Shape;8313;p70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4" name="Google Shape;8314;p70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315" name="Google Shape;8315;p70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316" name="Google Shape;8316;p70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70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70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319" name="Google Shape;8319;p70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0" name="Google Shape;8320;p70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1" name="Google Shape;8321;p70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7" name="Google Shape;8307;p70"/>
          <p:cNvSpPr/>
          <p:nvPr/>
        </p:nvSpPr>
        <p:spPr>
          <a:xfrm flipH="1">
            <a:off x="7719094" y="2773868"/>
            <a:ext cx="1155848" cy="990155"/>
          </a:xfrm>
          <a:custGeom>
            <a:avLst/>
            <a:gdLst/>
            <a:ahLst/>
            <a:cxnLst/>
            <a:rect l="l" t="t" r="r" b="b"/>
            <a:pathLst>
              <a:path w="14712" h="12603" extrusionOk="0">
                <a:moveTo>
                  <a:pt x="8407" y="2361"/>
                </a:moveTo>
                <a:cubicBezTo>
                  <a:pt x="10575" y="2361"/>
                  <a:pt x="12343" y="4129"/>
                  <a:pt x="12343" y="6298"/>
                </a:cubicBezTo>
                <a:cubicBezTo>
                  <a:pt x="12343" y="8665"/>
                  <a:pt x="10407" y="10225"/>
                  <a:pt x="8391" y="10225"/>
                </a:cubicBezTo>
                <a:cubicBezTo>
                  <a:pt x="7424" y="10225"/>
                  <a:pt x="6438" y="9866"/>
                  <a:pt x="5638" y="9066"/>
                </a:cubicBezTo>
                <a:cubicBezTo>
                  <a:pt x="3179" y="6607"/>
                  <a:pt x="4924" y="2395"/>
                  <a:pt x="8366" y="2395"/>
                </a:cubicBezTo>
                <a:cubicBezTo>
                  <a:pt x="8380" y="2395"/>
                  <a:pt x="8393" y="2395"/>
                  <a:pt x="8407" y="2395"/>
                </a:cubicBezTo>
                <a:lnTo>
                  <a:pt x="8407" y="2361"/>
                </a:lnTo>
                <a:close/>
                <a:moveTo>
                  <a:pt x="8383" y="0"/>
                </a:moveTo>
                <a:cubicBezTo>
                  <a:pt x="6835" y="0"/>
                  <a:pt x="5256" y="576"/>
                  <a:pt x="3970" y="1861"/>
                </a:cubicBezTo>
                <a:cubicBezTo>
                  <a:pt x="1" y="5831"/>
                  <a:pt x="2803" y="12602"/>
                  <a:pt x="8407" y="12602"/>
                </a:cubicBezTo>
                <a:cubicBezTo>
                  <a:pt x="11876" y="12569"/>
                  <a:pt x="14678" y="9767"/>
                  <a:pt x="14711" y="6298"/>
                </a:cubicBezTo>
                <a:cubicBezTo>
                  <a:pt x="14711" y="2508"/>
                  <a:pt x="11615" y="0"/>
                  <a:pt x="8383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rgbClr val="23232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706826-2296-46ED-4FEA-DEA537FC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034" y="245591"/>
            <a:ext cx="6764807" cy="36030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89302" y="3972607"/>
            <a:ext cx="514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000" b="1" dirty="0" smtClean="0"/>
              <a:t>Phần giới thiệu </a:t>
            </a:r>
            <a:r>
              <a:rPr lang="vi-VN" sz="2000" b="1" dirty="0" smtClean="0"/>
              <a:t>nhóm </a:t>
            </a:r>
            <a:endParaRPr lang="en-AU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3" name="Google Shape;8183;p68"/>
          <p:cNvGrpSpPr/>
          <p:nvPr/>
        </p:nvGrpSpPr>
        <p:grpSpPr>
          <a:xfrm>
            <a:off x="2211151" y="4618054"/>
            <a:ext cx="1498571" cy="320491"/>
            <a:chOff x="6932825" y="4335700"/>
            <a:chExt cx="1498571" cy="569357"/>
          </a:xfrm>
        </p:grpSpPr>
        <p:sp>
          <p:nvSpPr>
            <p:cNvPr id="8184" name="Google Shape;8184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Back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87" name="Google Shape;8187;p68"/>
          <p:cNvSpPr/>
          <p:nvPr/>
        </p:nvSpPr>
        <p:spPr>
          <a:xfrm>
            <a:off x="3865617" y="4654807"/>
            <a:ext cx="1455600" cy="284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8" name="Google Shape;8188;p68"/>
          <p:cNvSpPr/>
          <p:nvPr/>
        </p:nvSpPr>
        <p:spPr>
          <a:xfrm>
            <a:off x="3822647" y="4618517"/>
            <a:ext cx="1455600" cy="2841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9" name="Google Shape;8189;p68"/>
          <p:cNvSpPr txBox="1"/>
          <p:nvPr/>
        </p:nvSpPr>
        <p:spPr>
          <a:xfrm>
            <a:off x="3988471" y="4653634"/>
            <a:ext cx="1209900" cy="2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rPr>
              <a:t>Agenda</a:t>
            </a:r>
            <a:endParaRPr sz="1500" b="1">
              <a:solidFill>
                <a:schemeClr val="dk1"/>
              </a:solidFill>
              <a:latin typeface="Anonymous Pro"/>
              <a:ea typeface="Anonymous Pro"/>
              <a:cs typeface="Anonymous Pro"/>
              <a:sym typeface="Anonymous Pro"/>
            </a:endParaRPr>
          </a:p>
        </p:txBody>
      </p:sp>
      <p:grpSp>
        <p:nvGrpSpPr>
          <p:cNvPr id="8190" name="Google Shape;8190;p68"/>
          <p:cNvGrpSpPr/>
          <p:nvPr/>
        </p:nvGrpSpPr>
        <p:grpSpPr>
          <a:xfrm>
            <a:off x="5434231" y="4618054"/>
            <a:ext cx="1498571" cy="320491"/>
            <a:chOff x="6932825" y="4335700"/>
            <a:chExt cx="1498571" cy="569357"/>
          </a:xfrm>
        </p:grpSpPr>
        <p:sp>
          <p:nvSpPr>
            <p:cNvPr id="8191" name="Google Shape;8191;p68"/>
            <p:cNvSpPr/>
            <p:nvPr/>
          </p:nvSpPr>
          <p:spPr>
            <a:xfrm>
              <a:off x="6975796" y="4400157"/>
              <a:ext cx="1455600" cy="504900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68"/>
            <p:cNvSpPr/>
            <p:nvPr/>
          </p:nvSpPr>
          <p:spPr>
            <a:xfrm>
              <a:off x="6932825" y="4335700"/>
              <a:ext cx="1455600" cy="5049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68"/>
            <p:cNvSpPr txBox="1"/>
            <p:nvPr/>
          </p:nvSpPr>
          <p:spPr>
            <a:xfrm>
              <a:off x="7098650" y="4398073"/>
              <a:ext cx="1209900" cy="36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chemeClr val="dk1"/>
                  </a:solidFill>
                  <a:latin typeface="Anonymous Pro"/>
                  <a:ea typeface="Anonymous Pro"/>
                  <a:cs typeface="Anonymous Pro"/>
                  <a:sym typeface="Anonymous Pro"/>
                </a:rPr>
                <a:t>Next</a:t>
              </a:r>
              <a:endParaRPr sz="1500" b="1">
                <a:solidFill>
                  <a:schemeClr val="dk1"/>
                </a:solidFill>
                <a:latin typeface="Anonymous Pro"/>
                <a:ea typeface="Anonymous Pro"/>
                <a:cs typeface="Anonymous Pro"/>
                <a:sym typeface="Anonymous Pro"/>
              </a:endParaRPr>
            </a:p>
          </p:txBody>
        </p:sp>
      </p:grpSp>
      <p:sp>
        <p:nvSpPr>
          <p:cNvPr id="8194" name="Google Shape;8194;p68">
            <a:hlinkClick r:id="rId3" action="ppaction://hlinksldjump"/>
          </p:cNvPr>
          <p:cNvSpPr/>
          <p:nvPr/>
        </p:nvSpPr>
        <p:spPr>
          <a:xfrm>
            <a:off x="3822638" y="4620613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5" name="Google Shape;8195;p68">
            <a:hlinkClick r:id="" action="ppaction://hlinkshowjump?jump=previousslide"/>
          </p:cNvPr>
          <p:cNvSpPr/>
          <p:nvPr/>
        </p:nvSpPr>
        <p:spPr>
          <a:xfrm>
            <a:off x="221106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6" name="Google Shape;8196;p68">
            <a:hlinkClick r:id="" action="ppaction://hlinkshowjump?jump=nextslide"/>
          </p:cNvPr>
          <p:cNvSpPr/>
          <p:nvPr/>
        </p:nvSpPr>
        <p:spPr>
          <a:xfrm>
            <a:off x="5434213" y="4618350"/>
            <a:ext cx="14556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7172" y="212020"/>
            <a:ext cx="6506106" cy="365217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90006" y="3967111"/>
            <a:ext cx="6551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1600" b="1" dirty="0" smtClean="0"/>
              <a:t>MENU – Giao diện tiêu biểu của trò chơi, là nơi lựa chọn các chức năng cơ bản</a:t>
            </a:r>
            <a:endParaRPr lang="en-AU" sz="16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eative Retrospective Meeting XL by Slidesgo">
  <a:themeElements>
    <a:clrScheme name="Simple Light">
      <a:dk1>
        <a:srgbClr val="000000"/>
      </a:dk1>
      <a:lt1>
        <a:srgbClr val="CBB8F2"/>
      </a:lt1>
      <a:dk2>
        <a:srgbClr val="988CED"/>
      </a:dk2>
      <a:lt2>
        <a:srgbClr val="A8B6ED"/>
      </a:lt2>
      <a:accent1>
        <a:srgbClr val="B1DDD3"/>
      </a:accent1>
      <a:accent2>
        <a:srgbClr val="E3B5D7"/>
      </a:accent2>
      <a:accent3>
        <a:srgbClr val="ECF783"/>
      </a:accent3>
      <a:accent4>
        <a:srgbClr val="E0E0E0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FE49361E2F644496E301D3F4C5E040" ma:contentTypeVersion="7" ma:contentTypeDescription="Create a new document." ma:contentTypeScope="" ma:versionID="1f335e40c5ce52aa704b443e739e6afe">
  <xsd:schema xmlns:xsd="http://www.w3.org/2001/XMLSchema" xmlns:xs="http://www.w3.org/2001/XMLSchema" xmlns:p="http://schemas.microsoft.com/office/2006/metadata/properties" xmlns:ns3="4e1e22e3-cd4d-486e-b858-2c234ae4ceaf" xmlns:ns4="f9bf7b45-fe66-4102-881a-a617c68e0d9b" targetNamespace="http://schemas.microsoft.com/office/2006/metadata/properties" ma:root="true" ma:fieldsID="12efb377a85e35bcf91da1774be242c0" ns3:_="" ns4:_="">
    <xsd:import namespace="4e1e22e3-cd4d-486e-b858-2c234ae4ceaf"/>
    <xsd:import namespace="f9bf7b45-fe66-4102-881a-a617c68e0d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e22e3-cd4d-486e-b858-2c234ae4ce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f7b45-fe66-4102-881a-a617c68e0d9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DE533F-4113-435E-AE2F-6A39CC603DB0}">
  <ds:schemaRefs>
    <ds:schemaRef ds:uri="f9bf7b45-fe66-4102-881a-a617c68e0d9b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e1e22e3-cd4d-486e-b858-2c234ae4cea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7031931-2259-4C69-BA99-7B01E04EB7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8102E-EF43-4A4E-9B99-CB13F85DDDD2}">
  <ds:schemaRefs>
    <ds:schemaRef ds:uri="4e1e22e3-cd4d-486e-b858-2c234ae4ceaf"/>
    <ds:schemaRef ds:uri="f9bf7b45-fe66-4102-881a-a617c68e0d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588</Words>
  <Application>Microsoft Office PowerPoint</Application>
  <PresentationFormat>On-screen Show (16:9)</PresentationFormat>
  <Paragraphs>140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Anonymous Pro</vt:lpstr>
      <vt:lpstr>Arial</vt:lpstr>
      <vt:lpstr>Times New Roman</vt:lpstr>
      <vt:lpstr>Patua One</vt:lpstr>
      <vt:lpstr>Wingdings</vt:lpstr>
      <vt:lpstr>Anaheim</vt:lpstr>
      <vt:lpstr>patual  one</vt:lpstr>
      <vt:lpstr>Cardo</vt:lpstr>
      <vt:lpstr>patual one</vt:lpstr>
      <vt:lpstr>Creative Retrospective Meeting XL by Slidesgo</vt:lpstr>
      <vt:lpstr>GAME RẮN SĂN MỒI TRÊN CONSOLE WINDOW</vt:lpstr>
      <vt:lpstr>TEAM 14</vt:lpstr>
      <vt:lpstr>PowerPoint Presentation</vt:lpstr>
      <vt:lpstr>GAME RẮN SĂN MỒI</vt:lpstr>
      <vt:lpstr>GIAO DIỆN</vt:lpstr>
      <vt:lpstr>- setTextColor: dùng để điều chỉnh màu sắc của chữ - fontsize: thay đổi font chữ - Ngoài ra còn có một số hàm khác giúp đồ họa game thêm phần sinh động như: draw intro, draw snake, animation,... </vt:lpstr>
      <vt:lpstr>PowerPoint Presentation</vt:lpstr>
      <vt:lpstr>PowerPoint Presentation</vt:lpstr>
      <vt:lpstr>PowerPoint Presentation</vt:lpstr>
      <vt:lpstr>LUẬT CHƠI</vt:lpstr>
      <vt:lpstr>PowerPoint Presentation</vt:lpstr>
      <vt:lpstr>TÍNH NĂNG </vt:lpstr>
      <vt:lpstr>Menu điều khiển</vt:lpstr>
      <vt:lpstr>PowerPoint Presentation</vt:lpstr>
      <vt:lpstr>PowerPoint Presentation</vt:lpstr>
      <vt:lpstr>PowerPoint Presentation</vt:lpstr>
      <vt:lpstr>1. Hình ảnh  2. Âm thanh</vt:lpstr>
      <vt:lpstr>PowerPoint Presentation</vt:lpstr>
      <vt:lpstr>PowerPoint Presentation</vt:lpstr>
      <vt:lpstr>PowerPoint Presentation</vt:lpstr>
      <vt:lpstr>05. CÁC MÀN CHƠI</vt:lpstr>
      <vt:lpstr>06. HƯỚNG PHÁT TRIỂN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RETROSPECTIVE MEETING</dc:title>
  <dc:creator>HOÀNG KHÔN</dc:creator>
  <cp:lastModifiedBy>HOÀNG THỊ KHÔN</cp:lastModifiedBy>
  <cp:revision>40</cp:revision>
  <dcterms:modified xsi:type="dcterms:W3CDTF">2022-05-17T13:35:05Z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0x01010049FE49361E2F644496E301D3F4C5E040</vt:lpwstr>
  </property>
</Properties>
</file>