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0" r:id="rId3"/>
    <p:sldId id="29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76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6864D0-CB34-4836-A5C8-46DACBE5DB7E}">
          <p14:sldIdLst>
            <p14:sldId id="289"/>
            <p14:sldId id="290"/>
            <p14:sldId id="292"/>
          </p14:sldIdLst>
        </p14:section>
        <p14:section name="Intro PowerShell" id="{94FC929A-0728-4E52-9A16-6ED3AA0CB4DC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cript Structure" id="{9C52E2D9-360B-4CAB-9782-248D2BFF7EDE}">
          <p14:sldIdLst>
            <p14:sldId id="270"/>
            <p14:sldId id="274"/>
            <p14:sldId id="276"/>
          </p14:sldIdLst>
        </p14:section>
        <p14:section name="Appendix Section" id="{CC91820E-C2C3-4BD1-9D56-D4BCB8AFC056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ABC8-77CB-42D0-8117-8FAD2EA487F2}" type="datetime3">
              <a:rPr lang="en-US" smtClean="0"/>
              <a:t>21 June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 rot="16200000">
            <a:off x="6163436" y="-4903966"/>
            <a:ext cx="914400" cy="1093622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" lIns="91440" tIns="45720" rIns="91440" bIns="45720" rtlCol="0" anchor="ctr" anchorCtr="0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50" y="2556686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762250" y="2925811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600201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Name: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600200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Source: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PowerShell 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44941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25-Apr-18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71390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" action="ppaction://noaction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135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5345696"/>
            <a:ext cx="4591050" cy="116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13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5488571"/>
            <a:ext cx="2828925" cy="1019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55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5012321"/>
            <a:ext cx="5362575" cy="149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51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2450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8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PowerShell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62250" y="2556686"/>
            <a:ext cx="5380264" cy="36576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Enterprise PowerShell Scripting 05 2017 Bootcamp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8687"/>
              </p:ext>
            </p:extLst>
          </p:nvPr>
        </p:nvGraphicFramePr>
        <p:xfrm>
          <a:off x="11409510" y="1104900"/>
          <a:ext cx="668462" cy="2743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4231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334231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538913"/>
            <a:ext cx="2743200" cy="254000"/>
          </a:xfrm>
        </p:spPr>
        <p:txBody>
          <a:bodyPr/>
          <a:lstStyle/>
          <a:p>
            <a:fld id="{61C8E247-01B5-4759-ABE7-2C8F5B0EF80E}" type="datetime3">
              <a:rPr lang="en-US" smtClean="0"/>
              <a:t>21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538913"/>
            <a:ext cx="2743200" cy="254000"/>
          </a:xfrm>
        </p:spPr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76" y="1089629"/>
            <a:ext cx="6557310" cy="48605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084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Started with Enterprise PowerShell Scripting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5383796"/>
            <a:ext cx="4457700" cy="1123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84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PowerShell language was developed to provide engineers with a method to quickly automate the provisioning and management of </a:t>
            </a:r>
            <a:r>
              <a:rPr lang="en-US" sz="2000" dirty="0" smtClean="0"/>
              <a:t>environments.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the last decade, PowerShell's use has greatly expanded, to encompass the setup and configuration of a myriad of hardware and software </a:t>
            </a:r>
            <a:r>
              <a:rPr lang="en-US" sz="2000" dirty="0" smtClean="0"/>
              <a:t>systems.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Since </a:t>
            </a:r>
            <a:r>
              <a:rPr lang="en-US" sz="2000" dirty="0"/>
              <a:t>third-party manufacturers are creating </a:t>
            </a:r>
            <a:r>
              <a:rPr lang="en-US" sz="2000" dirty="0">
                <a:solidFill>
                  <a:srgbClr val="FF0000"/>
                </a:solidFill>
              </a:rPr>
              <a:t>PowerShell modules</a:t>
            </a:r>
            <a:r>
              <a:rPr lang="en-US" sz="2000" dirty="0"/>
              <a:t> to control their systems, PowerShell is becoming the </a:t>
            </a:r>
            <a:r>
              <a:rPr lang="en-US" sz="2000" dirty="0">
                <a:solidFill>
                  <a:srgbClr val="FF0000"/>
                </a:solidFill>
              </a:rPr>
              <a:t>automation language</a:t>
            </a:r>
            <a:r>
              <a:rPr lang="en-US" sz="2000" dirty="0"/>
              <a:t> of </a:t>
            </a:r>
            <a:r>
              <a:rPr lang="en-US" sz="2000" dirty="0" smtClean="0"/>
              <a:t>choice.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is being used to configure multiple systems from multiple manufacturers, with a single set of </a:t>
            </a:r>
            <a:r>
              <a:rPr lang="en-US" sz="2000" dirty="0">
                <a:solidFill>
                  <a:srgbClr val="FF0000"/>
                </a:solidFill>
              </a:rPr>
              <a:t>PowerShell </a:t>
            </a:r>
            <a:r>
              <a:rPr lang="en-US" sz="2000" dirty="0" smtClean="0">
                <a:solidFill>
                  <a:srgbClr val="FF0000"/>
                </a:solidFill>
              </a:rPr>
              <a:t>code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</a:t>
            </a:r>
            <a:r>
              <a:rPr lang="en-US" sz="2000" dirty="0"/>
              <a:t>scripts for enterprise environments requires a robust scripting </a:t>
            </a:r>
            <a:r>
              <a:rPr lang="en-US" sz="2000" dirty="0" smtClean="0"/>
              <a:t>framework.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scripting framework consists of reusable code that you can leverage for a large majority of your </a:t>
            </a:r>
            <a:r>
              <a:rPr lang="en-US" sz="2000" dirty="0" smtClean="0"/>
              <a:t>scripts.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framework needs to be efficient, reliable, and </a:t>
            </a:r>
            <a:r>
              <a:rPr lang="en-US" sz="2000" dirty="0" smtClean="0"/>
              <a:t>secure.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must also provide logging capabilities, leverage answer files, and be flexible for execution on a wide variety of </a:t>
            </a:r>
            <a:r>
              <a:rPr lang="en-US" sz="2000" dirty="0" smtClean="0"/>
              <a:t>systems.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you are exploring this book, you will learn a large number of tested and </a:t>
            </a:r>
            <a:r>
              <a:rPr lang="en-US" sz="2000" dirty="0" smtClean="0"/>
              <a:t>industry-proven </a:t>
            </a:r>
            <a:r>
              <a:rPr lang="en-US" sz="2000" dirty="0"/>
              <a:t>scripting </a:t>
            </a:r>
            <a:r>
              <a:rPr lang="en-US" sz="2000" dirty="0" smtClean="0"/>
              <a:t>techniques.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examples you create will be applied at the end of the book in a Windows server scanning script. </a:t>
            </a:r>
          </a:p>
        </p:txBody>
      </p:sp>
    </p:spTree>
    <p:extLst>
      <p:ext uri="{BB962C8B-B14F-4D97-AF65-F5344CB8AC3E}">
        <p14:creationId xmlns:p14="http://schemas.microsoft.com/office/powerpoint/2010/main" val="11467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											 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will enable you to quickly integrate new sections of code into your own scripts, and will provide a trusted platform you can confidently deploy in your environment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In this chapter, you </a:t>
            </a:r>
            <a:r>
              <a:rPr lang="en-US" sz="2000" dirty="0" smtClean="0"/>
              <a:t>will: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Learn </a:t>
            </a:r>
            <a:r>
              <a:rPr lang="en-US" sz="2000" dirty="0"/>
              <a:t>about the Windows server </a:t>
            </a:r>
            <a:r>
              <a:rPr lang="en-US" sz="2000" dirty="0">
                <a:solidFill>
                  <a:srgbClr val="FF0000"/>
                </a:solidFill>
              </a:rPr>
              <a:t>scanning script</a:t>
            </a:r>
            <a:r>
              <a:rPr lang="en-US" sz="2000" dirty="0"/>
              <a:t> created throughout this </a:t>
            </a:r>
            <a:r>
              <a:rPr lang="en-US" sz="2000" dirty="0" smtClean="0"/>
              <a:t>book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Explore </a:t>
            </a:r>
            <a:r>
              <a:rPr lang="en-US" sz="2000" dirty="0">
                <a:solidFill>
                  <a:srgbClr val="FF0000"/>
                </a:solidFill>
              </a:rPr>
              <a:t>performance optimizations</a:t>
            </a:r>
            <a:r>
              <a:rPr lang="en-US" sz="2000" dirty="0"/>
              <a:t> implemented throughout each </a:t>
            </a:r>
            <a:r>
              <a:rPr lang="en-US" sz="2000" dirty="0" smtClean="0"/>
              <a:t>chapter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Review </a:t>
            </a:r>
            <a:r>
              <a:rPr lang="en-US" sz="2000" dirty="0"/>
              <a:t>different components you should include in all of your PowerShell </a:t>
            </a:r>
            <a:r>
              <a:rPr lang="en-US" sz="2000" dirty="0" smtClean="0"/>
              <a:t>scripts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9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server scanning </a:t>
            </a:r>
            <a:r>
              <a:rPr lang="en-US" dirty="0" smtClean="0">
                <a:solidFill>
                  <a:schemeClr val="bg1"/>
                </a:solidFill>
              </a:rPr>
              <a:t>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 </a:t>
            </a:r>
            <a:r>
              <a:rPr lang="en-US" dirty="0" smtClean="0">
                <a:solidFill>
                  <a:schemeClr val="bg1"/>
                </a:solidFill>
              </a:rPr>
              <a:t>considerations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PowerShell scripting </a:t>
            </a:r>
            <a:r>
              <a:rPr lang="en-US" dirty="0" smtClean="0">
                <a:solidFill>
                  <a:schemeClr val="bg1"/>
                </a:solidFill>
              </a:rPr>
              <a:t>templates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319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Intro</vt:lpstr>
      <vt:lpstr>Intro               |</vt:lpstr>
      <vt:lpstr>Windows server scanning script</vt:lpstr>
      <vt:lpstr>Performance considerations</vt:lpstr>
      <vt:lpstr>PowerShell scripting templates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71</cp:revision>
  <dcterms:created xsi:type="dcterms:W3CDTF">2018-04-26T03:21:35Z</dcterms:created>
  <dcterms:modified xsi:type="dcterms:W3CDTF">2018-06-21T11:45:44Z</dcterms:modified>
</cp:coreProperties>
</file>