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62" r:id="rId2"/>
    <p:sldId id="263" r:id="rId3"/>
    <p:sldId id="264" r:id="rId4"/>
    <p:sldId id="265" r:id="rId5"/>
    <p:sldId id="286" r:id="rId6"/>
    <p:sldId id="285" r:id="rId7"/>
    <p:sldId id="287"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6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71F8627-1FBD-45A9-882C-381C0E04CF3F}">
          <p14:sldIdLst>
            <p14:sldId id="262"/>
            <p14:sldId id="263"/>
          </p14:sldIdLst>
        </p14:section>
        <p14:section name="Intro" id="{9D3245C0-D897-4ACC-B9DC-BF12394DE00D}">
          <p14:sldIdLst>
            <p14:sldId id="264"/>
            <p14:sldId id="265"/>
            <p14:sldId id="286"/>
            <p14:sldId id="285"/>
            <p14:sldId id="287"/>
          </p14:sldIdLst>
        </p14:section>
        <p14:section name="Untitled Section" id="{BE6F5DFE-C7EF-4DBF-BADB-6615BDE4BF42}">
          <p14:sldIdLst>
            <p14:sldId id="266"/>
            <p14:sldId id="267"/>
          </p14:sldIdLst>
        </p14:section>
        <p14:section name="Untitled Section" id="{6FF99430-D6FA-4BA1-A30D-DAE458CDBC6B}">
          <p14:sldIdLst>
            <p14:sldId id="268"/>
          </p14:sldIdLst>
        </p14:section>
        <p14:section name="Untitled Section" id="{65171DD6-A9E9-4D52-A7E3-98B51744F843}">
          <p14:sldIdLst>
            <p14:sldId id="269"/>
          </p14:sldIdLst>
        </p14:section>
        <p14:section name="Untitled Section" id="{3A03748B-A202-427E-8C28-235D68D15EB9}">
          <p14:sldIdLst>
            <p14:sldId id="270"/>
            <p14:sldId id="271"/>
          </p14:sldIdLst>
        </p14:section>
        <p14:section name="Untitled Section" id="{FFC916E2-5E63-4666-8972-BE03A36DE889}">
          <p14:sldIdLst>
            <p14:sldId id="272"/>
            <p14:sldId id="273"/>
          </p14:sldIdLst>
        </p14:section>
        <p14:section name="Untitled Section" id="{3E5E5E2E-26A3-4449-8540-4864E55FDC79}">
          <p14:sldIdLst>
            <p14:sldId id="274"/>
            <p14:sldId id="275"/>
          </p14:sldIdLst>
        </p14:section>
        <p14:section name="Untitled Section" id="{B719DB14-13C5-4607-A5F8-9BDC08683094}">
          <p14:sldIdLst>
            <p14:sldId id="276"/>
            <p14:sldId id="277"/>
          </p14:sldIdLst>
        </p14:section>
        <p14:section name="Untitled Section" id="{BEBE6A63-A870-4672-B0E0-3A2796681ACF}">
          <p14:sldIdLst>
            <p14:sldId id="278"/>
            <p14:sldId id="279"/>
          </p14:sldIdLst>
        </p14:section>
        <p14:section name="Untitled Section" id="{973A04B0-549F-4EC0-86D3-31F2B5EFB2E7}">
          <p14:sldIdLst>
            <p14:sldId id="280"/>
            <p14:sldId id="281"/>
          </p14:sldIdLst>
        </p14:section>
        <p14:section name="Untitled Section" id="{F530A891-526B-4C4B-9067-56B59BDCC686}">
          <p14:sldIdLst>
            <p14:sldId id="282"/>
            <p14:sldId id="283"/>
          </p14:sldIdLst>
        </p14:section>
        <p14:section name="Major Agile Frameworks" id="{FF8FBBB5-FF27-4891-8BC0-9BB67F0D5265}">
          <p14:sldIdLst>
            <p14:sldId id="284"/>
          </p14:sldIdLst>
        </p14:section>
        <p14:section name="Appendix Section" id="{56A73371-1071-4AA7-B301-CBFA7F65B878}">
          <p14:sldIdLst>
            <p14:sldId id="26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35" autoAdjust="0"/>
    <p:restoredTop sz="96552" autoAdjust="0"/>
  </p:normalViewPr>
  <p:slideViewPr>
    <p:cSldViewPr snapToGrid="0">
      <p:cViewPr varScale="1">
        <p:scale>
          <a:sx n="114" d="100"/>
          <a:sy n="114" d="100"/>
        </p:scale>
        <p:origin x="240" y="90"/>
      </p:cViewPr>
      <p:guideLst/>
    </p:cSldViewPr>
  </p:slideViewPr>
  <p:notesTextViewPr>
    <p:cViewPr>
      <p:scale>
        <a:sx n="1" d="1"/>
        <a:sy n="1" d="1"/>
      </p:scale>
      <p:origin x="0" y="0"/>
    </p:cViewPr>
  </p:notesTextViewPr>
  <p:notesViewPr>
    <p:cSldViewPr snapToGrid="0">
      <p:cViewPr varScale="1">
        <p:scale>
          <a:sx n="89" d="100"/>
          <a:sy n="89" d="100"/>
        </p:scale>
        <p:origin x="2664"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6EC4635-6F5E-4666-8F94-B9534AA1A9C7}" type="datetimeFigureOut">
              <a:rPr lang="en-US" smtClean="0"/>
              <a:t>5/1/2018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2E8E4F-ACCA-42C3-801C-D4FC6701FF6D}" type="slidenum">
              <a:rPr lang="en-US" smtClean="0"/>
              <a:t>‹#›</a:t>
            </a:fld>
            <a:endParaRPr lang="en-US"/>
          </a:p>
        </p:txBody>
      </p:sp>
    </p:spTree>
    <p:extLst>
      <p:ext uri="{BB962C8B-B14F-4D97-AF65-F5344CB8AC3E}">
        <p14:creationId xmlns:p14="http://schemas.microsoft.com/office/powerpoint/2010/main" val="29564259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F9719-28BC-48F1-B370-6FDEB7699C57}" type="datetimeFigureOut">
              <a:rPr lang="en-US" smtClean="0"/>
              <a:t>5/1/2018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CF1E86-D5E4-4C84-9639-61CB8D4DBCAC}" type="slidenum">
              <a:rPr lang="en-US" smtClean="0"/>
              <a:t>‹#›</a:t>
            </a:fld>
            <a:endParaRPr lang="en-US"/>
          </a:p>
        </p:txBody>
      </p:sp>
    </p:spTree>
    <p:extLst>
      <p:ext uri="{BB962C8B-B14F-4D97-AF65-F5344CB8AC3E}">
        <p14:creationId xmlns:p14="http://schemas.microsoft.com/office/powerpoint/2010/main" val="2014454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12" name="Text Placeholder 11"/>
          <p:cNvSpPr>
            <a:spLocks noGrp="1"/>
          </p:cNvSpPr>
          <p:nvPr>
            <p:ph type="body" sz="quarter" idx="13" hasCustomPrompt="1"/>
          </p:nvPr>
        </p:nvSpPr>
        <p:spPr>
          <a:xfrm>
            <a:off x="334534" y="702614"/>
            <a:ext cx="11521440" cy="2377440"/>
          </a:xfrm>
          <a:prstGeom prst="rect">
            <a:avLst/>
          </a:prstGeom>
        </p:spPr>
        <p:txBody>
          <a:bodyPr anchor="b" anchorCtr="0"/>
          <a:lstStyle>
            <a:lvl1pPr marL="0" indent="0">
              <a:buNone/>
              <a:defRPr sz="7200">
                <a:latin typeface="Gill Sans MT (Headings)"/>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a:t>
            </a:r>
            <a:endParaRPr lang="en-US" dirty="0"/>
          </a:p>
        </p:txBody>
      </p:sp>
      <p:sp>
        <p:nvSpPr>
          <p:cNvPr id="14" name="Subtitle 2"/>
          <p:cNvSpPr txBox="1">
            <a:spLocks/>
          </p:cNvSpPr>
          <p:nvPr userDrawn="1"/>
        </p:nvSpPr>
        <p:spPr>
          <a:xfrm>
            <a:off x="334534" y="3252175"/>
            <a:ext cx="5486400" cy="10974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ct val="30000"/>
              </a:spcBef>
              <a:buFont typeface="Arial" panose="020B0604020202020204" pitchFamily="34" charset="0"/>
              <a:buNone/>
              <a:defRPr sz="2400" kern="1200">
                <a:solidFill>
                  <a:schemeClr val="accent2">
                    <a:lumMod val="50000"/>
                  </a:schemeClr>
                </a:solidFill>
                <a:latin typeface="+mn-lt"/>
                <a:ea typeface="+mn-ea"/>
                <a:cs typeface="+mn-cs"/>
              </a:defRPr>
            </a:lvl1pPr>
            <a:lvl2pPr marL="457200" indent="0" algn="ctr"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30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srgbClr val="ED7D31">
                    <a:lumMod val="50000"/>
                  </a:srgbClr>
                </a:solidFill>
                <a:effectLst/>
                <a:uLnTx/>
                <a:uFillTx/>
                <a:latin typeface="Gill Sans MT" panose="020B0502020104020203"/>
                <a:ea typeface="+mn-ea"/>
                <a:cs typeface="+mn-cs"/>
              </a:rPr>
              <a:t>	</a:t>
            </a:r>
            <a:r>
              <a:rPr kumimoji="0" lang="en-US" sz="2400" b="0" i="0" u="none" strike="noStrike" kern="1200" cap="none" spc="0" normalizeH="0" baseline="0" noProof="0" dirty="0" smtClean="0">
                <a:ln>
                  <a:noFill/>
                </a:ln>
                <a:solidFill>
                  <a:srgbClr val="0070C0"/>
                </a:solidFill>
                <a:effectLst/>
                <a:uLnTx/>
                <a:uFillTx/>
                <a:latin typeface="+mn-lt"/>
                <a:ea typeface="+mn-ea"/>
                <a:cs typeface="+mn-cs"/>
              </a:rPr>
              <a:t>- Govardhan Reddy D N</a:t>
            </a:r>
          </a:p>
          <a:p>
            <a:pPr marL="0" marR="0" lvl="0" indent="0" algn="l" defTabSz="914400" rtl="0" eaLnBrk="1" fontAlgn="auto" latinLnBrk="0" hangingPunct="1">
              <a:lnSpc>
                <a:spcPct val="90000"/>
              </a:lnSpc>
              <a:spcBef>
                <a:spcPct val="30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srgbClr val="ED7D31">
                    <a:lumMod val="50000"/>
                  </a:srgbClr>
                </a:solidFill>
                <a:effectLst/>
                <a:uLnTx/>
                <a:uFillTx/>
                <a:latin typeface="Gill Sans MT" panose="020B0502020104020203"/>
                <a:ea typeface="+mn-ea"/>
                <a:cs typeface="+mn-cs"/>
              </a:rPr>
              <a:t>			</a:t>
            </a:r>
            <a:r>
              <a:rPr kumimoji="0" lang="en-US" sz="1800" b="0" i="0" u="none" strike="noStrike" kern="1200" cap="none" spc="0" normalizeH="0" baseline="0" noProof="0" dirty="0" smtClean="0">
                <a:ln>
                  <a:noFill/>
                </a:ln>
                <a:solidFill>
                  <a:srgbClr val="3F1779"/>
                </a:solidFill>
                <a:effectLst/>
                <a:uLnTx/>
                <a:uFillTx/>
                <a:latin typeface="Brush Script MT" panose="03060802040406070304" pitchFamily="66" charset="0"/>
                <a:ea typeface="+mn-ea"/>
                <a:cs typeface="+mn-cs"/>
              </a:rPr>
              <a:t>Royal Sapphire Edu</a:t>
            </a:r>
            <a:endParaRPr kumimoji="0" lang="en-US" sz="1800" b="0" i="0" u="none" strike="noStrike" kern="1200" cap="none" spc="0" normalizeH="0" baseline="0" noProof="0" dirty="0">
              <a:ln>
                <a:noFill/>
              </a:ln>
              <a:solidFill>
                <a:srgbClr val="3F1779"/>
              </a:solidFill>
              <a:effectLst/>
              <a:uLnTx/>
              <a:uFillTx/>
              <a:latin typeface="Brush Script MT" panose="03060802040406070304" pitchFamily="66" charset="0"/>
              <a:ea typeface="+mn-ea"/>
              <a:cs typeface="+mn-cs"/>
            </a:endParaRPr>
          </a:p>
        </p:txBody>
      </p:sp>
      <p:sp>
        <p:nvSpPr>
          <p:cNvPr id="30"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5/1/2018</a:t>
            </a:fld>
            <a:endParaRPr lang="en-US" dirty="0"/>
          </a:p>
        </p:txBody>
      </p:sp>
      <p:sp>
        <p:nvSpPr>
          <p:cNvPr id="31"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32"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737188731"/>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ppendix Layout">
    <p:spTree>
      <p:nvGrpSpPr>
        <p:cNvPr id="1" name=""/>
        <p:cNvGrpSpPr/>
        <p:nvPr/>
      </p:nvGrpSpPr>
      <p:grpSpPr>
        <a:xfrm>
          <a:off x="0" y="0"/>
          <a:ext cx="0" cy="0"/>
          <a:chOff x="0" y="0"/>
          <a:chExt cx="0" cy="0"/>
        </a:xfrm>
      </p:grpSpPr>
      <p:sp>
        <p:nvSpPr>
          <p:cNvPr id="7"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8" name="Title 1"/>
          <p:cNvSpPr txBox="1">
            <a:spLocks/>
          </p:cNvSpPr>
          <p:nvPr userDrawn="1"/>
        </p:nvSpPr>
        <p:spPr>
          <a:xfrm rot="16200000">
            <a:off x="6162675" y="-4903203"/>
            <a:ext cx="914400" cy="109347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2" name="TextBox 1"/>
          <p:cNvSpPr txBox="1"/>
          <p:nvPr userDrawn="1"/>
        </p:nvSpPr>
        <p:spPr>
          <a:xfrm>
            <a:off x="1152525" y="1101533"/>
            <a:ext cx="5469465" cy="1378331"/>
          </a:xfrm>
          <a:prstGeom prst="rect">
            <a:avLst/>
          </a:prstGeom>
        </p:spPr>
        <p:txBody>
          <a:bodyPr>
            <a:normAutofit/>
          </a:bodyPr>
          <a:lstStyle>
            <a:lvl1pPr>
              <a:lnSpc>
                <a:spcPct val="90000"/>
              </a:lnSpc>
              <a:spcBef>
                <a:spcPct val="0"/>
              </a:spcBef>
              <a:buNone/>
              <a:defRPr sz="8000">
                <a:latin typeface="+mj-lt"/>
                <a:ea typeface="+mj-ea"/>
                <a:cs typeface="+mj-cs"/>
              </a:defRPr>
            </a:lvl1pPr>
          </a:lstStyle>
          <a:p>
            <a:pPr lvl="0"/>
            <a:r>
              <a:rPr lang="en-US" dirty="0" smtClean="0"/>
              <a:t>Appendix</a:t>
            </a:r>
            <a:endParaRPr lang="en-US" dirty="0"/>
          </a:p>
        </p:txBody>
      </p:sp>
      <p:sp>
        <p:nvSpPr>
          <p:cNvPr id="22"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5/1/2018</a:t>
            </a:fld>
            <a:endParaRPr lang="en-US" dirty="0"/>
          </a:p>
        </p:txBody>
      </p:sp>
      <p:sp>
        <p:nvSpPr>
          <p:cNvPr id="23"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24"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23720545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Layout">
    <p:spTree>
      <p:nvGrpSpPr>
        <p:cNvPr id="1" name=""/>
        <p:cNvGrpSpPr/>
        <p:nvPr/>
      </p:nvGrpSpPr>
      <p:grpSpPr>
        <a:xfrm>
          <a:off x="0" y="0"/>
          <a:ext cx="0" cy="0"/>
          <a:chOff x="0" y="0"/>
          <a:chExt cx="0" cy="0"/>
        </a:xfrm>
      </p:grpSpPr>
      <p:sp>
        <p:nvSpPr>
          <p:cNvPr id="7"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8" name="Title 1"/>
          <p:cNvSpPr txBox="1">
            <a:spLocks/>
          </p:cNvSpPr>
          <p:nvPr userDrawn="1"/>
        </p:nvSpPr>
        <p:spPr>
          <a:xfrm rot="16200000">
            <a:off x="6162675" y="-4903203"/>
            <a:ext cx="914400" cy="109347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15" name="Text Placeholder 14"/>
          <p:cNvSpPr>
            <a:spLocks noGrp="1"/>
          </p:cNvSpPr>
          <p:nvPr>
            <p:ph type="body" sz="quarter" idx="13" hasCustomPrompt="1"/>
          </p:nvPr>
        </p:nvSpPr>
        <p:spPr>
          <a:xfrm>
            <a:off x="1152525" y="1104900"/>
            <a:ext cx="7677150" cy="1371600"/>
          </a:xfrm>
          <a:prstGeom prst="rect">
            <a:avLst/>
          </a:prstGeom>
        </p:spPr>
        <p:txBody>
          <a:bodyPr anchor="b" anchorCtr="0"/>
          <a:lstStyle>
            <a:lvl1pPr marL="0" indent="0">
              <a:buNone/>
              <a:defRPr sz="8000">
                <a:latin typeface="+mj-lt"/>
              </a:defRPr>
            </a:lvl1pPr>
          </a:lstStyle>
          <a:p>
            <a:pPr lvl="0"/>
            <a:r>
              <a:rPr lang="en-US" dirty="0" smtClean="0"/>
              <a:t>Title</a:t>
            </a:r>
            <a:endParaRPr lang="en-US" dirty="0"/>
          </a:p>
        </p:txBody>
      </p:sp>
      <p:sp>
        <p:nvSpPr>
          <p:cNvPr id="17" name="Text Placeholder 16"/>
          <p:cNvSpPr>
            <a:spLocks noGrp="1"/>
          </p:cNvSpPr>
          <p:nvPr>
            <p:ph type="body" sz="quarter" idx="14" hasCustomPrompt="1"/>
          </p:nvPr>
        </p:nvSpPr>
        <p:spPr>
          <a:xfrm>
            <a:off x="2762250" y="2556686"/>
            <a:ext cx="4114799" cy="36576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0000"/>
                </a:solidFill>
                <a:effectLst/>
                <a:uLnTx/>
                <a:uFillTx/>
                <a:latin typeface="Gill Sans MT" panose="020B0502020104020203"/>
                <a:ea typeface="+mn-ea"/>
                <a:cs typeface="+mn-cs"/>
              </a:rPr>
              <a:t>Book Name</a:t>
            </a:r>
            <a:r>
              <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rPr>
              <a:t> </a:t>
            </a:r>
          </a:p>
        </p:txBody>
      </p:sp>
      <p:sp>
        <p:nvSpPr>
          <p:cNvPr id="18" name="Text Placeholder 16"/>
          <p:cNvSpPr>
            <a:spLocks noGrp="1"/>
          </p:cNvSpPr>
          <p:nvPr>
            <p:ph type="body" sz="quarter" idx="15" hasCustomPrompt="1"/>
          </p:nvPr>
        </p:nvSpPr>
        <p:spPr>
          <a:xfrm>
            <a:off x="2762250" y="2925811"/>
            <a:ext cx="4114799" cy="36576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0000"/>
                </a:solidFill>
                <a:effectLst/>
                <a:uLnTx/>
                <a:uFillTx/>
                <a:latin typeface="Gill Sans MT" panose="020B0502020104020203"/>
                <a:ea typeface="+mn-ea"/>
                <a:cs typeface="+mn-cs"/>
              </a:rPr>
              <a:t>Book Source</a:t>
            </a:r>
            <a:endPar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endParaRPr>
          </a:p>
        </p:txBody>
      </p:sp>
      <p:sp>
        <p:nvSpPr>
          <p:cNvPr id="19" name="TextBox 18"/>
          <p:cNvSpPr txBox="1"/>
          <p:nvPr userDrawn="1"/>
        </p:nvSpPr>
        <p:spPr>
          <a:xfrm>
            <a:off x="1152524" y="2552907"/>
            <a:ext cx="1600201" cy="369332"/>
          </a:xfrm>
          <a:prstGeom prst="rect">
            <a:avLst/>
          </a:prstGeom>
          <a:noFill/>
          <a:ln>
            <a:solidFill>
              <a:srgbClr val="3F1779"/>
            </a:solidFill>
          </a:ln>
        </p:spPr>
        <p:txBody>
          <a:bodyPr wrap="square" rtlCol="0">
            <a:spAutoFit/>
          </a:bodyPr>
          <a:lstStyle/>
          <a:p>
            <a:r>
              <a:rPr lang="en-US" dirty="0" smtClean="0">
                <a:solidFill>
                  <a:srgbClr val="FF0000"/>
                </a:solidFill>
              </a:rPr>
              <a:t>Book Name:</a:t>
            </a:r>
            <a:r>
              <a:rPr lang="en-US" dirty="0" smtClean="0"/>
              <a:t> </a:t>
            </a:r>
            <a:endParaRPr lang="en-US" dirty="0"/>
          </a:p>
        </p:txBody>
      </p:sp>
      <p:sp>
        <p:nvSpPr>
          <p:cNvPr id="20" name="TextBox 19"/>
          <p:cNvSpPr txBox="1"/>
          <p:nvPr userDrawn="1"/>
        </p:nvSpPr>
        <p:spPr>
          <a:xfrm>
            <a:off x="1152525" y="2922239"/>
            <a:ext cx="1600200" cy="369332"/>
          </a:xfrm>
          <a:prstGeom prst="rect">
            <a:avLst/>
          </a:prstGeom>
          <a:noFill/>
          <a:ln>
            <a:solidFill>
              <a:srgbClr val="3F1779"/>
            </a:solidFill>
          </a:ln>
        </p:spPr>
        <p:txBody>
          <a:bodyPr wrap="square" rtlCol="0">
            <a:spAutoFit/>
          </a:bodyPr>
          <a:lstStyle/>
          <a:p>
            <a:r>
              <a:rPr lang="en-US" dirty="0" smtClean="0">
                <a:solidFill>
                  <a:srgbClr val="FF0000"/>
                </a:solidFill>
              </a:rPr>
              <a:t>Book Source:</a:t>
            </a:r>
            <a:r>
              <a:rPr lang="en-US" dirty="0" smtClean="0"/>
              <a:t> </a:t>
            </a:r>
            <a:endParaRPr lang="en-US" dirty="0"/>
          </a:p>
        </p:txBody>
      </p:sp>
      <p:sp>
        <p:nvSpPr>
          <p:cNvPr id="21"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5/1/2018</a:t>
            </a:fld>
            <a:endParaRPr lang="en-US" dirty="0"/>
          </a:p>
        </p:txBody>
      </p:sp>
      <p:sp>
        <p:nvSpPr>
          <p:cNvPr id="22"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23"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5630632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vel 0">
    <p:spTree>
      <p:nvGrpSpPr>
        <p:cNvPr id="1" name=""/>
        <p:cNvGrpSpPr/>
        <p:nvPr/>
      </p:nvGrpSpPr>
      <p:grpSpPr>
        <a:xfrm>
          <a:off x="0" y="0"/>
          <a:ext cx="0" cy="0"/>
          <a:chOff x="0" y="0"/>
          <a:chExt cx="0" cy="0"/>
        </a:xfrm>
      </p:grpSpPr>
      <p:sp>
        <p:nvSpPr>
          <p:cNvPr id="15" name="Text Placeholder 14"/>
          <p:cNvSpPr>
            <a:spLocks noGrp="1"/>
          </p:cNvSpPr>
          <p:nvPr>
            <p:ph type="body" sz="quarter" idx="13" hasCustomPrompt="1"/>
          </p:nvPr>
        </p:nvSpPr>
        <p:spPr>
          <a:xfrm>
            <a:off x="1171575" y="2075163"/>
            <a:ext cx="10687050" cy="895350"/>
          </a:xfrm>
          <a:prstGeom prst="rect">
            <a:avLst/>
          </a:prstGeom>
        </p:spPr>
        <p:txBody>
          <a:bodyPr anchor="b" anchorCtr="0"/>
          <a:lstStyle>
            <a:lvl1pPr marL="0" indent="0">
              <a:buNone/>
              <a:defRPr lang="en-US" sz="5400" kern="1200" dirty="0">
                <a:solidFill>
                  <a:schemeClr val="tx2"/>
                </a:solidFill>
                <a:latin typeface="+mj-lt"/>
                <a:ea typeface="+mj-ea"/>
                <a:cs typeface="+mj-cs"/>
              </a:defRPr>
            </a:lvl1pPr>
          </a:lstStyle>
          <a:p>
            <a:pPr lvl="0"/>
            <a:r>
              <a:rPr lang="en-US" dirty="0" smtClean="0"/>
              <a:t>Title</a:t>
            </a:r>
            <a:endParaRPr lang="en-US" dirty="0"/>
          </a:p>
        </p:txBody>
      </p:sp>
      <p:sp>
        <p:nvSpPr>
          <p:cNvPr id="10"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5/1/2018</a:t>
            </a:fld>
            <a:endParaRPr lang="en-US" dirty="0"/>
          </a:p>
        </p:txBody>
      </p:sp>
      <p:sp>
        <p:nvSpPr>
          <p:cNvPr id="14"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16"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
        <p:nvSpPr>
          <p:cNvPr id="3" name="Text Placeholder 2"/>
          <p:cNvSpPr>
            <a:spLocks noGrp="1" noChangeAspect="1"/>
          </p:cNvSpPr>
          <p:nvPr>
            <p:ph type="body" sz="quarter" idx="16" hasCustomPrompt="1"/>
          </p:nvPr>
        </p:nvSpPr>
        <p:spPr>
          <a:xfrm>
            <a:off x="124077" y="106946"/>
            <a:ext cx="914400" cy="64008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rtlCol="0" anchor="b" anchorCtr="0">
            <a:normAutofit/>
          </a:bodyPr>
          <a:lstStyle>
            <a:lvl1pPr algn="ctr">
              <a:buFontTx/>
              <a:buNone/>
              <a:defRPr lang="en-US" sz="6000" dirty="0">
                <a:solidFill>
                  <a:schemeClr val="bg1"/>
                </a:solidFill>
                <a:latin typeface="+mj-lt"/>
                <a:ea typeface="+mj-ea"/>
                <a:cs typeface="+mj-cs"/>
              </a:defRPr>
            </a:lvl1pPr>
          </a:lstStyle>
          <a:p>
            <a:pPr marL="0" lvl="0" indent="0" algn="ctr">
              <a:spcBef>
                <a:spcPct val="0"/>
              </a:spcBef>
              <a:buFontTx/>
              <a:buNone/>
            </a:pPr>
            <a:r>
              <a:rPr lang="en-US" smtClean="0"/>
              <a:t>00</a:t>
            </a:r>
            <a:endParaRPr lang="en-US" dirty="0"/>
          </a:p>
        </p:txBody>
      </p:sp>
    </p:spTree>
    <p:extLst>
      <p:ext uri="{BB962C8B-B14F-4D97-AF65-F5344CB8AC3E}">
        <p14:creationId xmlns:p14="http://schemas.microsoft.com/office/powerpoint/2010/main" val="125868786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Level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a:solidFill>
                  <a:schemeClr val="bg1"/>
                </a:solidFill>
              </a:defRPr>
            </a:lvl1pPr>
          </a:lstStyle>
          <a:p>
            <a:pPr lvl="0"/>
            <a:r>
              <a:rPr lang="en-US" dirty="0"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5/1/2018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8759300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Level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5/1/2018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07960246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Level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5/1/2018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79260667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Level 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5/1/2018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76209502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Level 5">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1">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5/1/2018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248538373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Level 6">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4">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5/1/2018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091118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5/1/2018</a:t>
            </a:fld>
            <a:endParaRPr lang="en-US" dirty="0"/>
          </a:p>
        </p:txBody>
      </p:sp>
      <p:sp>
        <p:nvSpPr>
          <p:cNvPr id="14"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15"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cxnSp>
        <p:nvCxnSpPr>
          <p:cNvPr id="19" name="Straight Connector 18"/>
          <p:cNvCxnSpPr/>
          <p:nvPr userDrawn="1"/>
        </p:nvCxnSpPr>
        <p:spPr>
          <a:xfrm>
            <a:off x="0" y="6538912"/>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54785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72" r:id="rId3"/>
    <p:sldLayoutId id="2147483650" r:id="rId4"/>
    <p:sldLayoutId id="2147483667" r:id="rId5"/>
    <p:sldLayoutId id="2147483668" r:id="rId6"/>
    <p:sldLayoutId id="2147483669" r:id="rId7"/>
    <p:sldLayoutId id="2147483670" r:id="rId8"/>
    <p:sldLayoutId id="2147483671" r:id="rId9"/>
    <p:sldLayoutId id="2147483666" r:id="rId10"/>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27.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Agile Foundations</a:t>
            </a:r>
            <a:endParaRPr lang="en-US" dirty="0"/>
          </a:p>
        </p:txBody>
      </p:sp>
      <p:sp>
        <p:nvSpPr>
          <p:cNvPr id="3" name="Date Placeholder 2"/>
          <p:cNvSpPr>
            <a:spLocks noGrp="1"/>
          </p:cNvSpPr>
          <p:nvPr>
            <p:ph type="dt" sz="half" idx="2"/>
          </p:nvPr>
        </p:nvSpPr>
        <p:spPr/>
        <p:txBody>
          <a:bodyPr/>
          <a:lstStyle/>
          <a:p>
            <a:fld id="{67994AD2-711B-412D-8C92-CF1BBB2DA9C7}" type="datetime1">
              <a:rPr lang="en-US" smtClean="0"/>
              <a:t>5/1/2018</a:t>
            </a:fld>
            <a:endParaRPr lang="en-US" dirty="0"/>
          </a:p>
        </p:txBody>
      </p:sp>
      <p:sp>
        <p:nvSpPr>
          <p:cNvPr id="4" name="Footer Placeholder 3"/>
          <p:cNvSpPr>
            <a:spLocks noGrp="1"/>
          </p:cNvSpPr>
          <p:nvPr>
            <p:ph type="ftr" sz="quarter" idx="3"/>
          </p:nvPr>
        </p:nvSpPr>
        <p:spPr/>
        <p:txBody>
          <a:body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5" name="Slide Number Placeholder 4"/>
          <p:cNvSpPr>
            <a:spLocks noGrp="1"/>
          </p:cNvSpPr>
          <p:nvPr>
            <p:ph type="sldNum" sz="quarter" idx="4"/>
          </p:nvPr>
        </p:nvSpPr>
        <p:spPr/>
        <p:txBody>
          <a:bodyPr/>
          <a:lstStyle/>
          <a:p>
            <a:fld id="{F1012999-1CD9-4014-B1C6-70315F8BBED0}" type="slidenum">
              <a:rPr lang="en-US" smtClean="0"/>
              <a:pPr/>
              <a:t>1</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177810399"/>
              </p:ext>
            </p:extLst>
          </p:nvPr>
        </p:nvGraphicFramePr>
        <p:xfrm>
          <a:off x="6890265" y="3340665"/>
          <a:ext cx="2392788" cy="2830275"/>
        </p:xfrm>
        <a:graphic>
          <a:graphicData uri="http://schemas.openxmlformats.org/drawingml/2006/table">
            <a:tbl>
              <a:tblPr>
                <a:tableStyleId>{69CF1AB2-1976-4502-BF36-3FF5EA218861}</a:tableStyleId>
              </a:tblPr>
              <a:tblGrid>
                <a:gridCol w="1058938">
                  <a:extLst>
                    <a:ext uri="{9D8B030D-6E8A-4147-A177-3AD203B41FA5}">
                      <a16:colId xmlns:a16="http://schemas.microsoft.com/office/drawing/2014/main" val="1331477486"/>
                    </a:ext>
                  </a:extLst>
                </a:gridCol>
                <a:gridCol w="1333850">
                  <a:extLst>
                    <a:ext uri="{9D8B030D-6E8A-4147-A177-3AD203B41FA5}">
                      <a16:colId xmlns:a16="http://schemas.microsoft.com/office/drawing/2014/main" val="508486208"/>
                    </a:ext>
                  </a:extLst>
                </a:gridCol>
              </a:tblGrid>
              <a:tr h="314475">
                <a:tc>
                  <a:txBody>
                    <a:bodyPr/>
                    <a:lstStyle/>
                    <a:p>
                      <a:r>
                        <a:rPr lang="en-US" sz="1400" kern="1200" dirty="0" smtClean="0">
                          <a:solidFill>
                            <a:schemeClr val="dk1"/>
                          </a:solidFill>
                          <a:latin typeface="Gill Sans MT" panose="020B0502020104020203" pitchFamily="34" charset="0"/>
                          <a:ea typeface="+mn-ea"/>
                          <a:cs typeface="+mn-cs"/>
                        </a:rPr>
                        <a:t>01-May-18</a:t>
                      </a:r>
                      <a:endParaRPr lang="en-US" sz="1400" kern="1200" dirty="0">
                        <a:solidFill>
                          <a:schemeClr val="dk1"/>
                        </a:solidFill>
                        <a:latin typeface="Gill Sans MT" panose="020B0502020104020203" pitchFamily="34" charset="0"/>
                        <a:ea typeface="+mn-ea"/>
                        <a:cs typeface="+mn-cs"/>
                      </a:endParaRPr>
                    </a:p>
                  </a:txBody>
                  <a:tcPr/>
                </a:tc>
                <a:tc>
                  <a:txBody>
                    <a:bodyPr/>
                    <a:lstStyle/>
                    <a:p>
                      <a:r>
                        <a:rPr lang="en-US" sz="1400" kern="1200" dirty="0" smtClean="0">
                          <a:solidFill>
                            <a:schemeClr val="dk1"/>
                          </a:solidFill>
                          <a:latin typeface="Gill Sans MT" panose="020B0502020104020203" pitchFamily="34" charset="0"/>
                          <a:ea typeface="+mn-ea"/>
                          <a:cs typeface="+mn-cs"/>
                        </a:rPr>
                        <a:t>Start</a:t>
                      </a:r>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915895731"/>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126986426"/>
                  </a:ext>
                </a:extLst>
              </a:tr>
              <a:tr h="314475">
                <a:tc>
                  <a:txBody>
                    <a:bodyPr/>
                    <a:lstStyle/>
                    <a:p>
                      <a:endParaRPr lang="en-US" sz="1400" kern="1200" dirty="0" smtClean="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283472548"/>
                  </a:ext>
                </a:extLst>
              </a:tr>
              <a:tr h="314475">
                <a:tc>
                  <a:txBody>
                    <a:bodyPr/>
                    <a:lstStyle/>
                    <a:p>
                      <a:endParaRPr lang="en-US" sz="1400" kern="1200" dirty="0" smtClean="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703458135"/>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733363448"/>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274355365"/>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587235144"/>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656554897"/>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7578393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152433832"/>
              </p:ext>
            </p:extLst>
          </p:nvPr>
        </p:nvGraphicFramePr>
        <p:xfrm>
          <a:off x="9350479" y="3340662"/>
          <a:ext cx="2392788" cy="2830275"/>
        </p:xfrm>
        <a:graphic>
          <a:graphicData uri="http://schemas.openxmlformats.org/drawingml/2006/table">
            <a:tbl>
              <a:tblPr>
                <a:tableStyleId>{69CF1AB2-1976-4502-BF36-3FF5EA218861}</a:tableStyleId>
              </a:tblPr>
              <a:tblGrid>
                <a:gridCol w="1058938">
                  <a:extLst>
                    <a:ext uri="{9D8B030D-6E8A-4147-A177-3AD203B41FA5}">
                      <a16:colId xmlns:a16="http://schemas.microsoft.com/office/drawing/2014/main" val="1331477486"/>
                    </a:ext>
                  </a:extLst>
                </a:gridCol>
                <a:gridCol w="1333850">
                  <a:extLst>
                    <a:ext uri="{9D8B030D-6E8A-4147-A177-3AD203B41FA5}">
                      <a16:colId xmlns:a16="http://schemas.microsoft.com/office/drawing/2014/main" val="508486208"/>
                    </a:ext>
                  </a:extLst>
                </a:gridCol>
              </a:tblGrid>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915895731"/>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126986426"/>
                  </a:ext>
                </a:extLst>
              </a:tr>
              <a:tr h="314475">
                <a:tc>
                  <a:txBody>
                    <a:bodyPr/>
                    <a:lstStyle/>
                    <a:p>
                      <a:pPr marL="0" algn="l" defTabSz="914400" rtl="0" eaLnBrk="1" latinLnBrk="0" hangingPunct="1"/>
                      <a:endParaRPr lang="en-US" sz="1400" kern="1200" dirty="0" smtClean="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283472548"/>
                  </a:ext>
                </a:extLst>
              </a:tr>
              <a:tr h="314475">
                <a:tc>
                  <a:txBody>
                    <a:bodyPr/>
                    <a:lstStyle/>
                    <a:p>
                      <a:pPr marL="0" algn="l" defTabSz="914400" rtl="0" eaLnBrk="1" latinLnBrk="0" hangingPunct="1"/>
                      <a:endParaRPr lang="en-US" sz="1400" kern="1200" dirty="0" smtClean="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703458135"/>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733363448"/>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274355365"/>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587235144"/>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656554897"/>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757839300"/>
                  </a:ext>
                </a:extLst>
              </a:tr>
            </a:tbl>
          </a:graphicData>
        </a:graphic>
      </p:graphicFrame>
      <p:sp>
        <p:nvSpPr>
          <p:cNvPr id="9" name="TextBox 8"/>
          <p:cNvSpPr txBox="1"/>
          <p:nvPr/>
        </p:nvSpPr>
        <p:spPr>
          <a:xfrm>
            <a:off x="334534" y="5801605"/>
            <a:ext cx="1392573" cy="369332"/>
          </a:xfrm>
          <a:prstGeom prst="rect">
            <a:avLst/>
          </a:prstGeom>
          <a:noFill/>
          <a:ln>
            <a:solidFill>
              <a:srgbClr val="3F1779"/>
            </a:solidFill>
          </a:ln>
        </p:spPr>
        <p:txBody>
          <a:bodyPr wrap="square" rtlCol="0">
            <a:spAutoFit/>
          </a:bodyPr>
          <a:lstStyle/>
          <a:p>
            <a:r>
              <a:rPr lang="en-US" dirty="0" smtClean="0"/>
              <a:t>Online</a:t>
            </a:r>
            <a:endParaRPr lang="en-US" dirty="0"/>
          </a:p>
        </p:txBody>
      </p:sp>
      <p:sp>
        <p:nvSpPr>
          <p:cNvPr id="10" name="Action Button: Forward or Next 9">
            <a:hlinkClick r:id="rId2" action="ppaction://hlinksldjump" highlightClick="1"/>
          </p:cNvPr>
          <p:cNvSpPr/>
          <p:nvPr/>
        </p:nvSpPr>
        <p:spPr>
          <a:xfrm>
            <a:off x="334534" y="4881943"/>
            <a:ext cx="2455333" cy="762000"/>
          </a:xfrm>
          <a:prstGeom prst="actionButtonForwardNext">
            <a:avLst/>
          </a:prstGeom>
          <a:solidFill>
            <a:schemeClr val="accent1">
              <a:lumMod val="60000"/>
              <a:lumOff val="40000"/>
            </a:schemeClr>
          </a:solidFill>
          <a:ln>
            <a:solidFill>
              <a:srgbClr val="002060"/>
            </a:solidFill>
          </a:ln>
          <a:effectLst>
            <a:innerShdw blurRad="63500" dist="50800" dir="5400000">
              <a:prstClr val="black">
                <a:alpha val="50000"/>
              </a:prstClr>
            </a:innerShdw>
          </a:effectLst>
          <a:scene3d>
            <a:camera prst="orthographicFront"/>
            <a:lightRig rig="threePt" dir="t"/>
          </a:scene3d>
          <a:sp3d>
            <a:bevelT w="114300" prst="artDeco"/>
          </a:sp3d>
        </p:spPr>
        <p:style>
          <a:lnRef idx="1">
            <a:schemeClr val="accent5"/>
          </a:lnRef>
          <a:fillRef idx="3">
            <a:schemeClr val="accent5"/>
          </a:fillRef>
          <a:effectRef idx="2">
            <a:schemeClr val="accent5"/>
          </a:effectRef>
          <a:fontRef idx="minor">
            <a:schemeClr val="lt1"/>
          </a:fontRef>
        </p:style>
        <p:txBody>
          <a:bodyPr vert="horz" lIns="91440" tIns="45720" rIns="91440" bIns="45720" rtlCol="0" anchor="ctr">
            <a:normAutofit/>
          </a:bodyPr>
          <a:lstStyle/>
          <a:p>
            <a:pPr algn="ctr">
              <a:lnSpc>
                <a:spcPct val="90000"/>
              </a:lnSpc>
              <a:spcBef>
                <a:spcPct val="0"/>
              </a:spcBef>
            </a:pPr>
            <a:r>
              <a:rPr lang="en-US" sz="2400" b="1" dirty="0">
                <a:ln w="10160">
                  <a:solidFill>
                    <a:schemeClr val="tx1">
                      <a:lumMod val="50000"/>
                      <a:lumOff val="50000"/>
                    </a:schemeClr>
                  </a:solidFill>
                  <a:prstDash val="solid"/>
                </a:ln>
                <a:solidFill>
                  <a:schemeClr val="bg1"/>
                </a:solidFill>
                <a:effectLst>
                  <a:outerShdw blurRad="38100" dist="22860" dir="5400000" algn="tl" rotWithShape="0">
                    <a:srgbClr val="000000">
                      <a:alpha val="30000"/>
                    </a:srgbClr>
                  </a:outerShdw>
                </a:effectLst>
                <a:latin typeface="+mj-lt"/>
                <a:ea typeface="+mj-ea"/>
                <a:cs typeface="+mj-cs"/>
              </a:rPr>
              <a:t>Appendix</a:t>
            </a:r>
          </a:p>
        </p:txBody>
      </p:sp>
    </p:spTree>
    <p:extLst>
      <p:ext uri="{BB962C8B-B14F-4D97-AF65-F5344CB8AC3E}">
        <p14:creationId xmlns:p14="http://schemas.microsoft.com/office/powerpoint/2010/main" val="42590158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fld id="{67994AD2-711B-412D-8C92-CF1BBB2DA9C7}" type="datetime1">
              <a:rPr lang="en-US" smtClean="0"/>
              <a:t>5/1/2018</a:t>
            </a:fld>
            <a:endParaRPr lang="en-US" dirty="0"/>
          </a:p>
        </p:txBody>
      </p:sp>
      <p:sp>
        <p:nvSpPr>
          <p:cNvPr id="4" name="Footer Placeholder 3"/>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5" name="Slide Number Placeholder 4"/>
          <p:cNvSpPr>
            <a:spLocks noGrp="1"/>
          </p:cNvSpPr>
          <p:nvPr>
            <p:ph type="sldNum" sz="quarter" idx="4"/>
          </p:nvPr>
        </p:nvSpPr>
        <p:spPr/>
        <p:txBody>
          <a:bodyPr/>
          <a:lstStyle/>
          <a:p>
            <a:fld id="{F1012999-1CD9-4014-B1C6-70315F8BBED0}" type="slidenum">
              <a:rPr lang="en-US" smtClean="0"/>
              <a:pPr/>
              <a:t>10</a:t>
            </a:fld>
            <a:endParaRPr lang="en-US" dirty="0"/>
          </a:p>
        </p:txBody>
      </p:sp>
      <p:sp>
        <p:nvSpPr>
          <p:cNvPr id="6" name="Text Placeholder 5"/>
          <p:cNvSpPr>
            <a:spLocks noGrp="1"/>
          </p:cNvSpPr>
          <p:nvPr>
            <p:ph type="body" sz="quarter" idx="16"/>
          </p:nvPr>
        </p:nvSpPr>
        <p:spPr/>
        <p:txBody>
          <a:bodyPr/>
          <a:lstStyle/>
          <a:p>
            <a:r>
              <a:rPr lang="en-US" dirty="0" smtClean="0"/>
              <a:t>3</a:t>
            </a:r>
            <a:endParaRPr lang="en-US" dirty="0"/>
          </a:p>
        </p:txBody>
      </p:sp>
    </p:spTree>
    <p:extLst>
      <p:ext uri="{BB962C8B-B14F-4D97-AF65-F5344CB8AC3E}">
        <p14:creationId xmlns:p14="http://schemas.microsoft.com/office/powerpoint/2010/main" val="371661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fld id="{67994AD2-711B-412D-8C92-CF1BBB2DA9C7}" type="datetime1">
              <a:rPr lang="en-US" smtClean="0"/>
              <a:t>5/1/2018</a:t>
            </a:fld>
            <a:endParaRPr lang="en-US" dirty="0"/>
          </a:p>
        </p:txBody>
      </p:sp>
      <p:sp>
        <p:nvSpPr>
          <p:cNvPr id="5" name="Footer Placeholder 4"/>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6" name="Slide Number Placeholder 5"/>
          <p:cNvSpPr>
            <a:spLocks noGrp="1"/>
          </p:cNvSpPr>
          <p:nvPr>
            <p:ph type="sldNum" sz="quarter" idx="4"/>
          </p:nvPr>
        </p:nvSpPr>
        <p:spPr/>
        <p:txBody>
          <a:bodyPr/>
          <a:lstStyle/>
          <a:p>
            <a:fld id="{F1012999-1CD9-4014-B1C6-70315F8BBED0}" type="slidenum">
              <a:rPr lang="en-US" smtClean="0"/>
              <a:pPr/>
              <a:t>11</a:t>
            </a:fld>
            <a:endParaRPr lang="en-US" dirty="0"/>
          </a:p>
        </p:txBody>
      </p:sp>
    </p:spTree>
    <p:extLst>
      <p:ext uri="{BB962C8B-B14F-4D97-AF65-F5344CB8AC3E}">
        <p14:creationId xmlns:p14="http://schemas.microsoft.com/office/powerpoint/2010/main" val="2717117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fld id="{67994AD2-711B-412D-8C92-CF1BBB2DA9C7}" type="datetime1">
              <a:rPr lang="en-US" smtClean="0"/>
              <a:t>5/1/2018</a:t>
            </a:fld>
            <a:endParaRPr lang="en-US" dirty="0"/>
          </a:p>
        </p:txBody>
      </p:sp>
      <p:sp>
        <p:nvSpPr>
          <p:cNvPr id="4" name="Footer Placeholder 3"/>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5" name="Slide Number Placeholder 4"/>
          <p:cNvSpPr>
            <a:spLocks noGrp="1"/>
          </p:cNvSpPr>
          <p:nvPr>
            <p:ph type="sldNum" sz="quarter" idx="4"/>
          </p:nvPr>
        </p:nvSpPr>
        <p:spPr/>
        <p:txBody>
          <a:bodyPr/>
          <a:lstStyle/>
          <a:p>
            <a:fld id="{F1012999-1CD9-4014-B1C6-70315F8BBED0}" type="slidenum">
              <a:rPr lang="en-US" smtClean="0"/>
              <a:pPr/>
              <a:t>12</a:t>
            </a:fld>
            <a:endParaRPr lang="en-US" dirty="0"/>
          </a:p>
        </p:txBody>
      </p:sp>
      <p:sp>
        <p:nvSpPr>
          <p:cNvPr id="6" name="Text Placeholder 5"/>
          <p:cNvSpPr>
            <a:spLocks noGrp="1"/>
          </p:cNvSpPr>
          <p:nvPr>
            <p:ph type="body" sz="quarter" idx="16"/>
          </p:nvPr>
        </p:nvSpPr>
        <p:spPr/>
        <p:txBody>
          <a:bodyPr/>
          <a:lstStyle/>
          <a:p>
            <a:r>
              <a:rPr lang="en-US" dirty="0" smtClean="0"/>
              <a:t>4</a:t>
            </a:r>
            <a:endParaRPr lang="en-US" dirty="0"/>
          </a:p>
        </p:txBody>
      </p:sp>
    </p:spTree>
    <p:extLst>
      <p:ext uri="{BB962C8B-B14F-4D97-AF65-F5344CB8AC3E}">
        <p14:creationId xmlns:p14="http://schemas.microsoft.com/office/powerpoint/2010/main" val="194847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fld id="{67994AD2-711B-412D-8C92-CF1BBB2DA9C7}" type="datetime1">
              <a:rPr lang="en-US" smtClean="0"/>
              <a:t>5/1/2018</a:t>
            </a:fld>
            <a:endParaRPr lang="en-US" dirty="0"/>
          </a:p>
        </p:txBody>
      </p:sp>
      <p:sp>
        <p:nvSpPr>
          <p:cNvPr id="5" name="Footer Placeholder 4"/>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6" name="Slide Number Placeholder 5"/>
          <p:cNvSpPr>
            <a:spLocks noGrp="1"/>
          </p:cNvSpPr>
          <p:nvPr>
            <p:ph type="sldNum" sz="quarter" idx="4"/>
          </p:nvPr>
        </p:nvSpPr>
        <p:spPr/>
        <p:txBody>
          <a:bodyPr/>
          <a:lstStyle/>
          <a:p>
            <a:fld id="{F1012999-1CD9-4014-B1C6-70315F8BBED0}" type="slidenum">
              <a:rPr lang="en-US" smtClean="0"/>
              <a:pPr/>
              <a:t>13</a:t>
            </a:fld>
            <a:endParaRPr lang="en-US" dirty="0"/>
          </a:p>
        </p:txBody>
      </p:sp>
    </p:spTree>
    <p:extLst>
      <p:ext uri="{BB962C8B-B14F-4D97-AF65-F5344CB8AC3E}">
        <p14:creationId xmlns:p14="http://schemas.microsoft.com/office/powerpoint/2010/main" val="954261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fld id="{67994AD2-711B-412D-8C92-CF1BBB2DA9C7}" type="datetime1">
              <a:rPr lang="en-US" smtClean="0"/>
              <a:t>5/1/2018</a:t>
            </a:fld>
            <a:endParaRPr lang="en-US" dirty="0"/>
          </a:p>
        </p:txBody>
      </p:sp>
      <p:sp>
        <p:nvSpPr>
          <p:cNvPr id="4" name="Footer Placeholder 3"/>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5" name="Slide Number Placeholder 4"/>
          <p:cNvSpPr>
            <a:spLocks noGrp="1"/>
          </p:cNvSpPr>
          <p:nvPr>
            <p:ph type="sldNum" sz="quarter" idx="4"/>
          </p:nvPr>
        </p:nvSpPr>
        <p:spPr/>
        <p:txBody>
          <a:bodyPr/>
          <a:lstStyle/>
          <a:p>
            <a:fld id="{F1012999-1CD9-4014-B1C6-70315F8BBED0}" type="slidenum">
              <a:rPr lang="en-US" smtClean="0"/>
              <a:pPr/>
              <a:t>14</a:t>
            </a:fld>
            <a:endParaRPr lang="en-US" dirty="0"/>
          </a:p>
        </p:txBody>
      </p:sp>
      <p:sp>
        <p:nvSpPr>
          <p:cNvPr id="6" name="Text Placeholder 5"/>
          <p:cNvSpPr>
            <a:spLocks noGrp="1"/>
          </p:cNvSpPr>
          <p:nvPr>
            <p:ph type="body" sz="quarter" idx="16"/>
          </p:nvPr>
        </p:nvSpPr>
        <p:spPr/>
        <p:txBody>
          <a:bodyPr/>
          <a:lstStyle/>
          <a:p>
            <a:r>
              <a:rPr lang="en-US" dirty="0" smtClean="0"/>
              <a:t>5</a:t>
            </a:r>
            <a:endParaRPr lang="en-US" dirty="0"/>
          </a:p>
        </p:txBody>
      </p:sp>
    </p:spTree>
    <p:extLst>
      <p:ext uri="{BB962C8B-B14F-4D97-AF65-F5344CB8AC3E}">
        <p14:creationId xmlns:p14="http://schemas.microsoft.com/office/powerpoint/2010/main" val="380931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fld id="{67994AD2-711B-412D-8C92-CF1BBB2DA9C7}" type="datetime1">
              <a:rPr lang="en-US" smtClean="0"/>
              <a:t>5/1/2018</a:t>
            </a:fld>
            <a:endParaRPr lang="en-US" dirty="0"/>
          </a:p>
        </p:txBody>
      </p:sp>
      <p:sp>
        <p:nvSpPr>
          <p:cNvPr id="5" name="Footer Placeholder 4"/>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6" name="Slide Number Placeholder 5"/>
          <p:cNvSpPr>
            <a:spLocks noGrp="1"/>
          </p:cNvSpPr>
          <p:nvPr>
            <p:ph type="sldNum" sz="quarter" idx="4"/>
          </p:nvPr>
        </p:nvSpPr>
        <p:spPr/>
        <p:txBody>
          <a:bodyPr/>
          <a:lstStyle/>
          <a:p>
            <a:fld id="{F1012999-1CD9-4014-B1C6-70315F8BBED0}" type="slidenum">
              <a:rPr lang="en-US" smtClean="0"/>
              <a:pPr/>
              <a:t>15</a:t>
            </a:fld>
            <a:endParaRPr lang="en-US" dirty="0"/>
          </a:p>
        </p:txBody>
      </p:sp>
    </p:spTree>
    <p:extLst>
      <p:ext uri="{BB962C8B-B14F-4D97-AF65-F5344CB8AC3E}">
        <p14:creationId xmlns:p14="http://schemas.microsoft.com/office/powerpoint/2010/main" val="3102800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fld id="{67994AD2-711B-412D-8C92-CF1BBB2DA9C7}" type="datetime1">
              <a:rPr lang="en-US" smtClean="0"/>
              <a:t>5/1/2018</a:t>
            </a:fld>
            <a:endParaRPr lang="en-US" dirty="0"/>
          </a:p>
        </p:txBody>
      </p:sp>
      <p:sp>
        <p:nvSpPr>
          <p:cNvPr id="4" name="Footer Placeholder 3"/>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5" name="Slide Number Placeholder 4"/>
          <p:cNvSpPr>
            <a:spLocks noGrp="1"/>
          </p:cNvSpPr>
          <p:nvPr>
            <p:ph type="sldNum" sz="quarter" idx="4"/>
          </p:nvPr>
        </p:nvSpPr>
        <p:spPr/>
        <p:txBody>
          <a:bodyPr/>
          <a:lstStyle/>
          <a:p>
            <a:fld id="{F1012999-1CD9-4014-B1C6-70315F8BBED0}" type="slidenum">
              <a:rPr lang="en-US" smtClean="0"/>
              <a:pPr/>
              <a:t>16</a:t>
            </a:fld>
            <a:endParaRPr lang="en-US" dirty="0"/>
          </a:p>
        </p:txBody>
      </p:sp>
      <p:sp>
        <p:nvSpPr>
          <p:cNvPr id="6" name="Text Placeholder 5"/>
          <p:cNvSpPr>
            <a:spLocks noGrp="1"/>
          </p:cNvSpPr>
          <p:nvPr>
            <p:ph type="body" sz="quarter" idx="16"/>
          </p:nvPr>
        </p:nvSpPr>
        <p:spPr/>
        <p:txBody>
          <a:bodyPr/>
          <a:lstStyle/>
          <a:p>
            <a:r>
              <a:rPr lang="en-US" dirty="0" smtClean="0"/>
              <a:t>6</a:t>
            </a:r>
            <a:endParaRPr lang="en-US" dirty="0"/>
          </a:p>
        </p:txBody>
      </p:sp>
    </p:spTree>
    <p:extLst>
      <p:ext uri="{BB962C8B-B14F-4D97-AF65-F5344CB8AC3E}">
        <p14:creationId xmlns:p14="http://schemas.microsoft.com/office/powerpoint/2010/main" val="1747571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fld id="{67994AD2-711B-412D-8C92-CF1BBB2DA9C7}" type="datetime1">
              <a:rPr lang="en-US" smtClean="0"/>
              <a:t>5/1/2018</a:t>
            </a:fld>
            <a:endParaRPr lang="en-US" dirty="0"/>
          </a:p>
        </p:txBody>
      </p:sp>
      <p:sp>
        <p:nvSpPr>
          <p:cNvPr id="5" name="Footer Placeholder 4"/>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6" name="Slide Number Placeholder 5"/>
          <p:cNvSpPr>
            <a:spLocks noGrp="1"/>
          </p:cNvSpPr>
          <p:nvPr>
            <p:ph type="sldNum" sz="quarter" idx="4"/>
          </p:nvPr>
        </p:nvSpPr>
        <p:spPr/>
        <p:txBody>
          <a:bodyPr/>
          <a:lstStyle/>
          <a:p>
            <a:fld id="{F1012999-1CD9-4014-B1C6-70315F8BBED0}" type="slidenum">
              <a:rPr lang="en-US" smtClean="0"/>
              <a:pPr/>
              <a:t>17</a:t>
            </a:fld>
            <a:endParaRPr lang="en-US" dirty="0"/>
          </a:p>
        </p:txBody>
      </p:sp>
    </p:spTree>
    <p:extLst>
      <p:ext uri="{BB962C8B-B14F-4D97-AF65-F5344CB8AC3E}">
        <p14:creationId xmlns:p14="http://schemas.microsoft.com/office/powerpoint/2010/main" val="512316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fld id="{67994AD2-711B-412D-8C92-CF1BBB2DA9C7}" type="datetime1">
              <a:rPr lang="en-US" smtClean="0"/>
              <a:t>5/1/2018</a:t>
            </a:fld>
            <a:endParaRPr lang="en-US" dirty="0"/>
          </a:p>
        </p:txBody>
      </p:sp>
      <p:sp>
        <p:nvSpPr>
          <p:cNvPr id="4" name="Footer Placeholder 3"/>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5" name="Slide Number Placeholder 4"/>
          <p:cNvSpPr>
            <a:spLocks noGrp="1"/>
          </p:cNvSpPr>
          <p:nvPr>
            <p:ph type="sldNum" sz="quarter" idx="4"/>
          </p:nvPr>
        </p:nvSpPr>
        <p:spPr/>
        <p:txBody>
          <a:bodyPr/>
          <a:lstStyle/>
          <a:p>
            <a:fld id="{F1012999-1CD9-4014-B1C6-70315F8BBED0}" type="slidenum">
              <a:rPr lang="en-US" smtClean="0"/>
              <a:pPr/>
              <a:t>18</a:t>
            </a:fld>
            <a:endParaRPr lang="en-US" dirty="0"/>
          </a:p>
        </p:txBody>
      </p:sp>
      <p:sp>
        <p:nvSpPr>
          <p:cNvPr id="6" name="Text Placeholder 5"/>
          <p:cNvSpPr>
            <a:spLocks noGrp="1"/>
          </p:cNvSpPr>
          <p:nvPr>
            <p:ph type="body" sz="quarter" idx="16"/>
          </p:nvPr>
        </p:nvSpPr>
        <p:spPr/>
        <p:txBody>
          <a:bodyPr/>
          <a:lstStyle/>
          <a:p>
            <a:r>
              <a:rPr lang="en-US" dirty="0" smtClean="0"/>
              <a:t>7</a:t>
            </a:r>
            <a:endParaRPr lang="en-US" dirty="0"/>
          </a:p>
        </p:txBody>
      </p:sp>
    </p:spTree>
    <p:extLst>
      <p:ext uri="{BB962C8B-B14F-4D97-AF65-F5344CB8AC3E}">
        <p14:creationId xmlns:p14="http://schemas.microsoft.com/office/powerpoint/2010/main" val="11981529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fld id="{67994AD2-711B-412D-8C92-CF1BBB2DA9C7}" type="datetime1">
              <a:rPr lang="en-US" smtClean="0"/>
              <a:t>5/1/2018</a:t>
            </a:fld>
            <a:endParaRPr lang="en-US" dirty="0"/>
          </a:p>
        </p:txBody>
      </p:sp>
      <p:sp>
        <p:nvSpPr>
          <p:cNvPr id="5" name="Footer Placeholder 4"/>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6" name="Slide Number Placeholder 5"/>
          <p:cNvSpPr>
            <a:spLocks noGrp="1"/>
          </p:cNvSpPr>
          <p:nvPr>
            <p:ph type="sldNum" sz="quarter" idx="4"/>
          </p:nvPr>
        </p:nvSpPr>
        <p:spPr/>
        <p:txBody>
          <a:bodyPr/>
          <a:lstStyle/>
          <a:p>
            <a:fld id="{F1012999-1CD9-4014-B1C6-70315F8BBED0}" type="slidenum">
              <a:rPr lang="en-US" smtClean="0"/>
              <a:pPr/>
              <a:t>19</a:t>
            </a:fld>
            <a:endParaRPr lang="en-US" dirty="0"/>
          </a:p>
        </p:txBody>
      </p:sp>
    </p:spTree>
    <p:extLst>
      <p:ext uri="{BB962C8B-B14F-4D97-AF65-F5344CB8AC3E}">
        <p14:creationId xmlns:p14="http://schemas.microsoft.com/office/powerpoint/2010/main" val="3543943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152524" y="1104900"/>
            <a:ext cx="8394147" cy="1371600"/>
          </a:xfrm>
        </p:spPr>
        <p:txBody>
          <a:bodyPr/>
          <a:lstStyle/>
          <a:p>
            <a:r>
              <a:rPr lang="en-US" dirty="0" smtClean="0"/>
              <a:t>Agile Foundations</a:t>
            </a:r>
            <a:endParaRPr lang="en-US" dirty="0"/>
          </a:p>
        </p:txBody>
      </p:sp>
      <p:sp>
        <p:nvSpPr>
          <p:cNvPr id="3" name="Text Placeholder 2"/>
          <p:cNvSpPr>
            <a:spLocks noGrp="1"/>
          </p:cNvSpPr>
          <p:nvPr>
            <p:ph type="body" sz="quarter" idx="14"/>
          </p:nvPr>
        </p:nvSpPr>
        <p:spPr/>
        <p:txBody>
          <a:bodyPr/>
          <a:lstStyle/>
          <a:p>
            <a:r>
              <a:rPr lang="en-US" dirty="0">
                <a:latin typeface="Gill Sans MT" panose="020B0502020104020203" pitchFamily="34" charset="0"/>
              </a:rPr>
              <a:t>Agile Foundations 2015</a:t>
            </a:r>
            <a:endParaRPr lang="en-US" dirty="0">
              <a:latin typeface="Gill Sans MT" panose="020B0502020104020203" pitchFamily="34" charset="0"/>
            </a:endParaRPr>
          </a:p>
        </p:txBody>
      </p:sp>
      <p:sp>
        <p:nvSpPr>
          <p:cNvPr id="4" name="Text Placeholder 3"/>
          <p:cNvSpPr>
            <a:spLocks noGrp="1"/>
          </p:cNvSpPr>
          <p:nvPr>
            <p:ph type="body" sz="quarter" idx="15"/>
          </p:nvPr>
        </p:nvSpPr>
        <p:spPr/>
        <p:txBody>
          <a:bodyPr/>
          <a:lstStyle/>
          <a:p>
            <a:endParaRPr lang="en-US" dirty="0">
              <a:latin typeface="Gill Sans MT" panose="020B0502020104020203" pitchFamily="34" charset="0"/>
            </a:endParaRPr>
          </a:p>
        </p:txBody>
      </p:sp>
      <p:sp>
        <p:nvSpPr>
          <p:cNvPr id="5" name="Date Placeholder 4"/>
          <p:cNvSpPr>
            <a:spLocks noGrp="1"/>
          </p:cNvSpPr>
          <p:nvPr>
            <p:ph type="dt" sz="half" idx="2"/>
          </p:nvPr>
        </p:nvSpPr>
        <p:spPr/>
        <p:txBody>
          <a:bodyPr/>
          <a:lstStyle/>
          <a:p>
            <a:fld id="{67994AD2-711B-412D-8C92-CF1BBB2DA9C7}" type="datetime1">
              <a:rPr lang="en-US" smtClean="0"/>
              <a:t>5/1/2018</a:t>
            </a:fld>
            <a:endParaRPr lang="en-US" dirty="0"/>
          </a:p>
        </p:txBody>
      </p:sp>
      <p:sp>
        <p:nvSpPr>
          <p:cNvPr id="6" name="Footer Placeholder 5"/>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7" name="Slide Number Placeholder 6"/>
          <p:cNvSpPr>
            <a:spLocks noGrp="1"/>
          </p:cNvSpPr>
          <p:nvPr>
            <p:ph type="sldNum" sz="quarter" idx="4"/>
          </p:nvPr>
        </p:nvSpPr>
        <p:spPr/>
        <p:txBody>
          <a:bodyPr/>
          <a:lstStyle/>
          <a:p>
            <a:fld id="{F1012999-1CD9-4014-B1C6-70315F8BBED0}" type="slidenum">
              <a:rPr lang="en-US" smtClean="0"/>
              <a:pPr/>
              <a:t>2</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844024872"/>
              </p:ext>
            </p:extLst>
          </p:nvPr>
        </p:nvGraphicFramePr>
        <p:xfrm>
          <a:off x="10785021" y="1104900"/>
          <a:ext cx="1292952" cy="2711052"/>
        </p:xfrm>
        <a:graphic>
          <a:graphicData uri="http://schemas.openxmlformats.org/drawingml/2006/table">
            <a:tbl>
              <a:tblPr firstRow="1">
                <a:tableStyleId>{5C22544A-7EE6-4342-B048-85BDC9FD1C3A}</a:tableStyleId>
              </a:tblPr>
              <a:tblGrid>
                <a:gridCol w="448065">
                  <a:extLst>
                    <a:ext uri="{9D8B030D-6E8A-4147-A177-3AD203B41FA5}">
                      <a16:colId xmlns:a16="http://schemas.microsoft.com/office/drawing/2014/main" val="1331477486"/>
                    </a:ext>
                  </a:extLst>
                </a:gridCol>
                <a:gridCol w="844887">
                  <a:extLst>
                    <a:ext uri="{9D8B030D-6E8A-4147-A177-3AD203B41FA5}">
                      <a16:colId xmlns:a16="http://schemas.microsoft.com/office/drawing/2014/main" val="508486208"/>
                    </a:ext>
                  </a:extLst>
                </a:gridCol>
              </a:tblGrid>
              <a:tr h="301228">
                <a:tc>
                  <a:txBody>
                    <a:bodyPr/>
                    <a:lstStyle/>
                    <a:p>
                      <a:r>
                        <a:rPr lang="en-US" sz="1200" dirty="0" smtClean="0">
                          <a:latin typeface="Gill Sans MT" panose="020B0502020104020203" pitchFamily="34" charset="0"/>
                        </a:rPr>
                        <a:t>Ch</a:t>
                      </a:r>
                      <a:endParaRPr lang="en-US" sz="1200" dirty="0">
                        <a:latin typeface="Gill Sans MT" panose="020B0502020104020203" pitchFamily="34" charset="0"/>
                      </a:endParaRPr>
                    </a:p>
                  </a:txBody>
                  <a:tcPr/>
                </a:tc>
                <a:tc>
                  <a:txBody>
                    <a:bodyPr/>
                    <a:lstStyle/>
                    <a:p>
                      <a:r>
                        <a:rPr lang="en-US" sz="1200" dirty="0" smtClean="0">
                          <a:latin typeface="Gill Sans MT" panose="020B0502020104020203" pitchFamily="34" charset="0"/>
                        </a:rPr>
                        <a:t>Date</a:t>
                      </a:r>
                      <a:endParaRPr lang="en-US" sz="1200" dirty="0">
                        <a:latin typeface="Gill Sans MT" panose="020B0502020104020203" pitchFamily="34" charset="0"/>
                      </a:endParaRPr>
                    </a:p>
                  </a:txBody>
                  <a:tcPr/>
                </a:tc>
                <a:extLst>
                  <a:ext uri="{0D108BD9-81ED-4DB2-BD59-A6C34878D82A}">
                    <a16:rowId xmlns:a16="http://schemas.microsoft.com/office/drawing/2014/main" val="1061832011"/>
                  </a:ext>
                </a:extLst>
              </a:tr>
              <a:tr h="301228">
                <a:tc>
                  <a:txBody>
                    <a:bodyPr/>
                    <a:lstStyle/>
                    <a:p>
                      <a:r>
                        <a:rPr lang="en-US" sz="1200" dirty="0" smtClean="0">
                          <a:latin typeface="Gill Sans MT" panose="020B0502020104020203" pitchFamily="34" charset="0"/>
                        </a:rPr>
                        <a:t>1</a:t>
                      </a:r>
                      <a:endParaRPr lang="en-US" sz="1200" dirty="0">
                        <a:latin typeface="Gill Sans MT" panose="020B0502020104020203" pitchFamily="34" charset="0"/>
                      </a:endParaRPr>
                    </a:p>
                  </a:txBody>
                  <a:tcPr/>
                </a:tc>
                <a:tc>
                  <a:txBody>
                    <a:bodyPr/>
                    <a:lstStyle/>
                    <a:p>
                      <a:r>
                        <a:rPr lang="en-US" sz="1200" dirty="0" err="1" smtClean="0">
                          <a:latin typeface="Gill Sans MT" panose="020B0502020104020203" pitchFamily="34" charset="0"/>
                        </a:rPr>
                        <a:t>ddmmmyy</a:t>
                      </a:r>
                      <a:endParaRPr lang="en-US" sz="1200" dirty="0">
                        <a:latin typeface="Gill Sans MT" panose="020B0502020104020203" pitchFamily="34" charset="0"/>
                      </a:endParaRPr>
                    </a:p>
                  </a:txBody>
                  <a:tcPr/>
                </a:tc>
                <a:extLst>
                  <a:ext uri="{0D108BD9-81ED-4DB2-BD59-A6C34878D82A}">
                    <a16:rowId xmlns:a16="http://schemas.microsoft.com/office/drawing/2014/main" val="3915895731"/>
                  </a:ext>
                </a:extLst>
              </a:tr>
              <a:tr h="301228">
                <a:tc>
                  <a:txBody>
                    <a:bodyPr/>
                    <a:lstStyle/>
                    <a:p>
                      <a:r>
                        <a:rPr lang="en-US" sz="1200" dirty="0" smtClean="0">
                          <a:latin typeface="Gill Sans MT" panose="020B0502020104020203" pitchFamily="34" charset="0"/>
                        </a:rPr>
                        <a:t>2</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1126986426"/>
                  </a:ext>
                </a:extLst>
              </a:tr>
              <a:tr h="301228">
                <a:tc>
                  <a:txBody>
                    <a:bodyPr/>
                    <a:lstStyle/>
                    <a:p>
                      <a:r>
                        <a:rPr lang="en-US" sz="1200" dirty="0" smtClean="0">
                          <a:latin typeface="Gill Sans MT" panose="020B0502020104020203" pitchFamily="34" charset="0"/>
                        </a:rPr>
                        <a:t>3</a:t>
                      </a: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3283472548"/>
                  </a:ext>
                </a:extLst>
              </a:tr>
              <a:tr h="301228">
                <a:tc>
                  <a:txBody>
                    <a:bodyPr/>
                    <a:lstStyle/>
                    <a:p>
                      <a:r>
                        <a:rPr lang="en-US" sz="1200" dirty="0" smtClean="0">
                          <a:latin typeface="Gill Sans MT" panose="020B0502020104020203" pitchFamily="34" charset="0"/>
                        </a:rPr>
                        <a:t>4</a:t>
                      </a: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1703458135"/>
                  </a:ext>
                </a:extLst>
              </a:tr>
              <a:tr h="301228">
                <a:tc>
                  <a:txBody>
                    <a:bodyPr/>
                    <a:lstStyle/>
                    <a:p>
                      <a:r>
                        <a:rPr lang="en-US" sz="1200" dirty="0" smtClean="0">
                          <a:latin typeface="Gill Sans MT" panose="020B0502020104020203" pitchFamily="34" charset="0"/>
                        </a:rPr>
                        <a:t>5</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733363448"/>
                  </a:ext>
                </a:extLst>
              </a:tr>
              <a:tr h="301228">
                <a:tc>
                  <a:txBody>
                    <a:bodyPr/>
                    <a:lstStyle/>
                    <a:p>
                      <a:r>
                        <a:rPr lang="en-US" sz="1200" dirty="0" smtClean="0">
                          <a:latin typeface="Gill Sans MT" panose="020B0502020104020203" pitchFamily="34" charset="0"/>
                        </a:rPr>
                        <a:t>6</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274355365"/>
                  </a:ext>
                </a:extLst>
              </a:tr>
              <a:tr h="301228">
                <a:tc>
                  <a:txBody>
                    <a:bodyPr/>
                    <a:lstStyle/>
                    <a:p>
                      <a:r>
                        <a:rPr lang="en-US" sz="1200" dirty="0" smtClean="0">
                          <a:latin typeface="Gill Sans MT" panose="020B0502020104020203" pitchFamily="34" charset="0"/>
                        </a:rPr>
                        <a:t>7</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3587235144"/>
                  </a:ext>
                </a:extLst>
              </a:tr>
              <a:tr h="301228">
                <a:tc>
                  <a:txBody>
                    <a:bodyPr/>
                    <a:lstStyle/>
                    <a:p>
                      <a:r>
                        <a:rPr lang="en-US" sz="1200" dirty="0" smtClean="0">
                          <a:latin typeface="Gill Sans MT" panose="020B0502020104020203" pitchFamily="34" charset="0"/>
                        </a:rPr>
                        <a:t>8</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656554897"/>
                  </a:ext>
                </a:extLst>
              </a:tr>
            </a:tbl>
          </a:graphicData>
        </a:graphic>
      </p:graphicFrame>
      <p:pic>
        <p:nvPicPr>
          <p:cNvPr id="9" name="Picture 8"/>
          <p:cNvPicPr>
            <a:picLocks noChangeAspect="1"/>
          </p:cNvPicPr>
          <p:nvPr/>
        </p:nvPicPr>
        <p:blipFill>
          <a:blip r:embed="rId2"/>
          <a:stretch>
            <a:fillRect/>
          </a:stretch>
        </p:blipFill>
        <p:spPr>
          <a:xfrm>
            <a:off x="1159406" y="3929184"/>
            <a:ext cx="7320486" cy="2423840"/>
          </a:xfrm>
          <a:prstGeom prst="rect">
            <a:avLst/>
          </a:prstGeom>
          <a:ln>
            <a:solidFill>
              <a:schemeClr val="accent1"/>
            </a:solidFill>
          </a:ln>
        </p:spPr>
      </p:pic>
    </p:spTree>
    <p:extLst>
      <p:ext uri="{BB962C8B-B14F-4D97-AF65-F5344CB8AC3E}">
        <p14:creationId xmlns:p14="http://schemas.microsoft.com/office/powerpoint/2010/main" val="13259944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fld id="{67994AD2-711B-412D-8C92-CF1BBB2DA9C7}" type="datetime1">
              <a:rPr lang="en-US" smtClean="0"/>
              <a:t>5/1/2018</a:t>
            </a:fld>
            <a:endParaRPr lang="en-US" dirty="0"/>
          </a:p>
        </p:txBody>
      </p:sp>
      <p:sp>
        <p:nvSpPr>
          <p:cNvPr id="4" name="Footer Placeholder 3"/>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5" name="Slide Number Placeholder 4"/>
          <p:cNvSpPr>
            <a:spLocks noGrp="1"/>
          </p:cNvSpPr>
          <p:nvPr>
            <p:ph type="sldNum" sz="quarter" idx="4"/>
          </p:nvPr>
        </p:nvSpPr>
        <p:spPr/>
        <p:txBody>
          <a:bodyPr/>
          <a:lstStyle/>
          <a:p>
            <a:fld id="{F1012999-1CD9-4014-B1C6-70315F8BBED0}" type="slidenum">
              <a:rPr lang="en-US" smtClean="0"/>
              <a:pPr/>
              <a:t>20</a:t>
            </a:fld>
            <a:endParaRPr lang="en-US" dirty="0"/>
          </a:p>
        </p:txBody>
      </p:sp>
      <p:sp>
        <p:nvSpPr>
          <p:cNvPr id="6" name="Text Placeholder 5"/>
          <p:cNvSpPr>
            <a:spLocks noGrp="1"/>
          </p:cNvSpPr>
          <p:nvPr>
            <p:ph type="body" sz="quarter" idx="16"/>
          </p:nvPr>
        </p:nvSpPr>
        <p:spPr/>
        <p:txBody>
          <a:bodyPr/>
          <a:lstStyle/>
          <a:p>
            <a:r>
              <a:rPr lang="en-US" dirty="0"/>
              <a:t>8</a:t>
            </a:r>
          </a:p>
        </p:txBody>
      </p:sp>
      <p:pic>
        <p:nvPicPr>
          <p:cNvPr id="7" name="Picture 6"/>
          <p:cNvPicPr>
            <a:picLocks noChangeAspect="1"/>
          </p:cNvPicPr>
          <p:nvPr/>
        </p:nvPicPr>
        <p:blipFill>
          <a:blip r:embed="rId2"/>
          <a:stretch>
            <a:fillRect/>
          </a:stretch>
        </p:blipFill>
        <p:spPr>
          <a:xfrm>
            <a:off x="5194751" y="75239"/>
            <a:ext cx="5476875" cy="6943725"/>
          </a:xfrm>
          <a:prstGeom prst="rect">
            <a:avLst/>
          </a:prstGeom>
        </p:spPr>
      </p:pic>
    </p:spTree>
    <p:extLst>
      <p:ext uri="{BB962C8B-B14F-4D97-AF65-F5344CB8AC3E}">
        <p14:creationId xmlns:p14="http://schemas.microsoft.com/office/powerpoint/2010/main" val="156215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fld id="{67994AD2-711B-412D-8C92-CF1BBB2DA9C7}" type="datetime1">
              <a:rPr lang="en-US" smtClean="0"/>
              <a:t>5/1/2018</a:t>
            </a:fld>
            <a:endParaRPr lang="en-US" dirty="0"/>
          </a:p>
        </p:txBody>
      </p:sp>
      <p:sp>
        <p:nvSpPr>
          <p:cNvPr id="5" name="Footer Placeholder 4"/>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6" name="Slide Number Placeholder 5"/>
          <p:cNvSpPr>
            <a:spLocks noGrp="1"/>
          </p:cNvSpPr>
          <p:nvPr>
            <p:ph type="sldNum" sz="quarter" idx="4"/>
          </p:nvPr>
        </p:nvSpPr>
        <p:spPr/>
        <p:txBody>
          <a:bodyPr/>
          <a:lstStyle/>
          <a:p>
            <a:fld id="{F1012999-1CD9-4014-B1C6-70315F8BBED0}" type="slidenum">
              <a:rPr lang="en-US" smtClean="0"/>
              <a:pPr/>
              <a:t>21</a:t>
            </a:fld>
            <a:endParaRPr lang="en-US" dirty="0"/>
          </a:p>
        </p:txBody>
      </p:sp>
    </p:spTree>
    <p:extLst>
      <p:ext uri="{BB962C8B-B14F-4D97-AF65-F5344CB8AC3E}">
        <p14:creationId xmlns:p14="http://schemas.microsoft.com/office/powerpoint/2010/main" val="8132805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fld id="{67994AD2-711B-412D-8C92-CF1BBB2DA9C7}" type="datetime1">
              <a:rPr lang="en-US" smtClean="0"/>
              <a:t>5/1/2018</a:t>
            </a:fld>
            <a:endParaRPr lang="en-US" dirty="0"/>
          </a:p>
        </p:txBody>
      </p:sp>
      <p:sp>
        <p:nvSpPr>
          <p:cNvPr id="4" name="Footer Placeholder 3"/>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5" name="Slide Number Placeholder 4"/>
          <p:cNvSpPr>
            <a:spLocks noGrp="1"/>
          </p:cNvSpPr>
          <p:nvPr>
            <p:ph type="sldNum" sz="quarter" idx="4"/>
          </p:nvPr>
        </p:nvSpPr>
        <p:spPr/>
        <p:txBody>
          <a:bodyPr/>
          <a:lstStyle/>
          <a:p>
            <a:fld id="{F1012999-1CD9-4014-B1C6-70315F8BBED0}" type="slidenum">
              <a:rPr lang="en-US" smtClean="0"/>
              <a:pPr/>
              <a:t>22</a:t>
            </a:fld>
            <a:endParaRPr lang="en-US" dirty="0"/>
          </a:p>
        </p:txBody>
      </p:sp>
      <p:sp>
        <p:nvSpPr>
          <p:cNvPr id="6" name="Text Placeholder 5"/>
          <p:cNvSpPr>
            <a:spLocks noGrp="1"/>
          </p:cNvSpPr>
          <p:nvPr>
            <p:ph type="body" sz="quarter" idx="16"/>
          </p:nvPr>
        </p:nvSpPr>
        <p:spPr/>
        <p:txBody>
          <a:bodyPr/>
          <a:lstStyle/>
          <a:p>
            <a:r>
              <a:rPr lang="en-US" dirty="0" smtClean="0"/>
              <a:t>9</a:t>
            </a:r>
            <a:endParaRPr lang="en-US" dirty="0"/>
          </a:p>
        </p:txBody>
      </p:sp>
    </p:spTree>
    <p:extLst>
      <p:ext uri="{BB962C8B-B14F-4D97-AF65-F5344CB8AC3E}">
        <p14:creationId xmlns:p14="http://schemas.microsoft.com/office/powerpoint/2010/main" val="90277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fld id="{67994AD2-711B-412D-8C92-CF1BBB2DA9C7}" type="datetime1">
              <a:rPr lang="en-US" smtClean="0"/>
              <a:t>5/1/2018</a:t>
            </a:fld>
            <a:endParaRPr lang="en-US" dirty="0"/>
          </a:p>
        </p:txBody>
      </p:sp>
      <p:sp>
        <p:nvSpPr>
          <p:cNvPr id="5" name="Footer Placeholder 4"/>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6" name="Slide Number Placeholder 5"/>
          <p:cNvSpPr>
            <a:spLocks noGrp="1"/>
          </p:cNvSpPr>
          <p:nvPr>
            <p:ph type="sldNum" sz="quarter" idx="4"/>
          </p:nvPr>
        </p:nvSpPr>
        <p:spPr/>
        <p:txBody>
          <a:bodyPr/>
          <a:lstStyle/>
          <a:p>
            <a:fld id="{F1012999-1CD9-4014-B1C6-70315F8BBED0}" type="slidenum">
              <a:rPr lang="en-US" smtClean="0"/>
              <a:pPr/>
              <a:t>23</a:t>
            </a:fld>
            <a:endParaRPr lang="en-US" dirty="0"/>
          </a:p>
        </p:txBody>
      </p:sp>
    </p:spTree>
    <p:extLst>
      <p:ext uri="{BB962C8B-B14F-4D97-AF65-F5344CB8AC3E}">
        <p14:creationId xmlns:p14="http://schemas.microsoft.com/office/powerpoint/2010/main" val="8990544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fld id="{67994AD2-711B-412D-8C92-CF1BBB2DA9C7}" type="datetime1">
              <a:rPr lang="en-US" smtClean="0"/>
              <a:t>5/1/2018</a:t>
            </a:fld>
            <a:endParaRPr lang="en-US" dirty="0"/>
          </a:p>
        </p:txBody>
      </p:sp>
      <p:sp>
        <p:nvSpPr>
          <p:cNvPr id="4" name="Footer Placeholder 3"/>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5" name="Slide Number Placeholder 4"/>
          <p:cNvSpPr>
            <a:spLocks noGrp="1"/>
          </p:cNvSpPr>
          <p:nvPr>
            <p:ph type="sldNum" sz="quarter" idx="4"/>
          </p:nvPr>
        </p:nvSpPr>
        <p:spPr/>
        <p:txBody>
          <a:bodyPr/>
          <a:lstStyle/>
          <a:p>
            <a:fld id="{F1012999-1CD9-4014-B1C6-70315F8BBED0}" type="slidenum">
              <a:rPr lang="en-US" smtClean="0"/>
              <a:pPr/>
              <a:t>24</a:t>
            </a:fld>
            <a:endParaRPr lang="en-US" dirty="0"/>
          </a:p>
        </p:txBody>
      </p:sp>
      <p:sp>
        <p:nvSpPr>
          <p:cNvPr id="6" name="Text Placeholder 5"/>
          <p:cNvSpPr>
            <a:spLocks noGrp="1"/>
          </p:cNvSpPr>
          <p:nvPr>
            <p:ph type="body" sz="quarter" idx="16"/>
          </p:nvPr>
        </p:nvSpPr>
        <p:spPr/>
        <p:txBody>
          <a:bodyPr/>
          <a:lstStyle/>
          <a:p>
            <a:r>
              <a:rPr lang="en-US" dirty="0" smtClean="0"/>
              <a:t>11</a:t>
            </a:r>
            <a:endParaRPr lang="en-US" dirty="0"/>
          </a:p>
        </p:txBody>
      </p:sp>
    </p:spTree>
    <p:extLst>
      <p:ext uri="{BB962C8B-B14F-4D97-AF65-F5344CB8AC3E}">
        <p14:creationId xmlns:p14="http://schemas.microsoft.com/office/powerpoint/2010/main" val="12149022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fld id="{67994AD2-711B-412D-8C92-CF1BBB2DA9C7}" type="datetime1">
              <a:rPr lang="en-US" smtClean="0"/>
              <a:t>5/1/2018</a:t>
            </a:fld>
            <a:endParaRPr lang="en-US" dirty="0"/>
          </a:p>
        </p:txBody>
      </p:sp>
      <p:sp>
        <p:nvSpPr>
          <p:cNvPr id="5" name="Footer Placeholder 4"/>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6" name="Slide Number Placeholder 5"/>
          <p:cNvSpPr>
            <a:spLocks noGrp="1"/>
          </p:cNvSpPr>
          <p:nvPr>
            <p:ph type="sldNum" sz="quarter" idx="4"/>
          </p:nvPr>
        </p:nvSpPr>
        <p:spPr/>
        <p:txBody>
          <a:bodyPr/>
          <a:lstStyle/>
          <a:p>
            <a:fld id="{F1012999-1CD9-4014-B1C6-70315F8BBED0}" type="slidenum">
              <a:rPr lang="en-US" smtClean="0"/>
              <a:pPr/>
              <a:t>25</a:t>
            </a:fld>
            <a:endParaRPr lang="en-US" dirty="0"/>
          </a:p>
        </p:txBody>
      </p:sp>
    </p:spTree>
    <p:extLst>
      <p:ext uri="{BB962C8B-B14F-4D97-AF65-F5344CB8AC3E}">
        <p14:creationId xmlns:p14="http://schemas.microsoft.com/office/powerpoint/2010/main" val="8795510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p:txBody>
          <a:bodyPr/>
          <a:lstStyle/>
          <a:p>
            <a:r>
              <a:rPr lang="en-US" dirty="0" smtClean="0"/>
              <a:t>Major Agile Frameworks</a:t>
            </a:r>
            <a:endParaRPr lang="en-US" dirty="0"/>
          </a:p>
        </p:txBody>
      </p:sp>
      <p:sp>
        <p:nvSpPr>
          <p:cNvPr id="4" name="Date Placeholder 3"/>
          <p:cNvSpPr>
            <a:spLocks noGrp="1"/>
          </p:cNvSpPr>
          <p:nvPr>
            <p:ph type="dt" sz="half" idx="2"/>
          </p:nvPr>
        </p:nvSpPr>
        <p:spPr/>
        <p:txBody>
          <a:bodyPr/>
          <a:lstStyle/>
          <a:p>
            <a:fld id="{67994AD2-711B-412D-8C92-CF1BBB2DA9C7}" type="datetime1">
              <a:rPr lang="en-US" smtClean="0"/>
              <a:t>5/1/2018</a:t>
            </a:fld>
            <a:endParaRPr lang="en-US" dirty="0"/>
          </a:p>
        </p:txBody>
      </p:sp>
      <p:sp>
        <p:nvSpPr>
          <p:cNvPr id="5" name="Footer Placeholder 4"/>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6" name="Slide Number Placeholder 5"/>
          <p:cNvSpPr>
            <a:spLocks noGrp="1"/>
          </p:cNvSpPr>
          <p:nvPr>
            <p:ph type="sldNum" sz="quarter" idx="4"/>
          </p:nvPr>
        </p:nvSpPr>
        <p:spPr/>
        <p:txBody>
          <a:bodyPr/>
          <a:lstStyle/>
          <a:p>
            <a:fld id="{F1012999-1CD9-4014-B1C6-70315F8BBED0}" type="slidenum">
              <a:rPr lang="en-US" smtClean="0"/>
              <a:pPr/>
              <a:t>26</a:t>
            </a:fld>
            <a:endParaRPr lang="en-US" dirty="0"/>
          </a:p>
        </p:txBody>
      </p:sp>
      <p:sp>
        <p:nvSpPr>
          <p:cNvPr id="8" name="Text Placeholder 7"/>
          <p:cNvSpPr>
            <a:spLocks noGrp="1"/>
          </p:cNvSpPr>
          <p:nvPr>
            <p:ph type="body" sz="quarter" idx="16"/>
          </p:nvPr>
        </p:nvSpPr>
        <p:spPr/>
        <p:txBody>
          <a:bodyPr/>
          <a:lstStyle/>
          <a:p>
            <a:r>
              <a:rPr lang="en-US" dirty="0" smtClean="0"/>
              <a:t>14</a:t>
            </a:r>
            <a:endParaRPr lang="en-US" dirty="0"/>
          </a:p>
        </p:txBody>
      </p:sp>
      <p:pic>
        <p:nvPicPr>
          <p:cNvPr id="9" name="Picture 8"/>
          <p:cNvPicPr>
            <a:picLocks noChangeAspect="1"/>
          </p:cNvPicPr>
          <p:nvPr/>
        </p:nvPicPr>
        <p:blipFill>
          <a:blip r:embed="rId2"/>
          <a:stretch>
            <a:fillRect/>
          </a:stretch>
        </p:blipFill>
        <p:spPr>
          <a:xfrm>
            <a:off x="7563337" y="4337108"/>
            <a:ext cx="4295288" cy="2170638"/>
          </a:xfrm>
          <a:prstGeom prst="rect">
            <a:avLst/>
          </a:prstGeom>
          <a:ln>
            <a:solidFill>
              <a:schemeClr val="accent1"/>
            </a:solidFill>
          </a:ln>
        </p:spPr>
      </p:pic>
    </p:spTree>
    <p:extLst>
      <p:ext uri="{BB962C8B-B14F-4D97-AF65-F5344CB8AC3E}">
        <p14:creationId xmlns:p14="http://schemas.microsoft.com/office/powerpoint/2010/main" val="19743218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fld id="{67994AD2-711B-412D-8C92-CF1BBB2DA9C7}" type="datetime1">
              <a:rPr lang="en-US" smtClean="0"/>
              <a:t>5/1/2018</a:t>
            </a:fld>
            <a:endParaRPr lang="en-US" dirty="0"/>
          </a:p>
        </p:txBody>
      </p:sp>
      <p:sp>
        <p:nvSpPr>
          <p:cNvPr id="3" name="Footer Placeholder 2"/>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4" name="Slide Number Placeholder 3"/>
          <p:cNvSpPr>
            <a:spLocks noGrp="1"/>
          </p:cNvSpPr>
          <p:nvPr>
            <p:ph type="sldNum" sz="quarter" idx="4"/>
          </p:nvPr>
        </p:nvSpPr>
        <p:spPr/>
        <p:txBody>
          <a:bodyPr/>
          <a:lstStyle/>
          <a:p>
            <a:fld id="{F1012999-1CD9-4014-B1C6-70315F8BBED0}" type="slidenum">
              <a:rPr lang="en-US" smtClean="0"/>
              <a:pPr/>
              <a:t>27</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169929274"/>
              </p:ext>
            </p:extLst>
          </p:nvPr>
        </p:nvGraphicFramePr>
        <p:xfrm>
          <a:off x="1188133" y="2332802"/>
          <a:ext cx="3052983" cy="2225040"/>
        </p:xfrm>
        <a:graphic>
          <a:graphicData uri="http://schemas.openxmlformats.org/drawingml/2006/table">
            <a:tbl>
              <a:tblPr bandRow="1">
                <a:tableStyleId>{69012ECD-51FC-41F1-AA8D-1B2483CD663E}</a:tableStyleId>
              </a:tblPr>
              <a:tblGrid>
                <a:gridCol w="3052983">
                  <a:extLst>
                    <a:ext uri="{9D8B030D-6E8A-4147-A177-3AD203B41FA5}">
                      <a16:colId xmlns:a16="http://schemas.microsoft.com/office/drawing/2014/main" val="4199222970"/>
                    </a:ext>
                  </a:extLst>
                </a:gridCol>
              </a:tblGrid>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1817161940"/>
                  </a:ext>
                </a:extLst>
              </a:tr>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19406522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4211391720"/>
                  </a:ext>
                </a:extLst>
              </a:tr>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21496107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4857890"/>
                  </a:ext>
                </a:extLst>
              </a:tr>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1379807457"/>
                  </a:ext>
                </a:extLst>
              </a:tr>
            </a:tbl>
          </a:graphicData>
        </a:graphic>
      </p:graphicFrame>
    </p:spTree>
    <p:extLst>
      <p:ext uri="{BB962C8B-B14F-4D97-AF65-F5344CB8AC3E}">
        <p14:creationId xmlns:p14="http://schemas.microsoft.com/office/powerpoint/2010/main" val="24516260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What is Agile?</a:t>
            </a:r>
            <a:endParaRPr lang="en-US" dirty="0"/>
          </a:p>
        </p:txBody>
      </p:sp>
      <p:sp>
        <p:nvSpPr>
          <p:cNvPr id="3" name="Date Placeholder 2"/>
          <p:cNvSpPr>
            <a:spLocks noGrp="1"/>
          </p:cNvSpPr>
          <p:nvPr>
            <p:ph type="dt" sz="half" idx="2"/>
          </p:nvPr>
        </p:nvSpPr>
        <p:spPr/>
        <p:txBody>
          <a:bodyPr/>
          <a:lstStyle/>
          <a:p>
            <a:fld id="{67994AD2-711B-412D-8C92-CF1BBB2DA9C7}" type="datetime1">
              <a:rPr lang="en-US" smtClean="0"/>
              <a:t>5/1/2018</a:t>
            </a:fld>
            <a:endParaRPr lang="en-US" dirty="0"/>
          </a:p>
        </p:txBody>
      </p:sp>
      <p:sp>
        <p:nvSpPr>
          <p:cNvPr id="4" name="Footer Placeholder 3"/>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5" name="Slide Number Placeholder 4"/>
          <p:cNvSpPr>
            <a:spLocks noGrp="1"/>
          </p:cNvSpPr>
          <p:nvPr>
            <p:ph type="sldNum" sz="quarter" idx="4"/>
          </p:nvPr>
        </p:nvSpPr>
        <p:spPr/>
        <p:txBody>
          <a:bodyPr/>
          <a:lstStyle/>
          <a:p>
            <a:fld id="{F1012999-1CD9-4014-B1C6-70315F8BBED0}" type="slidenum">
              <a:rPr lang="en-US" smtClean="0"/>
              <a:pPr/>
              <a:t>3</a:t>
            </a:fld>
            <a:endParaRPr lang="en-US" dirty="0"/>
          </a:p>
        </p:txBody>
      </p:sp>
      <p:sp>
        <p:nvSpPr>
          <p:cNvPr id="6" name="Text Placeholder 5"/>
          <p:cNvSpPr>
            <a:spLocks noGrp="1"/>
          </p:cNvSpPr>
          <p:nvPr>
            <p:ph type="body" sz="quarter" idx="16"/>
          </p:nvPr>
        </p:nvSpPr>
        <p:spPr/>
        <p:txBody>
          <a:bodyPr/>
          <a:lstStyle/>
          <a:p>
            <a:r>
              <a:rPr lang="en-US" dirty="0" smtClean="0"/>
              <a:t>1</a:t>
            </a:r>
            <a:endParaRPr lang="en-US" dirty="0"/>
          </a:p>
        </p:txBody>
      </p:sp>
      <p:pic>
        <p:nvPicPr>
          <p:cNvPr id="7" name="Picture 6"/>
          <p:cNvPicPr>
            <a:picLocks noChangeAspect="1"/>
          </p:cNvPicPr>
          <p:nvPr/>
        </p:nvPicPr>
        <p:blipFill>
          <a:blip r:embed="rId2"/>
          <a:stretch>
            <a:fillRect/>
          </a:stretch>
        </p:blipFill>
        <p:spPr>
          <a:xfrm>
            <a:off x="9315450" y="5745746"/>
            <a:ext cx="2543175" cy="762000"/>
          </a:xfrm>
          <a:prstGeom prst="rect">
            <a:avLst/>
          </a:prstGeom>
          <a:ln>
            <a:solidFill>
              <a:schemeClr val="accent1"/>
            </a:solidFill>
          </a:ln>
        </p:spPr>
      </p:pic>
    </p:spTree>
    <p:extLst>
      <p:ext uri="{BB962C8B-B14F-4D97-AF65-F5344CB8AC3E}">
        <p14:creationId xmlns:p14="http://schemas.microsoft.com/office/powerpoint/2010/main" val="1938508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History of Agile</a:t>
            </a:r>
            <a:endParaRPr lang="en-US" dirty="0"/>
          </a:p>
        </p:txBody>
      </p:sp>
      <p:sp>
        <p:nvSpPr>
          <p:cNvPr id="3" name="Content Placeholder 2"/>
          <p:cNvSpPr>
            <a:spLocks noGrp="1"/>
          </p:cNvSpPr>
          <p:nvPr>
            <p:ph idx="1"/>
          </p:nvPr>
        </p:nvSpPr>
        <p:spPr/>
        <p:txBody>
          <a:bodyPr/>
          <a:lstStyle/>
          <a:p>
            <a:r>
              <a:rPr lang="en-US" dirty="0"/>
              <a:t>‘Standing on the shoulders of giants’ is a particularly apt term when discussing the evolution of Agile, as Agile thinking is founded on the concepts and ideas behind many different IT governance and delivery frameworks. </a:t>
            </a:r>
            <a:endParaRPr lang="en-US" dirty="0" smtClean="0"/>
          </a:p>
          <a:p>
            <a:pPr lvl="1"/>
            <a:r>
              <a:rPr lang="en-US" dirty="0" smtClean="0">
                <a:solidFill>
                  <a:srgbClr val="FF0000"/>
                </a:solidFill>
              </a:rPr>
              <a:t>Table </a:t>
            </a:r>
            <a:r>
              <a:rPr lang="en-US" dirty="0">
                <a:solidFill>
                  <a:srgbClr val="FF0000"/>
                </a:solidFill>
              </a:rPr>
              <a:t>1.1</a:t>
            </a:r>
            <a:r>
              <a:rPr lang="en-US" dirty="0"/>
              <a:t> shows the evolution of these frameworks (see Chapter 14) since the late 1940s, leading to what is now generically referred to as ‘Agile</a:t>
            </a:r>
            <a:r>
              <a:rPr lang="en-US" dirty="0" smtClean="0"/>
              <a:t>’.</a:t>
            </a:r>
            <a:endParaRPr lang="en-US" dirty="0"/>
          </a:p>
        </p:txBody>
      </p:sp>
      <p:sp>
        <p:nvSpPr>
          <p:cNvPr id="4" name="Date Placeholder 3"/>
          <p:cNvSpPr>
            <a:spLocks noGrp="1"/>
          </p:cNvSpPr>
          <p:nvPr>
            <p:ph type="dt" sz="half" idx="2"/>
          </p:nvPr>
        </p:nvSpPr>
        <p:spPr/>
        <p:txBody>
          <a:bodyPr/>
          <a:lstStyle/>
          <a:p>
            <a:fld id="{67994AD2-711B-412D-8C92-CF1BBB2DA9C7}" type="datetime1">
              <a:rPr lang="en-US" smtClean="0"/>
              <a:t>5/1/2018</a:t>
            </a:fld>
            <a:endParaRPr lang="en-US" dirty="0"/>
          </a:p>
        </p:txBody>
      </p:sp>
      <p:sp>
        <p:nvSpPr>
          <p:cNvPr id="5" name="Footer Placeholder 4"/>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6" name="Slide Number Placeholder 5"/>
          <p:cNvSpPr>
            <a:spLocks noGrp="1"/>
          </p:cNvSpPr>
          <p:nvPr>
            <p:ph type="sldNum" sz="quarter" idx="4"/>
          </p:nvPr>
        </p:nvSpPr>
        <p:spPr/>
        <p:txBody>
          <a:bodyPr/>
          <a:lstStyle/>
          <a:p>
            <a:fld id="{F1012999-1CD9-4014-B1C6-70315F8BBED0}" type="slidenum">
              <a:rPr lang="en-US" smtClean="0"/>
              <a:pPr/>
              <a:t>4</a:t>
            </a:fld>
            <a:endParaRPr lang="en-US" dirty="0"/>
          </a:p>
        </p:txBody>
      </p:sp>
    </p:spTree>
    <p:extLst>
      <p:ext uri="{BB962C8B-B14F-4D97-AF65-F5344CB8AC3E}">
        <p14:creationId xmlns:p14="http://schemas.microsoft.com/office/powerpoint/2010/main" val="3133374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Table 1-1</a:t>
            </a:r>
            <a:endParaRPr lang="en-US" dirty="0"/>
          </a:p>
        </p:txBody>
      </p:sp>
      <p:sp>
        <p:nvSpPr>
          <p:cNvPr id="4" name="Date Placeholder 3"/>
          <p:cNvSpPr>
            <a:spLocks noGrp="1"/>
          </p:cNvSpPr>
          <p:nvPr>
            <p:ph type="dt" sz="half" idx="2"/>
          </p:nvPr>
        </p:nvSpPr>
        <p:spPr/>
        <p:txBody>
          <a:bodyPr/>
          <a:lstStyle/>
          <a:p>
            <a:fld id="{67994AD2-711B-412D-8C92-CF1BBB2DA9C7}" type="datetime1">
              <a:rPr lang="en-US" smtClean="0"/>
              <a:t>5/1/2018</a:t>
            </a:fld>
            <a:endParaRPr lang="en-US" dirty="0"/>
          </a:p>
        </p:txBody>
      </p:sp>
      <p:sp>
        <p:nvSpPr>
          <p:cNvPr id="5" name="Footer Placeholder 4"/>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6" name="Slide Number Placeholder 5"/>
          <p:cNvSpPr>
            <a:spLocks noGrp="1"/>
          </p:cNvSpPr>
          <p:nvPr>
            <p:ph type="sldNum" sz="quarter" idx="4"/>
          </p:nvPr>
        </p:nvSpPr>
        <p:spPr/>
        <p:txBody>
          <a:bodyPr/>
          <a:lstStyle/>
          <a:p>
            <a:fld id="{F1012999-1CD9-4014-B1C6-70315F8BBED0}" type="slidenum">
              <a:rPr lang="en-US" smtClean="0"/>
              <a:pPr/>
              <a:t>5</a:t>
            </a:fld>
            <a:endParaRPr lang="en-US" dirty="0"/>
          </a:p>
        </p:txBody>
      </p:sp>
      <p:pic>
        <p:nvPicPr>
          <p:cNvPr id="10" name="Picture 9"/>
          <p:cNvPicPr>
            <a:picLocks noChangeAspect="1"/>
          </p:cNvPicPr>
          <p:nvPr/>
        </p:nvPicPr>
        <p:blipFill>
          <a:blip r:embed="rId2"/>
          <a:stretch>
            <a:fillRect/>
          </a:stretch>
        </p:blipFill>
        <p:spPr>
          <a:xfrm>
            <a:off x="152400" y="1291905"/>
            <a:ext cx="10978215" cy="4047688"/>
          </a:xfrm>
          <a:prstGeom prst="rect">
            <a:avLst/>
          </a:prstGeom>
          <a:ln>
            <a:solidFill>
              <a:schemeClr val="accent1"/>
            </a:solidFill>
          </a:ln>
        </p:spPr>
      </p:pic>
    </p:spTree>
    <p:extLst>
      <p:ext uri="{BB962C8B-B14F-4D97-AF65-F5344CB8AC3E}">
        <p14:creationId xmlns:p14="http://schemas.microsoft.com/office/powerpoint/2010/main" val="3494337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Agile Manifesto</a:t>
            </a:r>
            <a:endParaRPr lang="en-US" dirty="0"/>
          </a:p>
        </p:txBody>
      </p:sp>
      <p:sp>
        <p:nvSpPr>
          <p:cNvPr id="3" name="Content Placeholder 2"/>
          <p:cNvSpPr>
            <a:spLocks noGrp="1"/>
          </p:cNvSpPr>
          <p:nvPr>
            <p:ph idx="1"/>
          </p:nvPr>
        </p:nvSpPr>
        <p:spPr/>
        <p:txBody>
          <a:bodyPr/>
          <a:lstStyle/>
          <a:p>
            <a:r>
              <a:rPr lang="en-US" dirty="0"/>
              <a:t>As mentioned in the Introduction, the </a:t>
            </a:r>
            <a:r>
              <a:rPr lang="en-US" dirty="0">
                <a:solidFill>
                  <a:srgbClr val="FF0000"/>
                </a:solidFill>
              </a:rPr>
              <a:t>Agile Manifesto</a:t>
            </a:r>
            <a:r>
              <a:rPr lang="en-US" dirty="0"/>
              <a:t> provides the single definition of Agile and underlies the development and delivery of Agile </a:t>
            </a:r>
            <a:r>
              <a:rPr lang="en-US" dirty="0" smtClean="0"/>
              <a:t>frameworks.</a:t>
            </a:r>
          </a:p>
          <a:p>
            <a:pPr lvl="1"/>
            <a:r>
              <a:rPr lang="en-US" dirty="0" smtClean="0"/>
              <a:t>While </a:t>
            </a:r>
            <a:r>
              <a:rPr lang="en-US" dirty="0"/>
              <a:t>its title ‘The Manifesto for Agile Software Development’ suggests that it is only applicable to software development, the values and principles described in the Manifesto can easily be applied to the development of many types of </a:t>
            </a:r>
            <a:r>
              <a:rPr lang="en-US" dirty="0" smtClean="0"/>
              <a:t>product.</a:t>
            </a:r>
          </a:p>
          <a:p>
            <a:pPr lvl="1"/>
            <a:r>
              <a:rPr lang="en-US" dirty="0" smtClean="0"/>
              <a:t>The </a:t>
            </a:r>
            <a:r>
              <a:rPr lang="en-US" dirty="0"/>
              <a:t>Manifesto describes </a:t>
            </a:r>
            <a:r>
              <a:rPr lang="en-US" dirty="0">
                <a:solidFill>
                  <a:srgbClr val="FF0000"/>
                </a:solidFill>
              </a:rPr>
              <a:t>4 values</a:t>
            </a:r>
            <a:r>
              <a:rPr lang="en-US" dirty="0"/>
              <a:t> and </a:t>
            </a:r>
            <a:r>
              <a:rPr lang="en-US" dirty="0">
                <a:solidFill>
                  <a:srgbClr val="FF0000"/>
                </a:solidFill>
              </a:rPr>
              <a:t>12 supporting </a:t>
            </a:r>
            <a:r>
              <a:rPr lang="en-US" dirty="0" smtClean="0">
                <a:solidFill>
                  <a:srgbClr val="FF0000"/>
                </a:solidFill>
              </a:rPr>
              <a:t>principles</a:t>
            </a:r>
            <a:r>
              <a:rPr lang="en-US" dirty="0" smtClean="0"/>
              <a:t>.</a:t>
            </a:r>
          </a:p>
          <a:p>
            <a:pPr lvl="1"/>
            <a:r>
              <a:rPr lang="en-US" dirty="0" smtClean="0"/>
              <a:t>The </a:t>
            </a:r>
            <a:r>
              <a:rPr lang="en-US" dirty="0"/>
              <a:t>values set out in the Agile Manifesto are</a:t>
            </a:r>
            <a:r>
              <a:rPr lang="en-US" dirty="0" smtClean="0"/>
              <a:t>:</a:t>
            </a:r>
            <a:endParaRPr lang="en-US" dirty="0"/>
          </a:p>
        </p:txBody>
      </p:sp>
      <p:sp>
        <p:nvSpPr>
          <p:cNvPr id="4" name="Date Placeholder 3"/>
          <p:cNvSpPr>
            <a:spLocks noGrp="1"/>
          </p:cNvSpPr>
          <p:nvPr>
            <p:ph type="dt" sz="half" idx="2"/>
          </p:nvPr>
        </p:nvSpPr>
        <p:spPr/>
        <p:txBody>
          <a:bodyPr/>
          <a:lstStyle/>
          <a:p>
            <a:fld id="{67994AD2-711B-412D-8C92-CF1BBB2DA9C7}" type="datetime1">
              <a:rPr lang="en-US" smtClean="0"/>
              <a:t>5/1/2018</a:t>
            </a:fld>
            <a:endParaRPr lang="en-US" dirty="0"/>
          </a:p>
        </p:txBody>
      </p:sp>
      <p:sp>
        <p:nvSpPr>
          <p:cNvPr id="5" name="Footer Placeholder 4"/>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6" name="Slide Number Placeholder 5"/>
          <p:cNvSpPr>
            <a:spLocks noGrp="1"/>
          </p:cNvSpPr>
          <p:nvPr>
            <p:ph type="sldNum" sz="quarter" idx="4"/>
          </p:nvPr>
        </p:nvSpPr>
        <p:spPr/>
        <p:txBody>
          <a:bodyPr/>
          <a:lstStyle/>
          <a:p>
            <a:fld id="{F1012999-1CD9-4014-B1C6-70315F8BBED0}" type="slidenum">
              <a:rPr lang="en-US" smtClean="0"/>
              <a:pPr/>
              <a:t>6</a:t>
            </a:fld>
            <a:endParaRPr lang="en-US" dirty="0"/>
          </a:p>
        </p:txBody>
      </p:sp>
      <p:pic>
        <p:nvPicPr>
          <p:cNvPr id="7" name="Picture 6"/>
          <p:cNvPicPr>
            <a:picLocks noChangeAspect="1"/>
          </p:cNvPicPr>
          <p:nvPr/>
        </p:nvPicPr>
        <p:blipFill>
          <a:blip r:embed="rId2"/>
          <a:stretch>
            <a:fillRect/>
          </a:stretch>
        </p:blipFill>
        <p:spPr>
          <a:xfrm>
            <a:off x="640993" y="3648756"/>
            <a:ext cx="6890463" cy="2404205"/>
          </a:xfrm>
          <a:prstGeom prst="rect">
            <a:avLst/>
          </a:prstGeom>
          <a:ln>
            <a:solidFill>
              <a:schemeClr val="accent1"/>
            </a:solidFill>
          </a:ln>
        </p:spPr>
      </p:pic>
    </p:spTree>
    <p:extLst>
      <p:ext uri="{BB962C8B-B14F-4D97-AF65-F5344CB8AC3E}">
        <p14:creationId xmlns:p14="http://schemas.microsoft.com/office/powerpoint/2010/main" val="2902487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Agile Manifesto							   </a:t>
            </a:r>
            <a:r>
              <a:rPr lang="en-US" dirty="0" smtClean="0">
                <a:solidFill>
                  <a:srgbClr val="FF0000"/>
                </a:solidFill>
              </a:rPr>
              <a:t>|</a:t>
            </a:r>
            <a:endParaRPr lang="en-US" dirty="0">
              <a:solidFill>
                <a:srgbClr val="FF0000"/>
              </a:solidFill>
            </a:endParaRPr>
          </a:p>
        </p:txBody>
      </p:sp>
      <p:sp>
        <p:nvSpPr>
          <p:cNvPr id="3" name="Content Placeholder 2"/>
          <p:cNvSpPr>
            <a:spLocks noGrp="1"/>
          </p:cNvSpPr>
          <p:nvPr>
            <p:ph idx="1"/>
          </p:nvPr>
        </p:nvSpPr>
        <p:spPr/>
        <p:txBody>
          <a:bodyPr/>
          <a:lstStyle/>
          <a:p>
            <a:pPr lvl="1"/>
            <a:r>
              <a:rPr lang="en-US" dirty="0" smtClean="0"/>
              <a:t>Typically </a:t>
            </a:r>
            <a:r>
              <a:rPr lang="en-US" dirty="0"/>
              <a:t>an </a:t>
            </a:r>
            <a:r>
              <a:rPr lang="en-US" dirty="0">
                <a:solidFill>
                  <a:srgbClr val="FF0000"/>
                </a:solidFill>
              </a:rPr>
              <a:t>Agile audit</a:t>
            </a:r>
            <a:r>
              <a:rPr lang="en-US" dirty="0"/>
              <a:t> or </a:t>
            </a:r>
            <a:r>
              <a:rPr lang="en-US" dirty="0">
                <a:solidFill>
                  <a:srgbClr val="FF0000"/>
                </a:solidFill>
              </a:rPr>
              <a:t>health check</a:t>
            </a:r>
            <a:r>
              <a:rPr lang="en-US" dirty="0"/>
              <a:t> will be performed against the 4 manifesto statements and the 12 manifesto </a:t>
            </a:r>
            <a:r>
              <a:rPr lang="en-US" dirty="0" smtClean="0"/>
              <a:t>principles.</a:t>
            </a:r>
          </a:p>
          <a:p>
            <a:pPr lvl="1"/>
            <a:r>
              <a:rPr lang="en-US" dirty="0" smtClean="0"/>
              <a:t>It </a:t>
            </a:r>
            <a:r>
              <a:rPr lang="en-US" dirty="0"/>
              <a:t>may also be further refined by the key values and principles of whatever combination of Agile frameworks (see Chapter 14) is being </a:t>
            </a:r>
            <a:r>
              <a:rPr lang="en-US" dirty="0" smtClean="0"/>
              <a:t>implemented.</a:t>
            </a:r>
          </a:p>
          <a:p>
            <a:pPr lvl="1"/>
            <a:r>
              <a:rPr lang="en-US" dirty="0" smtClean="0"/>
              <a:t>In </a:t>
            </a:r>
            <a:r>
              <a:rPr lang="en-US" dirty="0"/>
              <a:t>this chapter, we will take a closer look at the manifesto’s values and supporting principles</a:t>
            </a:r>
            <a:r>
              <a:rPr lang="en-US" dirty="0" smtClean="0"/>
              <a:t>.</a:t>
            </a:r>
            <a:endParaRPr lang="en-US" dirty="0"/>
          </a:p>
        </p:txBody>
      </p:sp>
      <p:sp>
        <p:nvSpPr>
          <p:cNvPr id="4" name="Date Placeholder 3"/>
          <p:cNvSpPr>
            <a:spLocks noGrp="1"/>
          </p:cNvSpPr>
          <p:nvPr>
            <p:ph type="dt" sz="half" idx="2"/>
          </p:nvPr>
        </p:nvSpPr>
        <p:spPr/>
        <p:txBody>
          <a:bodyPr/>
          <a:lstStyle/>
          <a:p>
            <a:fld id="{67994AD2-711B-412D-8C92-CF1BBB2DA9C7}" type="datetime1">
              <a:rPr lang="en-US" smtClean="0"/>
              <a:t>5/1/2018</a:t>
            </a:fld>
            <a:endParaRPr lang="en-US" dirty="0"/>
          </a:p>
        </p:txBody>
      </p:sp>
      <p:sp>
        <p:nvSpPr>
          <p:cNvPr id="5" name="Footer Placeholder 4"/>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6" name="Slide Number Placeholder 5"/>
          <p:cNvSpPr>
            <a:spLocks noGrp="1"/>
          </p:cNvSpPr>
          <p:nvPr>
            <p:ph type="sldNum" sz="quarter" idx="4"/>
          </p:nvPr>
        </p:nvSpPr>
        <p:spPr/>
        <p:txBody>
          <a:bodyPr/>
          <a:lstStyle/>
          <a:p>
            <a:fld id="{F1012999-1CD9-4014-B1C6-70315F8BBED0}" type="slidenum">
              <a:rPr lang="en-US" smtClean="0"/>
              <a:pPr/>
              <a:t>7</a:t>
            </a:fld>
            <a:endParaRPr lang="en-US" dirty="0"/>
          </a:p>
        </p:txBody>
      </p:sp>
    </p:spTree>
    <p:extLst>
      <p:ext uri="{BB962C8B-B14F-4D97-AF65-F5344CB8AC3E}">
        <p14:creationId xmlns:p14="http://schemas.microsoft.com/office/powerpoint/2010/main" val="1817237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fld id="{67994AD2-711B-412D-8C92-CF1BBB2DA9C7}" type="datetime1">
              <a:rPr lang="en-US" smtClean="0"/>
              <a:t>5/1/2018</a:t>
            </a:fld>
            <a:endParaRPr lang="en-US" dirty="0"/>
          </a:p>
        </p:txBody>
      </p:sp>
      <p:sp>
        <p:nvSpPr>
          <p:cNvPr id="4" name="Footer Placeholder 3"/>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5" name="Slide Number Placeholder 4"/>
          <p:cNvSpPr>
            <a:spLocks noGrp="1"/>
          </p:cNvSpPr>
          <p:nvPr>
            <p:ph type="sldNum" sz="quarter" idx="4"/>
          </p:nvPr>
        </p:nvSpPr>
        <p:spPr/>
        <p:txBody>
          <a:bodyPr/>
          <a:lstStyle/>
          <a:p>
            <a:fld id="{F1012999-1CD9-4014-B1C6-70315F8BBED0}" type="slidenum">
              <a:rPr lang="en-US" smtClean="0"/>
              <a:pPr/>
              <a:t>8</a:t>
            </a:fld>
            <a:endParaRPr lang="en-US" dirty="0"/>
          </a:p>
        </p:txBody>
      </p:sp>
      <p:sp>
        <p:nvSpPr>
          <p:cNvPr id="6" name="Text Placeholder 5"/>
          <p:cNvSpPr>
            <a:spLocks noGrp="1"/>
          </p:cNvSpPr>
          <p:nvPr>
            <p:ph type="body" sz="quarter" idx="16"/>
          </p:nvPr>
        </p:nvSpPr>
        <p:spPr/>
        <p:txBody>
          <a:bodyPr/>
          <a:lstStyle/>
          <a:p>
            <a:r>
              <a:rPr lang="en-US" dirty="0" smtClean="0"/>
              <a:t>2</a:t>
            </a:r>
            <a:endParaRPr lang="en-US" dirty="0"/>
          </a:p>
        </p:txBody>
      </p:sp>
      <p:pic>
        <p:nvPicPr>
          <p:cNvPr id="7" name="Picture 6"/>
          <p:cNvPicPr>
            <a:picLocks noChangeAspect="1"/>
          </p:cNvPicPr>
          <p:nvPr/>
        </p:nvPicPr>
        <p:blipFill>
          <a:blip r:embed="rId2"/>
          <a:stretch>
            <a:fillRect/>
          </a:stretch>
        </p:blipFill>
        <p:spPr>
          <a:xfrm>
            <a:off x="1171575" y="49983"/>
            <a:ext cx="4086225" cy="6743700"/>
          </a:xfrm>
          <a:prstGeom prst="rect">
            <a:avLst/>
          </a:prstGeom>
        </p:spPr>
      </p:pic>
    </p:spTree>
    <p:extLst>
      <p:ext uri="{BB962C8B-B14F-4D97-AF65-F5344CB8AC3E}">
        <p14:creationId xmlns:p14="http://schemas.microsoft.com/office/powerpoint/2010/main" val="1966135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fld id="{67994AD2-711B-412D-8C92-CF1BBB2DA9C7}" type="datetime1">
              <a:rPr lang="en-US" smtClean="0"/>
              <a:t>5/1/2018</a:t>
            </a:fld>
            <a:endParaRPr lang="en-US" dirty="0"/>
          </a:p>
        </p:txBody>
      </p:sp>
      <p:sp>
        <p:nvSpPr>
          <p:cNvPr id="5" name="Footer Placeholder 4"/>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6" name="Slide Number Placeholder 5"/>
          <p:cNvSpPr>
            <a:spLocks noGrp="1"/>
          </p:cNvSpPr>
          <p:nvPr>
            <p:ph type="sldNum" sz="quarter" idx="4"/>
          </p:nvPr>
        </p:nvSpPr>
        <p:spPr/>
        <p:txBody>
          <a:bodyPr/>
          <a:lstStyle/>
          <a:p>
            <a:fld id="{F1012999-1CD9-4014-B1C6-70315F8BBED0}" type="slidenum">
              <a:rPr lang="en-US" smtClean="0"/>
              <a:pPr/>
              <a:t>9</a:t>
            </a:fld>
            <a:endParaRPr lang="en-US" dirty="0"/>
          </a:p>
        </p:txBody>
      </p:sp>
    </p:spTree>
    <p:extLst>
      <p:ext uri="{BB962C8B-B14F-4D97-AF65-F5344CB8AC3E}">
        <p14:creationId xmlns:p14="http://schemas.microsoft.com/office/powerpoint/2010/main" val="27655306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RoyalSapphire PPT">
      <a:majorFont>
        <a:latin typeface="Gill Sans MT (Headings)"/>
        <a:ea typeface=""/>
        <a:cs typeface=""/>
      </a:majorFont>
      <a:minorFont>
        <a:latin typeface="Gill Sans MT (Bod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TotalTime>
  <Words>418</Words>
  <Application>Microsoft Office PowerPoint</Application>
  <PresentationFormat>Widescreen</PresentationFormat>
  <Paragraphs>134</Paragraphs>
  <Slides>27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Brush Script MT</vt:lpstr>
      <vt:lpstr>Calibri</vt:lpstr>
      <vt:lpstr>Courier New</vt:lpstr>
      <vt:lpstr>Gill Sans MT</vt:lpstr>
      <vt:lpstr>Gill Sans MT (Body)</vt:lpstr>
      <vt:lpstr>Gill Sans MT (Headings)</vt:lpstr>
      <vt:lpstr>Wingdings</vt:lpstr>
      <vt:lpstr>Office Theme</vt:lpstr>
      <vt:lpstr>PowerPoint Presentation</vt:lpstr>
      <vt:lpstr>PowerPoint Presentation</vt:lpstr>
      <vt:lpstr>PowerPoint Presentation</vt:lpstr>
      <vt:lpstr>The History of Agile</vt:lpstr>
      <vt:lpstr>Table 1-1</vt:lpstr>
      <vt:lpstr>The Agile Manifesto</vt:lpstr>
      <vt:lpstr>The Agile Manifesto          |</vt:lpstr>
      <vt:lpstr>PowerPoint Presentation</vt:lpstr>
      <vt:lpstr>Intro</vt:lpstr>
      <vt:lpstr>PowerPoint Presentation</vt:lpstr>
      <vt:lpstr>Intro</vt:lpstr>
      <vt:lpstr>PowerPoint Presentation</vt:lpstr>
      <vt:lpstr>Intro</vt:lpstr>
      <vt:lpstr>PowerPoint Presentation</vt:lpstr>
      <vt:lpstr>Intro</vt:lpstr>
      <vt:lpstr>PowerPoint Presentation</vt:lpstr>
      <vt:lpstr>Intro</vt:lpstr>
      <vt:lpstr>PowerPoint Presentation</vt:lpstr>
      <vt:lpstr>Intro</vt:lpstr>
      <vt:lpstr>PowerPoint Presentation</vt:lpstr>
      <vt:lpstr>Intro</vt:lpstr>
      <vt:lpstr>PowerPoint Presentation</vt:lpstr>
      <vt:lpstr>Intro</vt:lpstr>
      <vt:lpstr>PowerPoint Presentation</vt:lpstr>
      <vt:lpstr>Intro</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Reddy</dc:creator>
  <cp:lastModifiedBy>Reddy</cp:lastModifiedBy>
  <cp:revision>82</cp:revision>
  <dcterms:created xsi:type="dcterms:W3CDTF">2018-04-26T03:21:35Z</dcterms:created>
  <dcterms:modified xsi:type="dcterms:W3CDTF">2018-05-01T13:17:09Z</dcterms:modified>
</cp:coreProperties>
</file>