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0" r:id="rId2"/>
    <p:sldId id="281" r:id="rId3"/>
    <p:sldId id="258" r:id="rId4"/>
    <p:sldId id="259" r:id="rId5"/>
    <p:sldId id="260" r:id="rId6"/>
    <p:sldId id="262" r:id="rId7"/>
    <p:sldId id="264" r:id="rId8"/>
    <p:sldId id="266" r:id="rId9"/>
    <p:sldId id="268" r:id="rId10"/>
    <p:sldId id="270" r:id="rId11"/>
    <p:sldId id="272" r:id="rId12"/>
    <p:sldId id="274" r:id="rId13"/>
    <p:sldId id="276" r:id="rId14"/>
    <p:sldId id="278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3280C-7A83-4CE4-9B40-076A5F263FF6}">
          <p14:sldIdLst>
            <p14:sldId id="280"/>
            <p14:sldId id="281"/>
          </p14:sldIdLst>
        </p14:section>
        <p14:section name="Intro" id="{CD736D6D-2FA4-48BC-80B4-5044569DD64A}">
          <p14:sldIdLst>
            <p14:sldId id="258"/>
            <p14:sldId id="259"/>
            <p14:sldId id="260"/>
          </p14:sldIdLst>
        </p14:section>
        <p14:section name="jQuery Core" id="{DE609488-C1DB-409A-886A-5A7F2435411D}">
          <p14:sldIdLst>
            <p14:sldId id="262"/>
          </p14:sldIdLst>
        </p14:section>
        <p14:section name="Events" id="{C89CBC20-8B56-4065-BDF6-83EBB0F99770}">
          <p14:sldIdLst>
            <p14:sldId id="264"/>
          </p14:sldIdLst>
        </p14:section>
        <p14:section name="Effects" id="{E6288878-5B37-4DCC-8C6D-BD444A086E00}">
          <p14:sldIdLst>
            <p14:sldId id="266"/>
          </p14:sldIdLst>
        </p14:section>
        <p14:section name="Ajax" id="{F50A26AA-1B6D-4193-A524-4EB26EAC8A31}">
          <p14:sldIdLst>
            <p14:sldId id="268"/>
          </p14:sldIdLst>
        </p14:section>
        <p14:section name="Plugins" id="{CDC22CEA-7240-443B-B0B6-A561F440E650}">
          <p14:sldIdLst>
            <p14:sldId id="270"/>
          </p14:sldIdLst>
        </p14:section>
        <p14:section name="Untitled Section" id="{9E093B5E-AD21-4CDD-BCDF-C7DDC40B5FD1}">
          <p14:sldIdLst>
            <p14:sldId id="272"/>
          </p14:sldIdLst>
        </p14:section>
        <p14:section name="Untitled Section" id="{C91D562B-C3A9-4618-9E1F-F12CF505F818}">
          <p14:sldIdLst>
            <p14:sldId id="274"/>
          </p14:sldIdLst>
        </p14:section>
        <p14:section name="Untitled Section" id="{9483CD67-4DFB-445C-8EF1-22A96ADDBF19}">
          <p14:sldIdLst>
            <p14:sldId id="276"/>
          </p14:sldIdLst>
        </p14:section>
        <p14:section name="Untitled Section" id="{33ACFED2-9C39-4AF4-96AF-C2952468FE24}">
          <p14:sldIdLst>
            <p14:sldId id="278"/>
          </p14:sldIdLst>
        </p14:section>
        <p14:section name="Appendix Section" id="{C9CE0DCF-E2E1-4BD4-9386-9B52D743FFF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50" y="2556686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Site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URL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600201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 </a:t>
            </a:r>
            <a:r>
              <a:rPr lang="en-US" dirty="0" smtClean="0">
                <a:solidFill>
                  <a:srgbClr val="FF0000"/>
                </a:solidFill>
              </a:rPr>
              <a:t>URL: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469226" y="6569926"/>
            <a:ext cx="1611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2692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Apr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28737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jQuery 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jQuery Mobile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98513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http://learn.jquery.com/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343108"/>
            <a:ext cx="1609725" cy="29766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27141"/>
              </p:ext>
            </p:extLst>
          </p:nvPr>
        </p:nvGraphicFramePr>
        <p:xfrm>
          <a:off x="10785021" y="1104900"/>
          <a:ext cx="1292952" cy="27110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Gill Sans MT" panose="020B0502020104020203" pitchFamily="34" charset="0"/>
                        </a:rPr>
                        <a:t>00 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jQuery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Getting started with jQuery can be easy or challenging, depending on your experience with JavaScript, HTML, CSS, and programming concepts in </a:t>
            </a:r>
            <a:r>
              <a:rPr lang="en-US" sz="2000" dirty="0" smtClean="0"/>
              <a:t>general.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addition to these articles, you can read about the history of jQuery and the licensing terms that apply to jQuery </a:t>
            </a:r>
            <a:r>
              <a:rPr lang="en-US" sz="2000" dirty="0" smtClean="0"/>
              <a:t>projects.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can also make a donation to help the jQuery team continue to improve </a:t>
            </a:r>
            <a:r>
              <a:rPr lang="en-US" sz="2000" dirty="0" smtClean="0"/>
              <a:t>jQuery.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One </a:t>
            </a:r>
            <a:r>
              <a:rPr lang="en-US" sz="2000" dirty="0"/>
              <a:t>important thing to know is that jQuery is just a JavaScript </a:t>
            </a:r>
            <a:r>
              <a:rPr lang="en-US" sz="2000" dirty="0" smtClean="0"/>
              <a:t>library.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All </a:t>
            </a:r>
            <a:r>
              <a:rPr lang="en-US" sz="2000" dirty="0"/>
              <a:t>the power of jQuery is accessed via JavaScript, so having a strong grasp of JavaScript is essential for understanding, structuring, and debugging your </a:t>
            </a:r>
            <a:r>
              <a:rPr lang="en-US" sz="2000" dirty="0" smtClean="0"/>
              <a:t>code.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While </a:t>
            </a:r>
            <a:r>
              <a:rPr lang="en-US" sz="2000" dirty="0"/>
              <a:t>working with jQuery regularly can, over time, improve your proficiency with JavaScript, it can be hard to get started writing jQuery without a working knowledge of JavaScript's built-in constructs and syntax.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Therefore</a:t>
            </a:r>
            <a:r>
              <a:rPr lang="en-US" sz="2000" dirty="0"/>
              <a:t>, if you're new to JavaScript, we recommend checking out the JavaScript basics tutorial on the Mozilla Developer Network (MDN).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jQuery 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jQuery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25 Apr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Intro</vt:lpstr>
      <vt:lpstr>How jQuery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73</cp:revision>
  <dcterms:created xsi:type="dcterms:W3CDTF">2018-04-26T03:21:35Z</dcterms:created>
  <dcterms:modified xsi:type="dcterms:W3CDTF">2018-05-10T09:06:59Z</dcterms:modified>
</cp:coreProperties>
</file>