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2"/>
    <p:sldId id="263" r:id="rId3"/>
    <p:sldId id="28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  <p14:sldId id="284"/>
          </p14:sldIdLst>
        </p14:section>
        <p14:section name="Untitled Section" id="{9D3245C0-D897-4ACC-B9DC-BF12394DE00D}">
          <p14:sldIdLst>
            <p14:sldId id="264"/>
            <p14:sldId id="265"/>
          </p14:sldIdLst>
        </p14:section>
        <p14:section name="Untitled Section" id="{BE6F5DFE-C7EF-4DBF-BADB-6615BDE4BF42}">
          <p14:sldIdLst>
            <p14:sldId id="266"/>
            <p14:sldId id="267"/>
          </p14:sldIdLst>
        </p14:section>
        <p14:section name="Untitled Section" id="{6FF99430-D6FA-4BA1-A30D-DAE458CDBC6B}">
          <p14:sldIdLst>
            <p14:sldId id="268"/>
            <p14:sldId id="269"/>
          </p14:sldIdLst>
        </p14:section>
        <p14:section name="Untitled Section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98" d="100"/>
          <a:sy n="98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B2406580-A4BD-4220-9C21-69FBEA28899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1EF0109C-F9F1-4DB3-8219-B74F20CCF2A5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54E75D5F-5E83-4A0C-9385-4018640D6700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555422" y="2556686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555422" y="2925811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0289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0289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1C8E247-01B5-4759-ABE7-2C8F5B0EF80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ABC8-77CB-42D0-8117-8FAD2EA487F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3436" y="-4903966"/>
            <a:ext cx="914400" cy="109362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8D057E5A-349C-4387-9598-FC7631216CD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8526991D-F5A9-4A5D-A3C7-E9C8AE702A87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BAE12F15-A2B4-42AB-8AE8-BCE4A168575F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5B40D875-2FB6-41B7-9785-9BE901277EC8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48637545-DCF9-4FBE-BC1A-42791230E79A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E1CA2BB-D946-4AF2-BA03-5DC825A1AFCA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DEBBABC8-77CB-42D0-8117-8FAD2EA487F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72" r:id="rId4"/>
    <p:sldLayoutId id="2147483650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0D5CC4-9547-49FC-BFE7-270DC427BD25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036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9AB62-5ED3-4794-9C8E-F69680D5A2C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32A7E5-AF87-43E8-94AF-9307AC486998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F3FB7C-70D3-4039-9A4A-A1F811AD6B01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DBF4FA-0400-4E8A-AB96-72355B534735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D4669E-C1CC-410B-8E78-EF6FAE8F6B91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DF411A-4561-4DCC-970B-A0725EFDD536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6FCED3-EF74-4515-AEA0-B72A99932FF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090788-2814-4E29-A8F3-4202CFE89B9A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0B85EC-6088-4E23-A010-7E4F611042D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CC992F-CB57-4FAF-B526-76C9D4EF839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1C700F-42E1-45C3-8648-2BBAEA3B4E9F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76566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4FE5A4-452E-4D9A-81FE-2F2090070BEC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4D1B54-0488-4C94-BE6D-2C4547F9959C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59A707-0F5B-4F4F-8D4F-1E385C12238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B36ACA-3FF7-4955-B043-7A4712B554DD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2451B-FC36-43AB-83ED-4BECD3E0D44B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254000"/>
          </a:xfrm>
        </p:spPr>
        <p:txBody>
          <a:bodyPr/>
          <a:lstStyle/>
          <a:p>
            <a:fld id="{61C8E247-01B5-4759-ABE7-2C8F5B0EF80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254000"/>
          </a:xfrm>
        </p:spPr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D31DC6-9323-4435-9CC4-D96019EC8439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9DFD9E-CA19-4D3F-B083-DF95C9FF0350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2FDC9-54B1-4C19-B123-7C805589BEDA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F160-5DC4-4672-BA73-84DDB892A7DB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C653DA-243C-464C-8651-CF67D374A0A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BBE3B5-F6A4-46E3-BA5C-FA27D45B061F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87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89</cp:revision>
  <dcterms:created xsi:type="dcterms:W3CDTF">2018-04-26T03:21:35Z</dcterms:created>
  <dcterms:modified xsi:type="dcterms:W3CDTF">2018-06-19T11:58:22Z</dcterms:modified>
</cp:coreProperties>
</file>