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2" r:id="rId2"/>
    <p:sldId id="263" r:id="rId3"/>
    <p:sldId id="284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1F8627-1FBD-45A9-882C-381C0E04CF3F}">
          <p14:sldIdLst>
            <p14:sldId id="262"/>
            <p14:sldId id="263"/>
            <p14:sldId id="284"/>
          </p14:sldIdLst>
        </p14:section>
        <p14:section name="Untitled Section" id="{9D3245C0-D897-4ACC-B9DC-BF12394DE00D}">
          <p14:sldIdLst>
            <p14:sldId id="264"/>
            <p14:sldId id="265"/>
          </p14:sldIdLst>
        </p14:section>
        <p14:section name="Untitled Section" id="{BE6F5DFE-C7EF-4DBF-BADB-6615BDE4BF42}">
          <p14:sldIdLst>
            <p14:sldId id="266"/>
            <p14:sldId id="267"/>
          </p14:sldIdLst>
        </p14:section>
        <p14:section name="Untitled Section" id="{6FF99430-D6FA-4BA1-A30D-DAE458CDBC6B}">
          <p14:sldIdLst>
            <p14:sldId id="268"/>
            <p14:sldId id="269"/>
          </p14:sldIdLst>
        </p14:section>
        <p14:section name="Untitled Section" id="{3A03748B-A202-427E-8C28-235D68D15EB9}">
          <p14:sldIdLst>
            <p14:sldId id="270"/>
            <p14:sldId id="271"/>
          </p14:sldIdLst>
        </p14:section>
        <p14:section name="Untitled Section" id="{FFC916E2-5E63-4666-8972-BE03A36DE889}">
          <p14:sldIdLst>
            <p14:sldId id="272"/>
            <p14:sldId id="273"/>
          </p14:sldIdLst>
        </p14:section>
        <p14:section name="Untitled Section" id="{3E5E5E2E-26A3-4449-8540-4864E55FDC79}">
          <p14:sldIdLst>
            <p14:sldId id="274"/>
            <p14:sldId id="275"/>
          </p14:sldIdLst>
        </p14:section>
        <p14:section name="Untitled Section" id="{B719DB14-13C5-4607-A5F8-9BDC08683094}">
          <p14:sldIdLst>
            <p14:sldId id="276"/>
            <p14:sldId id="277"/>
          </p14:sldIdLst>
        </p14:section>
        <p14:section name="Untitled Section" id="{BEBE6A63-A870-4672-B0E0-3A2796681ACF}">
          <p14:sldIdLst>
            <p14:sldId id="278"/>
            <p14:sldId id="279"/>
          </p14:sldIdLst>
        </p14:section>
        <p14:section name="Untitled Section" id="{973A04B0-549F-4EC0-86D3-31F2B5EFB2E7}">
          <p14:sldIdLst>
            <p14:sldId id="280"/>
            <p14:sldId id="281"/>
          </p14:sldIdLst>
        </p14:section>
        <p14:section name="Untitled Section" id="{F530A891-526B-4C4B-9067-56B59BDCC686}">
          <p14:sldIdLst>
            <p14:sldId id="282"/>
            <p14:sldId id="283"/>
          </p14:sldIdLst>
        </p14:section>
        <p14:section name="Appendix Section" id="{56A73371-1071-4AA7-B301-CBFA7F65B878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35" autoAdjust="0"/>
    <p:restoredTop sz="96552" autoAdjust="0"/>
  </p:normalViewPr>
  <p:slideViewPr>
    <p:cSldViewPr snapToGrid="0">
      <p:cViewPr varScale="1">
        <p:scale>
          <a:sx n="117" d="100"/>
          <a:sy n="117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6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C4635-6F5E-4666-8F94-B9534AA1A9C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E8E4F-ACCA-42C3-801C-D4FC6701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9719-28BC-48F1-B370-6FDEB7699C57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F1E86-D5E4-4C84-9639-61CB8D4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534" y="702614"/>
            <a:ext cx="11521440" cy="237744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7200">
                <a:latin typeface="Gill Sans MT (Headings)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334534" y="3252175"/>
            <a:ext cx="5486400" cy="109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Govardhan Reddy D 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1779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Royal Sapphire Edu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F1779"/>
              </a:solidFill>
              <a:effectLst/>
              <a:uLnTx/>
              <a:uFillTx/>
              <a:latin typeface="Brush Script MT" panose="03060802040406070304" pitchFamily="66" charset="0"/>
              <a:ea typeface="+mn-ea"/>
              <a:cs typeface="+mn-cs"/>
            </a:endParaRPr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B2406580-A4BD-4220-9C21-69FBEA28899E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87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1EF0109C-F9F1-4DB3-8219-B74F20CCF2A5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52525" y="1101533"/>
            <a:ext cx="5469465" cy="13783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54E75D5F-5E83-4A0C-9385-4018640D6700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05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52525" y="1104900"/>
            <a:ext cx="767715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8000">
                <a:latin typeface="+mj-lt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555422" y="2556686"/>
            <a:ext cx="4321628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555422" y="2925811"/>
            <a:ext cx="4321628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Source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52524" y="2552907"/>
            <a:ext cx="1402897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Name: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52525" y="2922239"/>
            <a:ext cx="1402896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Source: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1C8E247-01B5-4759-ABE7-2C8F5B0EF80E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6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ABC8-77CB-42D0-8117-8FAD2EA487F2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 rot="16200000">
            <a:off x="6163436" y="-4903966"/>
            <a:ext cx="914400" cy="1093622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vert" lIns="91440" tIns="45720" rIns="91440" bIns="45720" rtlCol="0" anchor="ctr" anchorCtr="0">
            <a:normAutofit fontScale="92500"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6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71575" y="2075163"/>
            <a:ext cx="10687050" cy="89535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8D057E5A-349C-4387-9598-FC7631216CDE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24077" y="106946"/>
            <a:ext cx="914400" cy="6400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buFontTx/>
              <a:buNone/>
              <a:defRPr lang="en-US" sz="60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878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8526991D-F5A9-4A5D-A3C7-E9C8AE702A87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0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BAE12F15-A2B4-42AB-8AE8-BCE4A168575F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0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5B40D875-2FB6-41B7-9785-9BE901277EC8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48637545-DCF9-4FBE-BC1A-42791230E79A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E1CA2BB-D946-4AF2-BA03-5DC825A1AFCA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DEBBABC8-77CB-42D0-8117-8FAD2EA487F2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6538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543425" y="3074534"/>
            <a:ext cx="4114800" cy="2547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469226" y="6569926"/>
            <a:ext cx="132247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smtClean="0">
                <a:solidFill>
                  <a:srgbClr val="3F1779"/>
                </a:solidFill>
                <a:latin typeface="Brush Script MT" panose="03060802040406070304" pitchFamily="66" charset="0"/>
              </a:rPr>
              <a:t>Serene Education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915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3" r:id="rId3"/>
    <p:sldLayoutId id="2147483672" r:id="rId4"/>
    <p:sldLayoutId id="2147483650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0D5CC4-9547-49FC-BFE7-270DC427BD25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8036"/>
              </p:ext>
            </p:extLst>
          </p:nvPr>
        </p:nvGraphicFramePr>
        <p:xfrm>
          <a:off x="6890265" y="3340665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07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May 18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Start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33832"/>
              </p:ext>
            </p:extLst>
          </p:nvPr>
        </p:nvGraphicFramePr>
        <p:xfrm>
          <a:off x="9350479" y="3340662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4534" y="5801605"/>
            <a:ext cx="1392573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10" name="Action Button: Forward or Next 9">
            <a:hlinkClick r:id="rId2" action="ppaction://hlinksldjump" highlightClick="1"/>
          </p:cNvPr>
          <p:cNvSpPr/>
          <p:nvPr/>
        </p:nvSpPr>
        <p:spPr>
          <a:xfrm>
            <a:off x="334534" y="4881943"/>
            <a:ext cx="2455333" cy="762000"/>
          </a:xfrm>
          <a:prstGeom prst="actionButtonForwardNex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2590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29AB62-5ED3-4794-9C8E-F69680D5A2CE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32A7E5-AF87-43E8-94AF-9307AC486998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6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F3FB7C-70D3-4039-9A4A-A1F811AD6B01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DBF4FA-0400-4E8A-AB96-72355B534735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0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D4669E-C1CC-410B-8E78-EF6FAE8F6B91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7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DF411A-4561-4DCC-970B-A0725EFDD536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1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6FCED3-EF74-4515-AEA0-B72A99932FFE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2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090788-2814-4E29-A8F3-4202CFE89B9A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43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0B85EC-6088-4E23-A010-7E4F611042D2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6215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CC992F-CB57-4FAF-B526-76C9D4EF8392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1C700F-42E1-45C3-8648-2BBAEA3B4E9F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76566"/>
              </p:ext>
            </p:extLst>
          </p:nvPr>
        </p:nvGraphicFramePr>
        <p:xfrm>
          <a:off x="10785021" y="1104900"/>
          <a:ext cx="1292952" cy="27110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8065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844887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Ch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Date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201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Gill Sans MT" panose="020B0502020104020203" pitchFamily="34" charset="0"/>
                        </a:rPr>
                        <a:t>00 May 18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5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6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7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9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4FE5A4-452E-4D9A-81FE-2F2090070BEC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4D1B54-0488-4C94-BE6D-2C4547F9959C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4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59A707-0F5B-4F4F-8D4F-1E385C12238E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02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B36ACA-3FF7-4955-B043-7A4712B554DD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51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B2451B-FC36-43AB-83ED-4BECD3E0D44B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29274"/>
              </p:ext>
            </p:extLst>
          </p:nvPr>
        </p:nvGraphicFramePr>
        <p:xfrm>
          <a:off x="1188133" y="2332802"/>
          <a:ext cx="3052983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052983">
                  <a:extLst>
                    <a:ext uri="{9D8B030D-6E8A-4147-A177-3AD203B41FA5}">
                      <a16:colId xmlns:a16="http://schemas.microsoft.com/office/drawing/2014/main" val="4199222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5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0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6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538913"/>
            <a:ext cx="2743200" cy="254000"/>
          </a:xfrm>
        </p:spPr>
        <p:txBody>
          <a:bodyPr/>
          <a:lstStyle/>
          <a:p>
            <a:fld id="{61C8E247-01B5-4759-ABE7-2C8F5B0EF80E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538913"/>
            <a:ext cx="2743200" cy="254000"/>
          </a:xfrm>
        </p:spPr>
        <p:txBody>
          <a:bodyPr/>
          <a:lstStyle/>
          <a:p>
            <a:fld id="{F1012999-1CD9-4014-B1C6-70315F8BBED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6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D31DC6-9323-4435-9CC4-D96019EC8439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0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9DFD9E-CA19-4D3F-B083-DF95C9FF0350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7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52FDC9-54B1-4C19-B123-7C805589BEDA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BF160-5DC4-4672-BA73-84DDB892A7DB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3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C653DA-243C-464C-8651-CF67D374A0A2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BBE3B5-F6A4-46E3-BA5C-FA27D45B061F}" type="datetime3">
              <a:rPr lang="en-US" smtClean="0"/>
              <a:t>26 June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1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yalSapphire PPT">
      <a:majorFont>
        <a:latin typeface="Gill Sans MT (Headings)"/>
        <a:ea typeface=""/>
        <a:cs typeface=""/>
      </a:majorFont>
      <a:minorFont>
        <a:latin typeface="Gill Sans MT (Body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87</Words>
  <Application>Microsoft Office PowerPoint</Application>
  <PresentationFormat>Widescreen</PresentationFormat>
  <Paragraphs>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Brush Script MT</vt:lpstr>
      <vt:lpstr>Calibri</vt:lpstr>
      <vt:lpstr>Courier New</vt:lpstr>
      <vt:lpstr>Gill Sans MT</vt:lpstr>
      <vt:lpstr>Gill Sans MT (Body)</vt:lpstr>
      <vt:lpstr>Gill Sans MT (Headings)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</dc:creator>
  <cp:lastModifiedBy>Reddy</cp:lastModifiedBy>
  <cp:revision>90</cp:revision>
  <dcterms:created xsi:type="dcterms:W3CDTF">2018-04-26T03:21:35Z</dcterms:created>
  <dcterms:modified xsi:type="dcterms:W3CDTF">2018-06-26T14:33:45Z</dcterms:modified>
</cp:coreProperties>
</file>