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10287000" cx="18288000"/>
  <p:notesSz cx="6858000" cy="9144000"/>
  <p:embeddedFontLst>
    <p:embeddedFont>
      <p:font typeface="Open Sans ExtraBold"/>
      <p:bold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5" roundtripDataSignature="AMtx7mg7q2thEH71CaJpCHYhBQabax8Z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OpenSansExtraBold-boldItalic.fntdata"/><Relationship Id="rId23" Type="http://schemas.openxmlformats.org/officeDocument/2006/relationships/font" Target="fonts/OpenSansExtra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7"/>
          <p:cNvSpPr/>
          <p:nvPr>
            <p:ph idx="2" type="pic"/>
          </p:nvPr>
        </p:nvSpPr>
        <p:spPr>
          <a:xfrm>
            <a:off x="1792288" y="612775"/>
            <a:ext cx="5486400" cy="4114800"/>
          </a:xfrm>
          <a:prstGeom prst="rect">
            <a:avLst/>
          </a:prstGeom>
          <a:noFill/>
          <a:ln>
            <a:noFill/>
          </a:ln>
        </p:spPr>
      </p:sp>
      <p:sp>
        <p:nvSpPr>
          <p:cNvPr id="64" name="Google Shape;64;p2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23.png"/><Relationship Id="rId6"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3.png"/><Relationship Id="rId5" Type="http://schemas.openxmlformats.org/officeDocument/2006/relationships/image" Target="../media/image20.png"/><Relationship Id="rId6"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1F1"/>
        </a:solidFill>
      </p:bgPr>
    </p:bg>
    <p:spTree>
      <p:nvGrpSpPr>
        <p:cNvPr id="83" name="Shape 83"/>
        <p:cNvGrpSpPr/>
        <p:nvPr/>
      </p:nvGrpSpPr>
      <p:grpSpPr>
        <a:xfrm>
          <a:off x="0" y="0"/>
          <a:ext cx="0" cy="0"/>
          <a:chOff x="0" y="0"/>
          <a:chExt cx="0" cy="0"/>
        </a:xfrm>
      </p:grpSpPr>
      <p:sp>
        <p:nvSpPr>
          <p:cNvPr id="84" name="Google Shape;84;p1"/>
          <p:cNvSpPr txBox="1"/>
          <p:nvPr/>
        </p:nvSpPr>
        <p:spPr>
          <a:xfrm>
            <a:off x="772151" y="989219"/>
            <a:ext cx="13232719" cy="4481114"/>
          </a:xfrm>
          <a:prstGeom prst="rect">
            <a:avLst/>
          </a:prstGeom>
          <a:noFill/>
          <a:ln>
            <a:noFill/>
          </a:ln>
        </p:spPr>
        <p:txBody>
          <a:bodyPr anchorCtr="0" anchor="t" bIns="0" lIns="0" spcFirstLastPara="1" rIns="0" wrap="square" tIns="0">
            <a:spAutoFit/>
          </a:bodyPr>
          <a:lstStyle/>
          <a:p>
            <a:pPr indent="0" lvl="0" marL="0" marR="0" rtl="0" algn="l">
              <a:lnSpc>
                <a:spcPct val="96002"/>
              </a:lnSpc>
              <a:spcBef>
                <a:spcPts val="0"/>
              </a:spcBef>
              <a:spcAft>
                <a:spcPts val="0"/>
              </a:spcAft>
              <a:buNone/>
            </a:pPr>
            <a:r>
              <a:rPr b="0" i="0" lang="en-US" sz="7330" u="none" cap="none" strike="noStrike">
                <a:solidFill>
                  <a:srgbClr val="000000"/>
                </a:solidFill>
                <a:latin typeface="Arial"/>
                <a:ea typeface="Arial"/>
                <a:cs typeface="Arial"/>
                <a:sym typeface="Arial"/>
              </a:rPr>
              <a:t>Improving Mental Health: A Fun Buy and Interact Game for Jose Maria College Students”</a:t>
            </a:r>
            <a:endParaRPr/>
          </a:p>
          <a:p>
            <a:pPr indent="0" lvl="0" marL="0" marR="0" rtl="0" algn="l">
              <a:lnSpc>
                <a:spcPct val="96002"/>
              </a:lnSpc>
              <a:spcBef>
                <a:spcPts val="0"/>
              </a:spcBef>
              <a:spcAft>
                <a:spcPts val="0"/>
              </a:spcAft>
              <a:buNone/>
            </a:pPr>
            <a:r>
              <a:t/>
            </a:r>
            <a:endParaRPr b="0" i="0" sz="7330" u="none" cap="none" strike="noStrike">
              <a:solidFill>
                <a:srgbClr val="000000"/>
              </a:solidFill>
              <a:latin typeface="Arial"/>
              <a:ea typeface="Arial"/>
              <a:cs typeface="Arial"/>
              <a:sym typeface="Arial"/>
            </a:endParaRPr>
          </a:p>
        </p:txBody>
      </p:sp>
      <p:sp>
        <p:nvSpPr>
          <p:cNvPr id="85" name="Google Shape;85;p1"/>
          <p:cNvSpPr/>
          <p:nvPr/>
        </p:nvSpPr>
        <p:spPr>
          <a:xfrm>
            <a:off x="10824313" y="4788868"/>
            <a:ext cx="6787817" cy="5498132"/>
          </a:xfrm>
          <a:custGeom>
            <a:rect b="b" l="l" r="r" t="t"/>
            <a:pathLst>
              <a:path extrusionOk="0" h="5498132" w="6787817">
                <a:moveTo>
                  <a:pt x="0" y="0"/>
                </a:moveTo>
                <a:lnTo>
                  <a:pt x="6787817" y="0"/>
                </a:lnTo>
                <a:lnTo>
                  <a:pt x="6787817" y="5498132"/>
                </a:lnTo>
                <a:lnTo>
                  <a:pt x="0" y="5498132"/>
                </a:lnTo>
                <a:lnTo>
                  <a:pt x="0" y="0"/>
                </a:lnTo>
                <a:close/>
              </a:path>
            </a:pathLst>
          </a:custGeom>
          <a:blipFill rotWithShape="1">
            <a:blip r:embed="rId3">
              <a:alphaModFix/>
            </a:blip>
            <a:stretch>
              <a:fillRect b="0" l="0" r="0" t="0"/>
            </a:stretch>
          </a:blipFill>
          <a:ln>
            <a:noFill/>
          </a:ln>
        </p:spPr>
      </p:sp>
      <p:sp>
        <p:nvSpPr>
          <p:cNvPr id="86" name="Google Shape;86;p1"/>
          <p:cNvSpPr txBox="1"/>
          <p:nvPr/>
        </p:nvSpPr>
        <p:spPr>
          <a:xfrm>
            <a:off x="448346" y="8945274"/>
            <a:ext cx="3788757" cy="1185292"/>
          </a:xfrm>
          <a:prstGeom prst="rect">
            <a:avLst/>
          </a:prstGeom>
          <a:noFill/>
          <a:ln>
            <a:noFill/>
          </a:ln>
        </p:spPr>
        <p:txBody>
          <a:bodyPr anchorCtr="0" anchor="t" bIns="0" lIns="0" spcFirstLastPara="1" rIns="0" wrap="square" tIns="0">
            <a:spAutoFit/>
          </a:bodyPr>
          <a:lstStyle/>
          <a:p>
            <a:pPr indent="0" lvl="0" marL="0" marR="0" rtl="0" algn="l">
              <a:lnSpc>
                <a:spcPct val="96000"/>
              </a:lnSpc>
              <a:spcBef>
                <a:spcPts val="0"/>
              </a:spcBef>
              <a:spcAft>
                <a:spcPts val="0"/>
              </a:spcAft>
              <a:buNone/>
            </a:pPr>
            <a:r>
              <a:rPr b="0" i="0" lang="en-US" sz="9200" u="none" cap="none" strike="noStrike">
                <a:solidFill>
                  <a:srgbClr val="FCC85E"/>
                </a:solidFill>
                <a:latin typeface="Arial"/>
                <a:ea typeface="Arial"/>
                <a:cs typeface="Arial"/>
                <a:sym typeface="Arial"/>
              </a:rPr>
              <a:t>Meow!</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1F1"/>
        </a:solidFill>
      </p:bgPr>
    </p:bg>
    <p:spTree>
      <p:nvGrpSpPr>
        <p:cNvPr id="200" name="Shape 200"/>
        <p:cNvGrpSpPr/>
        <p:nvPr/>
      </p:nvGrpSpPr>
      <p:grpSpPr>
        <a:xfrm>
          <a:off x="0" y="0"/>
          <a:ext cx="0" cy="0"/>
          <a:chOff x="0" y="0"/>
          <a:chExt cx="0" cy="0"/>
        </a:xfrm>
      </p:grpSpPr>
      <p:sp>
        <p:nvSpPr>
          <p:cNvPr id="201" name="Google Shape;201;p10"/>
          <p:cNvSpPr/>
          <p:nvPr/>
        </p:nvSpPr>
        <p:spPr>
          <a:xfrm rot="1862986">
            <a:off x="2542697" y="4884744"/>
            <a:ext cx="2865156" cy="2252729"/>
          </a:xfrm>
          <a:custGeom>
            <a:rect b="b" l="l" r="r" t="t"/>
            <a:pathLst>
              <a:path extrusionOk="0" h="2252729" w="2865156">
                <a:moveTo>
                  <a:pt x="0" y="0"/>
                </a:moveTo>
                <a:lnTo>
                  <a:pt x="2865156" y="0"/>
                </a:lnTo>
                <a:lnTo>
                  <a:pt x="2865156" y="2252728"/>
                </a:lnTo>
                <a:lnTo>
                  <a:pt x="0" y="2252728"/>
                </a:lnTo>
                <a:lnTo>
                  <a:pt x="0" y="0"/>
                </a:lnTo>
                <a:close/>
              </a:path>
            </a:pathLst>
          </a:custGeom>
          <a:blipFill rotWithShape="1">
            <a:blip r:embed="rId3">
              <a:alphaModFix/>
            </a:blip>
            <a:stretch>
              <a:fillRect b="0" l="0" r="0" t="0"/>
            </a:stretch>
          </a:blipFill>
          <a:ln>
            <a:noFill/>
          </a:ln>
        </p:spPr>
      </p:sp>
      <p:sp>
        <p:nvSpPr>
          <p:cNvPr id="202" name="Google Shape;202;p10"/>
          <p:cNvSpPr/>
          <p:nvPr/>
        </p:nvSpPr>
        <p:spPr>
          <a:xfrm>
            <a:off x="-370719" y="6614635"/>
            <a:ext cx="4345994" cy="3672365"/>
          </a:xfrm>
          <a:custGeom>
            <a:rect b="b" l="l" r="r" t="t"/>
            <a:pathLst>
              <a:path extrusionOk="0" h="3672365" w="4345994">
                <a:moveTo>
                  <a:pt x="0" y="0"/>
                </a:moveTo>
                <a:lnTo>
                  <a:pt x="4345994" y="0"/>
                </a:lnTo>
                <a:lnTo>
                  <a:pt x="4345994" y="3672365"/>
                </a:lnTo>
                <a:lnTo>
                  <a:pt x="0" y="3672365"/>
                </a:lnTo>
                <a:lnTo>
                  <a:pt x="0" y="0"/>
                </a:lnTo>
                <a:close/>
              </a:path>
            </a:pathLst>
          </a:custGeom>
          <a:blipFill rotWithShape="1">
            <a:blip r:embed="rId4">
              <a:alphaModFix/>
            </a:blip>
            <a:stretch>
              <a:fillRect b="0" l="0" r="0" t="0"/>
            </a:stretch>
          </a:blipFill>
          <a:ln>
            <a:noFill/>
          </a:ln>
        </p:spPr>
      </p:sp>
      <p:sp>
        <p:nvSpPr>
          <p:cNvPr id="203" name="Google Shape;203;p10"/>
          <p:cNvSpPr txBox="1"/>
          <p:nvPr/>
        </p:nvSpPr>
        <p:spPr>
          <a:xfrm>
            <a:off x="627534" y="1104900"/>
            <a:ext cx="18535328" cy="1004064"/>
          </a:xfrm>
          <a:prstGeom prst="rect">
            <a:avLst/>
          </a:prstGeom>
          <a:noFill/>
          <a:ln>
            <a:noFill/>
          </a:ln>
        </p:spPr>
        <p:txBody>
          <a:bodyPr anchorCtr="0" anchor="t" bIns="0" lIns="0" spcFirstLastPara="1" rIns="0" wrap="square" tIns="0">
            <a:spAutoFit/>
          </a:bodyPr>
          <a:lstStyle/>
          <a:p>
            <a:pPr indent="0" lvl="0" marL="0" marR="0" rtl="0" algn="l">
              <a:lnSpc>
                <a:spcPct val="109000"/>
              </a:lnSpc>
              <a:spcBef>
                <a:spcPts val="0"/>
              </a:spcBef>
              <a:spcAft>
                <a:spcPts val="0"/>
              </a:spcAft>
              <a:buNone/>
            </a:pPr>
            <a:r>
              <a:rPr b="0" i="0" lang="en-US" sz="7100" u="none" cap="none" strike="noStrike">
                <a:solidFill>
                  <a:srgbClr val="000000"/>
                </a:solidFill>
                <a:latin typeface="Arial"/>
                <a:ea typeface="Arial"/>
                <a:cs typeface="Arial"/>
                <a:sym typeface="Arial"/>
              </a:rPr>
              <a:t>1.3 SYSTEM AND PROTOTYPING</a:t>
            </a:r>
            <a:endParaRPr/>
          </a:p>
        </p:txBody>
      </p:sp>
      <p:sp>
        <p:nvSpPr>
          <p:cNvPr id="204" name="Google Shape;204;p10"/>
          <p:cNvSpPr txBox="1"/>
          <p:nvPr/>
        </p:nvSpPr>
        <p:spPr>
          <a:xfrm>
            <a:off x="627534" y="2860116"/>
            <a:ext cx="18535328" cy="762638"/>
          </a:xfrm>
          <a:prstGeom prst="rect">
            <a:avLst/>
          </a:prstGeom>
          <a:noFill/>
          <a:ln>
            <a:noFill/>
          </a:ln>
        </p:spPr>
        <p:txBody>
          <a:bodyPr anchorCtr="0" anchor="t" bIns="0" lIns="0" spcFirstLastPara="1" rIns="0" wrap="square" tIns="0">
            <a:spAutoFit/>
          </a:bodyPr>
          <a:lstStyle/>
          <a:p>
            <a:pPr indent="0" lvl="0" marL="0" marR="0" rtl="0" algn="l">
              <a:lnSpc>
                <a:spcPct val="109000"/>
              </a:lnSpc>
              <a:spcBef>
                <a:spcPts val="0"/>
              </a:spcBef>
              <a:spcAft>
                <a:spcPts val="0"/>
              </a:spcAft>
              <a:buNone/>
            </a:pPr>
            <a:r>
              <a:rPr b="0" i="0" lang="en-US" sz="5500" u="none" cap="none" strike="noStrike">
                <a:solidFill>
                  <a:srgbClr val="000000"/>
                </a:solidFill>
                <a:latin typeface="Arial"/>
                <a:ea typeface="Arial"/>
                <a:cs typeface="Arial"/>
                <a:sym typeface="Arial"/>
              </a:rPr>
              <a:t>MAIN MENU FRAME</a:t>
            </a:r>
            <a:endParaRPr/>
          </a:p>
        </p:txBody>
      </p:sp>
      <p:pic>
        <p:nvPicPr>
          <p:cNvPr id="205" name="Google Shape;205;p10"/>
          <p:cNvPicPr preferRelativeResize="0"/>
          <p:nvPr/>
        </p:nvPicPr>
        <p:blipFill rotWithShape="1">
          <a:blip r:embed="rId5">
            <a:alphaModFix/>
          </a:blip>
          <a:srcRect b="0" l="0" r="0" t="0"/>
          <a:stretch/>
        </p:blipFill>
        <p:spPr>
          <a:xfrm>
            <a:off x="6934200" y="4076700"/>
            <a:ext cx="10439400" cy="58074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1"/>
          <p:cNvSpPr/>
          <p:nvPr/>
        </p:nvSpPr>
        <p:spPr>
          <a:xfrm rot="1862986">
            <a:off x="2542697" y="4884744"/>
            <a:ext cx="2865156" cy="2252729"/>
          </a:xfrm>
          <a:custGeom>
            <a:rect b="b" l="l" r="r" t="t"/>
            <a:pathLst>
              <a:path extrusionOk="0" h="2252729" w="2865156">
                <a:moveTo>
                  <a:pt x="0" y="0"/>
                </a:moveTo>
                <a:lnTo>
                  <a:pt x="2865156" y="0"/>
                </a:lnTo>
                <a:lnTo>
                  <a:pt x="2865156" y="2252728"/>
                </a:lnTo>
                <a:lnTo>
                  <a:pt x="0" y="2252728"/>
                </a:lnTo>
                <a:lnTo>
                  <a:pt x="0" y="0"/>
                </a:lnTo>
                <a:close/>
              </a:path>
            </a:pathLst>
          </a:custGeom>
          <a:blipFill rotWithShape="1">
            <a:blip r:embed="rId3">
              <a:alphaModFix/>
            </a:blip>
            <a:stretch>
              <a:fillRect b="0" l="0" r="0" t="0"/>
            </a:stretch>
          </a:blipFill>
          <a:ln>
            <a:noFill/>
          </a:ln>
        </p:spPr>
      </p:sp>
      <p:sp>
        <p:nvSpPr>
          <p:cNvPr id="211" name="Google Shape;211;p11"/>
          <p:cNvSpPr/>
          <p:nvPr/>
        </p:nvSpPr>
        <p:spPr>
          <a:xfrm>
            <a:off x="-370719" y="6614635"/>
            <a:ext cx="4345994" cy="3672365"/>
          </a:xfrm>
          <a:custGeom>
            <a:rect b="b" l="l" r="r" t="t"/>
            <a:pathLst>
              <a:path extrusionOk="0" h="3672365" w="4345994">
                <a:moveTo>
                  <a:pt x="0" y="0"/>
                </a:moveTo>
                <a:lnTo>
                  <a:pt x="4345994" y="0"/>
                </a:lnTo>
                <a:lnTo>
                  <a:pt x="4345994" y="3672365"/>
                </a:lnTo>
                <a:lnTo>
                  <a:pt x="0" y="3672365"/>
                </a:lnTo>
                <a:lnTo>
                  <a:pt x="0" y="0"/>
                </a:lnTo>
                <a:close/>
              </a:path>
            </a:pathLst>
          </a:custGeom>
          <a:blipFill rotWithShape="1">
            <a:blip r:embed="rId4">
              <a:alphaModFix/>
            </a:blip>
            <a:stretch>
              <a:fillRect b="0" l="0" r="0" t="0"/>
            </a:stretch>
          </a:blipFill>
          <a:ln>
            <a:noFill/>
          </a:ln>
        </p:spPr>
      </p:sp>
      <p:sp>
        <p:nvSpPr>
          <p:cNvPr id="212" name="Google Shape;212;p11"/>
          <p:cNvSpPr txBox="1"/>
          <p:nvPr/>
        </p:nvSpPr>
        <p:spPr>
          <a:xfrm>
            <a:off x="627534" y="1104900"/>
            <a:ext cx="18535328" cy="1004064"/>
          </a:xfrm>
          <a:prstGeom prst="rect">
            <a:avLst/>
          </a:prstGeom>
          <a:noFill/>
          <a:ln>
            <a:noFill/>
          </a:ln>
        </p:spPr>
        <p:txBody>
          <a:bodyPr anchorCtr="0" anchor="t" bIns="0" lIns="0" spcFirstLastPara="1" rIns="0" wrap="square" tIns="0">
            <a:spAutoFit/>
          </a:bodyPr>
          <a:lstStyle/>
          <a:p>
            <a:pPr indent="0" lvl="0" marL="0" marR="0" rtl="0" algn="l">
              <a:lnSpc>
                <a:spcPct val="109000"/>
              </a:lnSpc>
              <a:spcBef>
                <a:spcPts val="0"/>
              </a:spcBef>
              <a:spcAft>
                <a:spcPts val="0"/>
              </a:spcAft>
              <a:buNone/>
            </a:pPr>
            <a:r>
              <a:rPr b="0" i="0" lang="en-US" sz="7100" u="none" cap="none" strike="noStrike">
                <a:solidFill>
                  <a:srgbClr val="000000"/>
                </a:solidFill>
                <a:latin typeface="Arial"/>
                <a:ea typeface="Arial"/>
                <a:cs typeface="Arial"/>
                <a:sym typeface="Arial"/>
              </a:rPr>
              <a:t>1.3 SYSTEM AND PROTOTYPING</a:t>
            </a:r>
            <a:endParaRPr/>
          </a:p>
        </p:txBody>
      </p:sp>
      <p:sp>
        <p:nvSpPr>
          <p:cNvPr id="213" name="Google Shape;213;p11"/>
          <p:cNvSpPr txBox="1"/>
          <p:nvPr/>
        </p:nvSpPr>
        <p:spPr>
          <a:xfrm>
            <a:off x="627534" y="2860116"/>
            <a:ext cx="18535328" cy="788677"/>
          </a:xfrm>
          <a:prstGeom prst="rect">
            <a:avLst/>
          </a:prstGeom>
          <a:noFill/>
          <a:ln>
            <a:noFill/>
          </a:ln>
        </p:spPr>
        <p:txBody>
          <a:bodyPr anchorCtr="0" anchor="t" bIns="0" lIns="0" spcFirstLastPara="1" rIns="0" wrap="square" tIns="0">
            <a:spAutoFit/>
          </a:bodyPr>
          <a:lstStyle/>
          <a:p>
            <a:pPr indent="0" lvl="0" marL="0" marR="0" rtl="0" algn="l">
              <a:lnSpc>
                <a:spcPct val="109000"/>
              </a:lnSpc>
              <a:spcBef>
                <a:spcPts val="0"/>
              </a:spcBef>
              <a:spcAft>
                <a:spcPts val="0"/>
              </a:spcAft>
              <a:buNone/>
            </a:pPr>
            <a:r>
              <a:rPr b="0" i="0" lang="en-US" sz="5500" u="none" cap="none" strike="noStrike">
                <a:solidFill>
                  <a:srgbClr val="000000"/>
                </a:solidFill>
                <a:latin typeface="Arial"/>
                <a:ea typeface="Arial"/>
                <a:cs typeface="Arial"/>
                <a:sym typeface="Arial"/>
              </a:rPr>
              <a:t>START GAMEPLAYFORM</a:t>
            </a:r>
            <a:endParaRPr/>
          </a:p>
        </p:txBody>
      </p:sp>
      <p:pic>
        <p:nvPicPr>
          <p:cNvPr id="214" name="Google Shape;214;p11"/>
          <p:cNvPicPr preferRelativeResize="0"/>
          <p:nvPr/>
        </p:nvPicPr>
        <p:blipFill rotWithShape="1">
          <a:blip r:embed="rId5">
            <a:alphaModFix/>
          </a:blip>
          <a:srcRect b="0" l="0" r="0" t="0"/>
          <a:stretch/>
        </p:blipFill>
        <p:spPr>
          <a:xfrm>
            <a:off x="5516185" y="3648793"/>
            <a:ext cx="12751033" cy="670655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1F1"/>
        </a:solidFill>
      </p:bgPr>
    </p:bg>
    <p:spTree>
      <p:nvGrpSpPr>
        <p:cNvPr id="218" name="Shape 218"/>
        <p:cNvGrpSpPr/>
        <p:nvPr/>
      </p:nvGrpSpPr>
      <p:grpSpPr>
        <a:xfrm>
          <a:off x="0" y="0"/>
          <a:ext cx="0" cy="0"/>
          <a:chOff x="0" y="0"/>
          <a:chExt cx="0" cy="0"/>
        </a:xfrm>
      </p:grpSpPr>
      <p:sp>
        <p:nvSpPr>
          <p:cNvPr id="219" name="Google Shape;219;p12"/>
          <p:cNvSpPr/>
          <p:nvPr/>
        </p:nvSpPr>
        <p:spPr>
          <a:xfrm rot="1862986">
            <a:off x="2033182" y="4941027"/>
            <a:ext cx="2865156" cy="2252729"/>
          </a:xfrm>
          <a:custGeom>
            <a:rect b="b" l="l" r="r" t="t"/>
            <a:pathLst>
              <a:path extrusionOk="0" h="2252729" w="2865156">
                <a:moveTo>
                  <a:pt x="0" y="0"/>
                </a:moveTo>
                <a:lnTo>
                  <a:pt x="2865156" y="0"/>
                </a:lnTo>
                <a:lnTo>
                  <a:pt x="2865156" y="2252728"/>
                </a:lnTo>
                <a:lnTo>
                  <a:pt x="0" y="2252728"/>
                </a:lnTo>
                <a:lnTo>
                  <a:pt x="0" y="0"/>
                </a:lnTo>
                <a:close/>
              </a:path>
            </a:pathLst>
          </a:custGeom>
          <a:blipFill rotWithShape="1">
            <a:blip r:embed="rId3">
              <a:alphaModFix/>
            </a:blip>
            <a:stretch>
              <a:fillRect b="0" l="0" r="0" t="0"/>
            </a:stretch>
          </a:blipFill>
          <a:ln>
            <a:noFill/>
          </a:ln>
        </p:spPr>
      </p:sp>
      <p:sp>
        <p:nvSpPr>
          <p:cNvPr id="220" name="Google Shape;220;p12"/>
          <p:cNvSpPr/>
          <p:nvPr/>
        </p:nvSpPr>
        <p:spPr>
          <a:xfrm>
            <a:off x="-880234" y="6614635"/>
            <a:ext cx="4345994" cy="3672365"/>
          </a:xfrm>
          <a:custGeom>
            <a:rect b="b" l="l" r="r" t="t"/>
            <a:pathLst>
              <a:path extrusionOk="0" h="3672365" w="4345994">
                <a:moveTo>
                  <a:pt x="0" y="0"/>
                </a:moveTo>
                <a:lnTo>
                  <a:pt x="4345994" y="0"/>
                </a:lnTo>
                <a:lnTo>
                  <a:pt x="4345994" y="3672365"/>
                </a:lnTo>
                <a:lnTo>
                  <a:pt x="0" y="3672365"/>
                </a:lnTo>
                <a:lnTo>
                  <a:pt x="0" y="0"/>
                </a:lnTo>
                <a:close/>
              </a:path>
            </a:pathLst>
          </a:custGeom>
          <a:blipFill rotWithShape="1">
            <a:blip r:embed="rId4">
              <a:alphaModFix/>
            </a:blip>
            <a:stretch>
              <a:fillRect b="0" l="0" r="0" t="0"/>
            </a:stretch>
          </a:blipFill>
          <a:ln>
            <a:noFill/>
          </a:ln>
        </p:spPr>
      </p:sp>
      <p:sp>
        <p:nvSpPr>
          <p:cNvPr id="221" name="Google Shape;221;p12"/>
          <p:cNvSpPr txBox="1"/>
          <p:nvPr/>
        </p:nvSpPr>
        <p:spPr>
          <a:xfrm>
            <a:off x="627534" y="1104900"/>
            <a:ext cx="18535328" cy="1004064"/>
          </a:xfrm>
          <a:prstGeom prst="rect">
            <a:avLst/>
          </a:prstGeom>
          <a:noFill/>
          <a:ln>
            <a:noFill/>
          </a:ln>
        </p:spPr>
        <p:txBody>
          <a:bodyPr anchorCtr="0" anchor="t" bIns="0" lIns="0" spcFirstLastPara="1" rIns="0" wrap="square" tIns="0">
            <a:spAutoFit/>
          </a:bodyPr>
          <a:lstStyle/>
          <a:p>
            <a:pPr indent="0" lvl="0" marL="0" marR="0" rtl="0" algn="l">
              <a:lnSpc>
                <a:spcPct val="109000"/>
              </a:lnSpc>
              <a:spcBef>
                <a:spcPts val="0"/>
              </a:spcBef>
              <a:spcAft>
                <a:spcPts val="0"/>
              </a:spcAft>
              <a:buNone/>
            </a:pPr>
            <a:r>
              <a:rPr b="0" i="0" lang="en-US" sz="7100" u="none" cap="none" strike="noStrike">
                <a:solidFill>
                  <a:srgbClr val="000000"/>
                </a:solidFill>
                <a:latin typeface="Arial"/>
                <a:ea typeface="Arial"/>
                <a:cs typeface="Arial"/>
                <a:sym typeface="Arial"/>
              </a:rPr>
              <a:t>1.3 SYSTEM AND PROTOTYPING</a:t>
            </a:r>
            <a:endParaRPr/>
          </a:p>
        </p:txBody>
      </p:sp>
      <p:sp>
        <p:nvSpPr>
          <p:cNvPr id="222" name="Google Shape;222;p12"/>
          <p:cNvSpPr txBox="1"/>
          <p:nvPr/>
        </p:nvSpPr>
        <p:spPr>
          <a:xfrm>
            <a:off x="1802278" y="2860116"/>
            <a:ext cx="18535328" cy="762638"/>
          </a:xfrm>
          <a:prstGeom prst="rect">
            <a:avLst/>
          </a:prstGeom>
          <a:noFill/>
          <a:ln>
            <a:noFill/>
          </a:ln>
        </p:spPr>
        <p:txBody>
          <a:bodyPr anchorCtr="0" anchor="t" bIns="0" lIns="0" spcFirstLastPara="1" rIns="0" wrap="square" tIns="0">
            <a:spAutoFit/>
          </a:bodyPr>
          <a:lstStyle/>
          <a:p>
            <a:pPr indent="0" lvl="0" marL="0" marR="0" rtl="0" algn="l">
              <a:lnSpc>
                <a:spcPct val="109000"/>
              </a:lnSpc>
              <a:spcBef>
                <a:spcPts val="0"/>
              </a:spcBef>
              <a:spcAft>
                <a:spcPts val="0"/>
              </a:spcAft>
              <a:buNone/>
            </a:pPr>
            <a:r>
              <a:rPr b="0" i="0" lang="en-US" sz="5500" u="none" cap="none" strike="noStrike">
                <a:solidFill>
                  <a:srgbClr val="000000"/>
                </a:solidFill>
                <a:latin typeface="Arial"/>
                <a:ea typeface="Arial"/>
                <a:cs typeface="Arial"/>
                <a:sym typeface="Arial"/>
              </a:rPr>
              <a:t>PETSHOP</a:t>
            </a:r>
            <a:endParaRPr/>
          </a:p>
        </p:txBody>
      </p:sp>
      <p:pic>
        <p:nvPicPr>
          <p:cNvPr id="223" name="Google Shape;223;p12"/>
          <p:cNvPicPr preferRelativeResize="0"/>
          <p:nvPr/>
        </p:nvPicPr>
        <p:blipFill rotWithShape="1">
          <a:blip r:embed="rId5">
            <a:alphaModFix/>
          </a:blip>
          <a:srcRect b="0" l="0" r="0" t="0"/>
          <a:stretch/>
        </p:blipFill>
        <p:spPr>
          <a:xfrm>
            <a:off x="4953000" y="4468464"/>
            <a:ext cx="6096000" cy="4391566"/>
          </a:xfrm>
          <a:prstGeom prst="rect">
            <a:avLst/>
          </a:prstGeom>
          <a:noFill/>
          <a:ln>
            <a:noFill/>
          </a:ln>
        </p:spPr>
      </p:pic>
      <p:pic>
        <p:nvPicPr>
          <p:cNvPr id="224" name="Google Shape;224;p12"/>
          <p:cNvPicPr preferRelativeResize="0"/>
          <p:nvPr/>
        </p:nvPicPr>
        <p:blipFill rotWithShape="1">
          <a:blip r:embed="rId6">
            <a:alphaModFix/>
          </a:blip>
          <a:srcRect b="0" l="0" r="0" t="0"/>
          <a:stretch/>
        </p:blipFill>
        <p:spPr>
          <a:xfrm>
            <a:off x="11732810" y="4398818"/>
            <a:ext cx="6096000" cy="4401518"/>
          </a:xfrm>
          <a:prstGeom prst="rect">
            <a:avLst/>
          </a:prstGeom>
          <a:noFill/>
          <a:ln>
            <a:noFill/>
          </a:ln>
        </p:spPr>
      </p:pic>
      <p:sp>
        <p:nvSpPr>
          <p:cNvPr id="225" name="Google Shape;225;p12"/>
          <p:cNvSpPr txBox="1"/>
          <p:nvPr/>
        </p:nvSpPr>
        <p:spPr>
          <a:xfrm>
            <a:off x="6566077" y="3679787"/>
            <a:ext cx="3352800" cy="788677"/>
          </a:xfrm>
          <a:prstGeom prst="rect">
            <a:avLst/>
          </a:prstGeom>
          <a:noFill/>
          <a:ln>
            <a:noFill/>
          </a:ln>
        </p:spPr>
        <p:txBody>
          <a:bodyPr anchorCtr="0" anchor="t" bIns="0" lIns="0" spcFirstLastPara="1" rIns="0" wrap="square" tIns="0">
            <a:spAutoFit/>
          </a:bodyPr>
          <a:lstStyle/>
          <a:p>
            <a:pPr indent="0" lvl="0" marL="0" marR="0" rtl="0" algn="l">
              <a:lnSpc>
                <a:spcPct val="109000"/>
              </a:lnSpc>
              <a:spcBef>
                <a:spcPts val="0"/>
              </a:spcBef>
              <a:spcAft>
                <a:spcPts val="0"/>
              </a:spcAft>
              <a:buNone/>
            </a:pPr>
            <a:r>
              <a:rPr b="0" i="0" lang="en-US" sz="4000" u="none" cap="none" strike="noStrike">
                <a:solidFill>
                  <a:srgbClr val="000000"/>
                </a:solidFill>
                <a:latin typeface="Arial"/>
                <a:ea typeface="Arial"/>
                <a:cs typeface="Arial"/>
                <a:sym typeface="Arial"/>
              </a:rPr>
              <a:t>BEFORE</a:t>
            </a:r>
            <a:r>
              <a:rPr b="0" i="0" lang="en-US" sz="5500" u="none" cap="none" strike="noStrike">
                <a:solidFill>
                  <a:srgbClr val="000000"/>
                </a:solidFill>
                <a:latin typeface="Arial"/>
                <a:ea typeface="Arial"/>
                <a:cs typeface="Arial"/>
                <a:sym typeface="Arial"/>
              </a:rPr>
              <a:t>:</a:t>
            </a:r>
            <a:endParaRPr/>
          </a:p>
        </p:txBody>
      </p:sp>
      <p:sp>
        <p:nvSpPr>
          <p:cNvPr id="226" name="Google Shape;226;p12"/>
          <p:cNvSpPr txBox="1"/>
          <p:nvPr/>
        </p:nvSpPr>
        <p:spPr>
          <a:xfrm>
            <a:off x="13944600" y="3523471"/>
            <a:ext cx="3352800" cy="788677"/>
          </a:xfrm>
          <a:prstGeom prst="rect">
            <a:avLst/>
          </a:prstGeom>
          <a:noFill/>
          <a:ln>
            <a:noFill/>
          </a:ln>
        </p:spPr>
        <p:txBody>
          <a:bodyPr anchorCtr="0" anchor="t" bIns="0" lIns="0" spcFirstLastPara="1" rIns="0" wrap="square" tIns="0">
            <a:spAutoFit/>
          </a:bodyPr>
          <a:lstStyle/>
          <a:p>
            <a:pPr indent="0" lvl="0" marL="0" marR="0" rtl="0" algn="l">
              <a:lnSpc>
                <a:spcPct val="149875"/>
              </a:lnSpc>
              <a:spcBef>
                <a:spcPts val="0"/>
              </a:spcBef>
              <a:spcAft>
                <a:spcPts val="0"/>
              </a:spcAft>
              <a:buNone/>
            </a:pPr>
            <a:r>
              <a:rPr b="0" i="0" lang="en-US" sz="4000" u="none" cap="none" strike="noStrike">
                <a:solidFill>
                  <a:srgbClr val="000000"/>
                </a:solidFill>
                <a:latin typeface="Arial"/>
                <a:ea typeface="Arial"/>
                <a:cs typeface="Arial"/>
                <a:sym typeface="Arial"/>
              </a:rPr>
              <a:t>AFTER: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1F1"/>
        </a:solidFill>
      </p:bgPr>
    </p:bg>
    <p:spTree>
      <p:nvGrpSpPr>
        <p:cNvPr id="230" name="Shape 230"/>
        <p:cNvGrpSpPr/>
        <p:nvPr/>
      </p:nvGrpSpPr>
      <p:grpSpPr>
        <a:xfrm>
          <a:off x="0" y="0"/>
          <a:ext cx="0" cy="0"/>
          <a:chOff x="0" y="0"/>
          <a:chExt cx="0" cy="0"/>
        </a:xfrm>
      </p:grpSpPr>
      <p:sp>
        <p:nvSpPr>
          <p:cNvPr id="231" name="Google Shape;231;p13"/>
          <p:cNvSpPr/>
          <p:nvPr/>
        </p:nvSpPr>
        <p:spPr>
          <a:xfrm rot="1862986">
            <a:off x="2542697" y="4884744"/>
            <a:ext cx="2865156" cy="2252729"/>
          </a:xfrm>
          <a:custGeom>
            <a:rect b="b" l="l" r="r" t="t"/>
            <a:pathLst>
              <a:path extrusionOk="0" h="2252729" w="2865156">
                <a:moveTo>
                  <a:pt x="0" y="0"/>
                </a:moveTo>
                <a:lnTo>
                  <a:pt x="2865156" y="0"/>
                </a:lnTo>
                <a:lnTo>
                  <a:pt x="2865156" y="2252728"/>
                </a:lnTo>
                <a:lnTo>
                  <a:pt x="0" y="2252728"/>
                </a:lnTo>
                <a:lnTo>
                  <a:pt x="0" y="0"/>
                </a:lnTo>
                <a:close/>
              </a:path>
            </a:pathLst>
          </a:custGeom>
          <a:blipFill rotWithShape="1">
            <a:blip r:embed="rId3">
              <a:alphaModFix/>
            </a:blip>
            <a:stretch>
              <a:fillRect b="0" l="0" r="0" t="0"/>
            </a:stretch>
          </a:blipFill>
          <a:ln>
            <a:noFill/>
          </a:ln>
        </p:spPr>
      </p:sp>
      <p:sp>
        <p:nvSpPr>
          <p:cNvPr id="232" name="Google Shape;232;p13"/>
          <p:cNvSpPr/>
          <p:nvPr/>
        </p:nvSpPr>
        <p:spPr>
          <a:xfrm>
            <a:off x="-370719" y="6614635"/>
            <a:ext cx="4345994" cy="3672365"/>
          </a:xfrm>
          <a:custGeom>
            <a:rect b="b" l="l" r="r" t="t"/>
            <a:pathLst>
              <a:path extrusionOk="0" h="3672365" w="4345994">
                <a:moveTo>
                  <a:pt x="0" y="0"/>
                </a:moveTo>
                <a:lnTo>
                  <a:pt x="4345994" y="0"/>
                </a:lnTo>
                <a:lnTo>
                  <a:pt x="4345994" y="3672365"/>
                </a:lnTo>
                <a:lnTo>
                  <a:pt x="0" y="3672365"/>
                </a:lnTo>
                <a:lnTo>
                  <a:pt x="0" y="0"/>
                </a:lnTo>
                <a:close/>
              </a:path>
            </a:pathLst>
          </a:custGeom>
          <a:blipFill rotWithShape="1">
            <a:blip r:embed="rId4">
              <a:alphaModFix/>
            </a:blip>
            <a:stretch>
              <a:fillRect b="0" l="0" r="0" t="0"/>
            </a:stretch>
          </a:blipFill>
          <a:ln>
            <a:noFill/>
          </a:ln>
        </p:spPr>
      </p:sp>
      <p:sp>
        <p:nvSpPr>
          <p:cNvPr id="233" name="Google Shape;233;p13"/>
          <p:cNvSpPr txBox="1"/>
          <p:nvPr/>
        </p:nvSpPr>
        <p:spPr>
          <a:xfrm>
            <a:off x="627534" y="1104900"/>
            <a:ext cx="18535328" cy="1004064"/>
          </a:xfrm>
          <a:prstGeom prst="rect">
            <a:avLst/>
          </a:prstGeom>
          <a:noFill/>
          <a:ln>
            <a:noFill/>
          </a:ln>
        </p:spPr>
        <p:txBody>
          <a:bodyPr anchorCtr="0" anchor="t" bIns="0" lIns="0" spcFirstLastPara="1" rIns="0" wrap="square" tIns="0">
            <a:spAutoFit/>
          </a:bodyPr>
          <a:lstStyle/>
          <a:p>
            <a:pPr indent="0" lvl="0" marL="0" marR="0" rtl="0" algn="l">
              <a:lnSpc>
                <a:spcPct val="109000"/>
              </a:lnSpc>
              <a:spcBef>
                <a:spcPts val="0"/>
              </a:spcBef>
              <a:spcAft>
                <a:spcPts val="0"/>
              </a:spcAft>
              <a:buNone/>
            </a:pPr>
            <a:r>
              <a:rPr b="0" i="0" lang="en-US" sz="7100" u="none" cap="none" strike="noStrike">
                <a:solidFill>
                  <a:srgbClr val="000000"/>
                </a:solidFill>
                <a:latin typeface="Arial"/>
                <a:ea typeface="Arial"/>
                <a:cs typeface="Arial"/>
                <a:sym typeface="Arial"/>
              </a:rPr>
              <a:t>1.3 SYSTEM AND PROTOTYPING</a:t>
            </a:r>
            <a:endParaRPr/>
          </a:p>
        </p:txBody>
      </p:sp>
      <p:sp>
        <p:nvSpPr>
          <p:cNvPr id="234" name="Google Shape;234;p13"/>
          <p:cNvSpPr txBox="1"/>
          <p:nvPr/>
        </p:nvSpPr>
        <p:spPr>
          <a:xfrm>
            <a:off x="1802278" y="2860116"/>
            <a:ext cx="18535328" cy="762638"/>
          </a:xfrm>
          <a:prstGeom prst="rect">
            <a:avLst/>
          </a:prstGeom>
          <a:noFill/>
          <a:ln>
            <a:noFill/>
          </a:ln>
        </p:spPr>
        <p:txBody>
          <a:bodyPr anchorCtr="0" anchor="t" bIns="0" lIns="0" spcFirstLastPara="1" rIns="0" wrap="square" tIns="0">
            <a:spAutoFit/>
          </a:bodyPr>
          <a:lstStyle/>
          <a:p>
            <a:pPr indent="0" lvl="0" marL="0" marR="0" rtl="0" algn="l">
              <a:lnSpc>
                <a:spcPct val="109000"/>
              </a:lnSpc>
              <a:spcBef>
                <a:spcPts val="0"/>
              </a:spcBef>
              <a:spcAft>
                <a:spcPts val="0"/>
              </a:spcAft>
              <a:buNone/>
            </a:pPr>
            <a:r>
              <a:rPr b="0" i="0" lang="en-US" sz="5500" u="none" cap="none" strike="noStrike">
                <a:solidFill>
                  <a:srgbClr val="000000"/>
                </a:solidFill>
                <a:latin typeface="Arial"/>
                <a:ea typeface="Arial"/>
                <a:cs typeface="Arial"/>
                <a:sym typeface="Arial"/>
              </a:rPr>
              <a:t>CAT INFORMATION</a:t>
            </a:r>
            <a:endParaRPr/>
          </a:p>
        </p:txBody>
      </p:sp>
      <p:pic>
        <p:nvPicPr>
          <p:cNvPr id="235" name="Google Shape;235;p13"/>
          <p:cNvPicPr preferRelativeResize="0"/>
          <p:nvPr/>
        </p:nvPicPr>
        <p:blipFill rotWithShape="1">
          <a:blip r:embed="rId5">
            <a:alphaModFix/>
          </a:blip>
          <a:srcRect b="0" l="0" r="0" t="0"/>
          <a:stretch/>
        </p:blipFill>
        <p:spPr>
          <a:xfrm>
            <a:off x="7924800" y="4722250"/>
            <a:ext cx="4345994" cy="5340050"/>
          </a:xfrm>
          <a:prstGeom prst="rect">
            <a:avLst/>
          </a:prstGeom>
          <a:noFill/>
          <a:ln>
            <a:noFill/>
          </a:ln>
        </p:spPr>
      </p:pic>
      <p:pic>
        <p:nvPicPr>
          <p:cNvPr id="236" name="Google Shape;236;p13"/>
          <p:cNvPicPr preferRelativeResize="0"/>
          <p:nvPr/>
        </p:nvPicPr>
        <p:blipFill rotWithShape="1">
          <a:blip r:embed="rId6">
            <a:alphaModFix/>
          </a:blip>
          <a:srcRect b="0" l="0" r="0" t="0"/>
          <a:stretch/>
        </p:blipFill>
        <p:spPr>
          <a:xfrm>
            <a:off x="13213883" y="4876800"/>
            <a:ext cx="3616554" cy="5185500"/>
          </a:xfrm>
          <a:prstGeom prst="rect">
            <a:avLst/>
          </a:prstGeom>
          <a:noFill/>
          <a:ln>
            <a:noFill/>
          </a:ln>
        </p:spPr>
      </p:pic>
      <p:sp>
        <p:nvSpPr>
          <p:cNvPr id="237" name="Google Shape;237;p13"/>
          <p:cNvSpPr txBox="1"/>
          <p:nvPr/>
        </p:nvSpPr>
        <p:spPr>
          <a:xfrm>
            <a:off x="8686800" y="3855438"/>
            <a:ext cx="3352800" cy="788677"/>
          </a:xfrm>
          <a:prstGeom prst="rect">
            <a:avLst/>
          </a:prstGeom>
          <a:noFill/>
          <a:ln>
            <a:noFill/>
          </a:ln>
        </p:spPr>
        <p:txBody>
          <a:bodyPr anchorCtr="0" anchor="t" bIns="0" lIns="0" spcFirstLastPara="1" rIns="0" wrap="square" tIns="0">
            <a:spAutoFit/>
          </a:bodyPr>
          <a:lstStyle/>
          <a:p>
            <a:pPr indent="0" lvl="0" marL="0" marR="0" rtl="0" algn="l">
              <a:lnSpc>
                <a:spcPct val="109000"/>
              </a:lnSpc>
              <a:spcBef>
                <a:spcPts val="0"/>
              </a:spcBef>
              <a:spcAft>
                <a:spcPts val="0"/>
              </a:spcAft>
              <a:buNone/>
            </a:pPr>
            <a:r>
              <a:rPr b="0" i="0" lang="en-US" sz="4000" u="none" cap="none" strike="noStrike">
                <a:solidFill>
                  <a:srgbClr val="000000"/>
                </a:solidFill>
                <a:latin typeface="Arial"/>
                <a:ea typeface="Arial"/>
                <a:cs typeface="Arial"/>
                <a:sym typeface="Arial"/>
              </a:rPr>
              <a:t>BEFORE</a:t>
            </a:r>
            <a:r>
              <a:rPr b="0" i="0" lang="en-US" sz="5500" u="none" cap="none" strike="noStrike">
                <a:solidFill>
                  <a:srgbClr val="000000"/>
                </a:solidFill>
                <a:latin typeface="Arial"/>
                <a:ea typeface="Arial"/>
                <a:cs typeface="Arial"/>
                <a:sym typeface="Arial"/>
              </a:rPr>
              <a:t>:</a:t>
            </a:r>
            <a:endParaRPr/>
          </a:p>
        </p:txBody>
      </p:sp>
      <p:sp>
        <p:nvSpPr>
          <p:cNvPr id="238" name="Google Shape;238;p13"/>
          <p:cNvSpPr txBox="1"/>
          <p:nvPr/>
        </p:nvSpPr>
        <p:spPr>
          <a:xfrm>
            <a:off x="13868400" y="3762776"/>
            <a:ext cx="3352800" cy="788677"/>
          </a:xfrm>
          <a:prstGeom prst="rect">
            <a:avLst/>
          </a:prstGeom>
          <a:noFill/>
          <a:ln>
            <a:noFill/>
          </a:ln>
        </p:spPr>
        <p:txBody>
          <a:bodyPr anchorCtr="0" anchor="t" bIns="0" lIns="0" spcFirstLastPara="1" rIns="0" wrap="square" tIns="0">
            <a:spAutoFit/>
          </a:bodyPr>
          <a:lstStyle/>
          <a:p>
            <a:pPr indent="0" lvl="0" marL="0" marR="0" rtl="0" algn="l">
              <a:lnSpc>
                <a:spcPct val="149875"/>
              </a:lnSpc>
              <a:spcBef>
                <a:spcPts val="0"/>
              </a:spcBef>
              <a:spcAft>
                <a:spcPts val="0"/>
              </a:spcAft>
              <a:buNone/>
            </a:pPr>
            <a:r>
              <a:rPr b="0" i="0" lang="en-US" sz="4000" u="none" cap="none" strike="noStrike">
                <a:solidFill>
                  <a:srgbClr val="000000"/>
                </a:solidFill>
                <a:latin typeface="Arial"/>
                <a:ea typeface="Arial"/>
                <a:cs typeface="Arial"/>
                <a:sym typeface="Arial"/>
              </a:rPr>
              <a:t>AFTER: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1F1"/>
        </a:solidFill>
      </p:bgPr>
    </p:bg>
    <p:spTree>
      <p:nvGrpSpPr>
        <p:cNvPr id="242" name="Shape 242"/>
        <p:cNvGrpSpPr/>
        <p:nvPr/>
      </p:nvGrpSpPr>
      <p:grpSpPr>
        <a:xfrm>
          <a:off x="0" y="0"/>
          <a:ext cx="0" cy="0"/>
          <a:chOff x="0" y="0"/>
          <a:chExt cx="0" cy="0"/>
        </a:xfrm>
      </p:grpSpPr>
      <p:grpSp>
        <p:nvGrpSpPr>
          <p:cNvPr id="243" name="Google Shape;243;p14"/>
          <p:cNvGrpSpPr/>
          <p:nvPr/>
        </p:nvGrpSpPr>
        <p:grpSpPr>
          <a:xfrm>
            <a:off x="6491707" y="5439400"/>
            <a:ext cx="3253974" cy="4276713"/>
            <a:chOff x="0" y="-38100"/>
            <a:chExt cx="857014" cy="1126377"/>
          </a:xfrm>
        </p:grpSpPr>
        <p:sp>
          <p:nvSpPr>
            <p:cNvPr id="244" name="Google Shape;244;p14"/>
            <p:cNvSpPr/>
            <p:nvPr/>
          </p:nvSpPr>
          <p:spPr>
            <a:xfrm>
              <a:off x="0" y="0"/>
              <a:ext cx="857014" cy="1088277"/>
            </a:xfrm>
            <a:custGeom>
              <a:rect b="b" l="l" r="r" t="t"/>
              <a:pathLst>
                <a:path extrusionOk="0" h="1088277" w="857014">
                  <a:moveTo>
                    <a:pt x="121340" y="0"/>
                  </a:moveTo>
                  <a:lnTo>
                    <a:pt x="735674" y="0"/>
                  </a:lnTo>
                  <a:cubicBezTo>
                    <a:pt x="767855" y="0"/>
                    <a:pt x="798718" y="12784"/>
                    <a:pt x="821474" y="35540"/>
                  </a:cubicBezTo>
                  <a:cubicBezTo>
                    <a:pt x="844230" y="58295"/>
                    <a:pt x="857014" y="89159"/>
                    <a:pt x="857014" y="121340"/>
                  </a:cubicBezTo>
                  <a:lnTo>
                    <a:pt x="857014" y="966937"/>
                  </a:lnTo>
                  <a:cubicBezTo>
                    <a:pt x="857014" y="999118"/>
                    <a:pt x="844230" y="1029982"/>
                    <a:pt x="821474" y="1052737"/>
                  </a:cubicBezTo>
                  <a:cubicBezTo>
                    <a:pt x="798718" y="1075493"/>
                    <a:pt x="767855" y="1088277"/>
                    <a:pt x="735674" y="1088277"/>
                  </a:cubicBezTo>
                  <a:lnTo>
                    <a:pt x="121340" y="1088277"/>
                  </a:lnTo>
                  <a:cubicBezTo>
                    <a:pt x="89159" y="1088277"/>
                    <a:pt x="58295" y="1075493"/>
                    <a:pt x="35540" y="1052737"/>
                  </a:cubicBezTo>
                  <a:cubicBezTo>
                    <a:pt x="12784" y="1029982"/>
                    <a:pt x="0" y="999118"/>
                    <a:pt x="0" y="966937"/>
                  </a:cubicBezTo>
                  <a:lnTo>
                    <a:pt x="0" y="121340"/>
                  </a:lnTo>
                  <a:cubicBezTo>
                    <a:pt x="0" y="89159"/>
                    <a:pt x="12784" y="58295"/>
                    <a:pt x="35540" y="35540"/>
                  </a:cubicBezTo>
                  <a:cubicBezTo>
                    <a:pt x="58295" y="12784"/>
                    <a:pt x="89159" y="0"/>
                    <a:pt x="121340" y="0"/>
                  </a:cubicBezTo>
                  <a:close/>
                </a:path>
              </a:pathLst>
            </a:custGeom>
            <a:solidFill>
              <a:srgbClr val="FCC8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4"/>
            <p:cNvSpPr txBox="1"/>
            <p:nvPr/>
          </p:nvSpPr>
          <p:spPr>
            <a:xfrm>
              <a:off x="0" y="-38100"/>
              <a:ext cx="857014" cy="112637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46" name="Google Shape;246;p14"/>
          <p:cNvGrpSpPr/>
          <p:nvPr/>
        </p:nvGrpSpPr>
        <p:grpSpPr>
          <a:xfrm>
            <a:off x="10172271" y="5428992"/>
            <a:ext cx="3394878" cy="4276713"/>
            <a:chOff x="0" y="-38100"/>
            <a:chExt cx="894124" cy="1126377"/>
          </a:xfrm>
        </p:grpSpPr>
        <p:sp>
          <p:nvSpPr>
            <p:cNvPr id="247" name="Google Shape;247;p14"/>
            <p:cNvSpPr/>
            <p:nvPr/>
          </p:nvSpPr>
          <p:spPr>
            <a:xfrm>
              <a:off x="0" y="0"/>
              <a:ext cx="894124" cy="1088277"/>
            </a:xfrm>
            <a:custGeom>
              <a:rect b="b" l="l" r="r" t="t"/>
              <a:pathLst>
                <a:path extrusionOk="0" h="1088277" w="894124">
                  <a:moveTo>
                    <a:pt x="116304" y="0"/>
                  </a:moveTo>
                  <a:lnTo>
                    <a:pt x="777820" y="0"/>
                  </a:lnTo>
                  <a:cubicBezTo>
                    <a:pt x="842053" y="0"/>
                    <a:pt x="894124" y="52071"/>
                    <a:pt x="894124" y="116304"/>
                  </a:cubicBezTo>
                  <a:lnTo>
                    <a:pt x="894124" y="971973"/>
                  </a:lnTo>
                  <a:cubicBezTo>
                    <a:pt x="894124" y="1036206"/>
                    <a:pt x="842053" y="1088277"/>
                    <a:pt x="777820" y="1088277"/>
                  </a:cubicBezTo>
                  <a:lnTo>
                    <a:pt x="116304" y="1088277"/>
                  </a:lnTo>
                  <a:cubicBezTo>
                    <a:pt x="85458" y="1088277"/>
                    <a:pt x="55876" y="1076024"/>
                    <a:pt x="34065" y="1054212"/>
                  </a:cubicBezTo>
                  <a:cubicBezTo>
                    <a:pt x="12253" y="1032401"/>
                    <a:pt x="0" y="1002819"/>
                    <a:pt x="0" y="971973"/>
                  </a:cubicBezTo>
                  <a:lnTo>
                    <a:pt x="0" y="116304"/>
                  </a:lnTo>
                  <a:cubicBezTo>
                    <a:pt x="0" y="52071"/>
                    <a:pt x="52071" y="0"/>
                    <a:pt x="116304" y="0"/>
                  </a:cubicBezTo>
                  <a:close/>
                </a:path>
              </a:pathLst>
            </a:custGeom>
            <a:solidFill>
              <a:srgbClr val="FCC8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4"/>
            <p:cNvSpPr txBox="1"/>
            <p:nvPr/>
          </p:nvSpPr>
          <p:spPr>
            <a:xfrm>
              <a:off x="0" y="-38100"/>
              <a:ext cx="894124" cy="112637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49" name="Google Shape;249;p14"/>
          <p:cNvGrpSpPr/>
          <p:nvPr/>
        </p:nvGrpSpPr>
        <p:grpSpPr>
          <a:xfrm>
            <a:off x="13993737" y="5439400"/>
            <a:ext cx="3638631" cy="4276713"/>
            <a:chOff x="0" y="-38100"/>
            <a:chExt cx="958323" cy="1126377"/>
          </a:xfrm>
        </p:grpSpPr>
        <p:sp>
          <p:nvSpPr>
            <p:cNvPr id="250" name="Google Shape;250;p14"/>
            <p:cNvSpPr/>
            <p:nvPr/>
          </p:nvSpPr>
          <p:spPr>
            <a:xfrm>
              <a:off x="0" y="0"/>
              <a:ext cx="958323" cy="1088277"/>
            </a:xfrm>
            <a:custGeom>
              <a:rect b="b" l="l" r="r" t="t"/>
              <a:pathLst>
                <a:path extrusionOk="0" h="1088277" w="958323">
                  <a:moveTo>
                    <a:pt x="108513" y="0"/>
                  </a:moveTo>
                  <a:lnTo>
                    <a:pt x="849810" y="0"/>
                  </a:lnTo>
                  <a:cubicBezTo>
                    <a:pt x="878589" y="0"/>
                    <a:pt x="906190" y="11433"/>
                    <a:pt x="926540" y="31783"/>
                  </a:cubicBezTo>
                  <a:cubicBezTo>
                    <a:pt x="946890" y="52133"/>
                    <a:pt x="958323" y="79733"/>
                    <a:pt x="958323" y="108513"/>
                  </a:cubicBezTo>
                  <a:lnTo>
                    <a:pt x="958323" y="979764"/>
                  </a:lnTo>
                  <a:cubicBezTo>
                    <a:pt x="958323" y="1039694"/>
                    <a:pt x="909740" y="1088277"/>
                    <a:pt x="849810" y="1088277"/>
                  </a:cubicBezTo>
                  <a:lnTo>
                    <a:pt x="108513" y="1088277"/>
                  </a:lnTo>
                  <a:cubicBezTo>
                    <a:pt x="79733" y="1088277"/>
                    <a:pt x="52133" y="1076845"/>
                    <a:pt x="31783" y="1056495"/>
                  </a:cubicBezTo>
                  <a:cubicBezTo>
                    <a:pt x="11433" y="1036144"/>
                    <a:pt x="0" y="1008544"/>
                    <a:pt x="0" y="979764"/>
                  </a:cubicBezTo>
                  <a:lnTo>
                    <a:pt x="0" y="108513"/>
                  </a:lnTo>
                  <a:cubicBezTo>
                    <a:pt x="0" y="48583"/>
                    <a:pt x="48583" y="0"/>
                    <a:pt x="108513" y="0"/>
                  </a:cubicBezTo>
                  <a:close/>
                </a:path>
              </a:pathLst>
            </a:custGeom>
            <a:solidFill>
              <a:srgbClr val="FCC8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4"/>
            <p:cNvSpPr txBox="1"/>
            <p:nvPr/>
          </p:nvSpPr>
          <p:spPr>
            <a:xfrm>
              <a:off x="0" y="-38100"/>
              <a:ext cx="958323" cy="112637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2" name="Google Shape;252;p14"/>
          <p:cNvSpPr txBox="1"/>
          <p:nvPr/>
        </p:nvSpPr>
        <p:spPr>
          <a:xfrm>
            <a:off x="772151" y="893969"/>
            <a:ext cx="11289886" cy="1140460"/>
          </a:xfrm>
          <a:prstGeom prst="rect">
            <a:avLst/>
          </a:prstGeom>
          <a:noFill/>
          <a:ln>
            <a:noFill/>
          </a:ln>
        </p:spPr>
        <p:txBody>
          <a:bodyPr anchorCtr="0" anchor="t" bIns="0" lIns="0" spcFirstLastPara="1" rIns="0" wrap="square" tIns="0">
            <a:spAutoFit/>
          </a:bodyPr>
          <a:lstStyle/>
          <a:p>
            <a:pPr indent="0" lvl="0" marL="0" marR="0" rtl="0" algn="l">
              <a:lnSpc>
                <a:spcPct val="109000"/>
              </a:lnSpc>
              <a:spcBef>
                <a:spcPts val="0"/>
              </a:spcBef>
              <a:spcAft>
                <a:spcPts val="0"/>
              </a:spcAft>
              <a:buNone/>
            </a:pPr>
            <a:r>
              <a:rPr b="0" i="0" lang="en-US" sz="8000" u="none" cap="none" strike="noStrike">
                <a:solidFill>
                  <a:srgbClr val="000000"/>
                </a:solidFill>
                <a:latin typeface="Arial"/>
                <a:ea typeface="Arial"/>
                <a:cs typeface="Arial"/>
                <a:sym typeface="Arial"/>
              </a:rPr>
              <a:t>OTHER FEATURES:</a:t>
            </a:r>
            <a:endParaRPr/>
          </a:p>
        </p:txBody>
      </p:sp>
      <p:sp>
        <p:nvSpPr>
          <p:cNvPr id="253" name="Google Shape;253;p14"/>
          <p:cNvSpPr txBox="1"/>
          <p:nvPr/>
        </p:nvSpPr>
        <p:spPr>
          <a:xfrm>
            <a:off x="6621304" y="6067425"/>
            <a:ext cx="2994781" cy="319087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000" u="none" cap="none" strike="noStrike">
                <a:solidFill>
                  <a:srgbClr val="000000"/>
                </a:solidFill>
                <a:latin typeface="Arial"/>
                <a:ea typeface="Arial"/>
                <a:cs typeface="Arial"/>
                <a:sym typeface="Arial"/>
              </a:rPr>
              <a:t>SYNCHRONIZED OF LOADING AND SAVING THE PROGRESS OF THE USER USING A TXTFILE</a:t>
            </a:r>
            <a:endParaRPr/>
          </a:p>
        </p:txBody>
      </p:sp>
      <p:sp>
        <p:nvSpPr>
          <p:cNvPr id="254" name="Google Shape;254;p14"/>
          <p:cNvSpPr txBox="1"/>
          <p:nvPr/>
        </p:nvSpPr>
        <p:spPr>
          <a:xfrm>
            <a:off x="10386714" y="6105525"/>
            <a:ext cx="3350647" cy="159067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000" u="none" cap="none" strike="noStrike">
                <a:solidFill>
                  <a:srgbClr val="000000"/>
                </a:solidFill>
                <a:latin typeface="Arial"/>
                <a:ea typeface="Arial"/>
                <a:cs typeface="Arial"/>
                <a:sym typeface="Arial"/>
              </a:rPr>
              <a:t>HAS BACKGROUND MUSIC TO ENJOY</a:t>
            </a:r>
            <a:endParaRPr/>
          </a:p>
        </p:txBody>
      </p:sp>
      <p:sp>
        <p:nvSpPr>
          <p:cNvPr id="255" name="Google Shape;255;p14"/>
          <p:cNvSpPr txBox="1"/>
          <p:nvPr/>
        </p:nvSpPr>
        <p:spPr>
          <a:xfrm>
            <a:off x="6634717" y="4405854"/>
            <a:ext cx="1483977" cy="887095"/>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0" i="0" lang="en-US" sz="5199" u="none" cap="none" strike="noStrike">
                <a:solidFill>
                  <a:srgbClr val="EF5454"/>
                </a:solidFill>
                <a:latin typeface="Arial"/>
                <a:ea typeface="Arial"/>
                <a:cs typeface="Arial"/>
                <a:sym typeface="Arial"/>
              </a:rPr>
              <a:t>01.</a:t>
            </a:r>
            <a:endParaRPr/>
          </a:p>
        </p:txBody>
      </p:sp>
      <p:sp>
        <p:nvSpPr>
          <p:cNvPr id="256" name="Google Shape;256;p14"/>
          <p:cNvSpPr txBox="1"/>
          <p:nvPr/>
        </p:nvSpPr>
        <p:spPr>
          <a:xfrm>
            <a:off x="10242592" y="4405854"/>
            <a:ext cx="1488332" cy="887095"/>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0" i="0" lang="en-US" sz="5199" u="none" cap="none" strike="noStrike">
                <a:solidFill>
                  <a:srgbClr val="EF5454"/>
                </a:solidFill>
                <a:latin typeface="Arial"/>
                <a:ea typeface="Arial"/>
                <a:cs typeface="Arial"/>
                <a:sym typeface="Arial"/>
              </a:rPr>
              <a:t>02.</a:t>
            </a:r>
            <a:endParaRPr/>
          </a:p>
        </p:txBody>
      </p:sp>
      <p:sp>
        <p:nvSpPr>
          <p:cNvPr id="257" name="Google Shape;257;p14"/>
          <p:cNvSpPr txBox="1"/>
          <p:nvPr/>
        </p:nvSpPr>
        <p:spPr>
          <a:xfrm>
            <a:off x="14057716" y="4405854"/>
            <a:ext cx="1410293" cy="887095"/>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0" i="0" lang="en-US" sz="5199" u="none" cap="none" strike="noStrike">
                <a:solidFill>
                  <a:srgbClr val="EF5454"/>
                </a:solidFill>
                <a:latin typeface="Arial"/>
                <a:ea typeface="Arial"/>
                <a:cs typeface="Arial"/>
                <a:sym typeface="Arial"/>
              </a:rPr>
              <a:t>03.</a:t>
            </a:r>
            <a:endParaRPr/>
          </a:p>
        </p:txBody>
      </p:sp>
      <p:sp>
        <p:nvSpPr>
          <p:cNvPr id="258" name="Google Shape;258;p14"/>
          <p:cNvSpPr/>
          <p:nvPr/>
        </p:nvSpPr>
        <p:spPr>
          <a:xfrm flipH="1">
            <a:off x="-830833" y="4981943"/>
            <a:ext cx="6787817" cy="5498132"/>
          </a:xfrm>
          <a:custGeom>
            <a:rect b="b" l="l" r="r" t="t"/>
            <a:pathLst>
              <a:path extrusionOk="0" h="5498132" w="6787817">
                <a:moveTo>
                  <a:pt x="6787817" y="0"/>
                </a:moveTo>
                <a:lnTo>
                  <a:pt x="0" y="0"/>
                </a:lnTo>
                <a:lnTo>
                  <a:pt x="0" y="5498132"/>
                </a:lnTo>
                <a:lnTo>
                  <a:pt x="6787817" y="5498132"/>
                </a:lnTo>
                <a:lnTo>
                  <a:pt x="6787817" y="0"/>
                </a:lnTo>
                <a:close/>
              </a:path>
            </a:pathLst>
          </a:custGeom>
          <a:blipFill rotWithShape="1">
            <a:blip r:embed="rId3">
              <a:alphaModFix/>
            </a:blip>
            <a:stretch>
              <a:fillRect b="0" l="0" r="0" t="0"/>
            </a:stretch>
          </a:blipFill>
          <a:ln>
            <a:noFill/>
          </a:ln>
        </p:spPr>
      </p:sp>
      <p:sp>
        <p:nvSpPr>
          <p:cNvPr id="259" name="Google Shape;259;p14"/>
          <p:cNvSpPr txBox="1"/>
          <p:nvPr/>
        </p:nvSpPr>
        <p:spPr>
          <a:xfrm>
            <a:off x="14270761" y="6105525"/>
            <a:ext cx="3350647" cy="105727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000" u="none" cap="none" strike="noStrike">
                <a:solidFill>
                  <a:srgbClr val="000000"/>
                </a:solidFill>
                <a:latin typeface="Arial"/>
                <a:ea typeface="Arial"/>
                <a:cs typeface="Arial"/>
                <a:sym typeface="Arial"/>
              </a:rPr>
              <a:t>CAN UPDATE/EDIT CAT’S NAME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1F1"/>
        </a:solidFill>
      </p:bgPr>
    </p:bg>
    <p:spTree>
      <p:nvGrpSpPr>
        <p:cNvPr id="263" name="Shape 263"/>
        <p:cNvGrpSpPr/>
        <p:nvPr/>
      </p:nvGrpSpPr>
      <p:grpSpPr>
        <a:xfrm>
          <a:off x="0" y="0"/>
          <a:ext cx="0" cy="0"/>
          <a:chOff x="0" y="0"/>
          <a:chExt cx="0" cy="0"/>
        </a:xfrm>
      </p:grpSpPr>
      <p:sp>
        <p:nvSpPr>
          <p:cNvPr id="264" name="Google Shape;264;p15"/>
          <p:cNvSpPr/>
          <p:nvPr/>
        </p:nvSpPr>
        <p:spPr>
          <a:xfrm>
            <a:off x="607690" y="6077579"/>
            <a:ext cx="5455392" cy="4452964"/>
          </a:xfrm>
          <a:custGeom>
            <a:rect b="b" l="l" r="r" t="t"/>
            <a:pathLst>
              <a:path extrusionOk="0" h="4452964" w="5455392">
                <a:moveTo>
                  <a:pt x="0" y="0"/>
                </a:moveTo>
                <a:lnTo>
                  <a:pt x="5455392" y="0"/>
                </a:lnTo>
                <a:lnTo>
                  <a:pt x="5455392" y="4452964"/>
                </a:lnTo>
                <a:lnTo>
                  <a:pt x="0" y="4452964"/>
                </a:lnTo>
                <a:lnTo>
                  <a:pt x="0" y="0"/>
                </a:lnTo>
                <a:close/>
              </a:path>
            </a:pathLst>
          </a:custGeom>
          <a:blipFill rotWithShape="1">
            <a:blip r:embed="rId3">
              <a:alphaModFix/>
            </a:blip>
            <a:stretch>
              <a:fillRect b="0" l="0" r="0" t="0"/>
            </a:stretch>
          </a:blipFill>
          <a:ln>
            <a:noFill/>
          </a:ln>
        </p:spPr>
      </p:sp>
      <p:sp>
        <p:nvSpPr>
          <p:cNvPr id="265" name="Google Shape;265;p15"/>
          <p:cNvSpPr txBox="1"/>
          <p:nvPr/>
        </p:nvSpPr>
        <p:spPr>
          <a:xfrm>
            <a:off x="376802" y="285639"/>
            <a:ext cx="16882498" cy="1140460"/>
          </a:xfrm>
          <a:prstGeom prst="rect">
            <a:avLst/>
          </a:prstGeom>
          <a:noFill/>
          <a:ln>
            <a:noFill/>
          </a:ln>
        </p:spPr>
        <p:txBody>
          <a:bodyPr anchorCtr="0" anchor="t" bIns="0" lIns="0" spcFirstLastPara="1" rIns="0" wrap="square" tIns="0">
            <a:spAutoFit/>
          </a:bodyPr>
          <a:lstStyle/>
          <a:p>
            <a:pPr indent="0" lvl="0" marL="0" marR="0" rtl="0" algn="l">
              <a:lnSpc>
                <a:spcPct val="109000"/>
              </a:lnSpc>
              <a:spcBef>
                <a:spcPts val="0"/>
              </a:spcBef>
              <a:spcAft>
                <a:spcPts val="0"/>
              </a:spcAft>
              <a:buNone/>
            </a:pPr>
            <a:r>
              <a:rPr b="0" i="0" lang="en-US" sz="8000" u="none" cap="none" strike="noStrike">
                <a:solidFill>
                  <a:srgbClr val="000000"/>
                </a:solidFill>
                <a:latin typeface="Arial"/>
                <a:ea typeface="Arial"/>
                <a:cs typeface="Arial"/>
                <a:sym typeface="Arial"/>
              </a:rPr>
              <a:t>FEATURES IN THE FUTURE:</a:t>
            </a:r>
            <a:endParaRPr/>
          </a:p>
        </p:txBody>
      </p:sp>
      <p:grpSp>
        <p:nvGrpSpPr>
          <p:cNvPr id="266" name="Google Shape;266;p15"/>
          <p:cNvGrpSpPr/>
          <p:nvPr/>
        </p:nvGrpSpPr>
        <p:grpSpPr>
          <a:xfrm>
            <a:off x="6610974" y="1136778"/>
            <a:ext cx="10648326" cy="9438294"/>
            <a:chOff x="0" y="-76200"/>
            <a:chExt cx="2804497" cy="2485806"/>
          </a:xfrm>
        </p:grpSpPr>
        <p:sp>
          <p:nvSpPr>
            <p:cNvPr id="267" name="Google Shape;267;p15"/>
            <p:cNvSpPr/>
            <p:nvPr/>
          </p:nvSpPr>
          <p:spPr>
            <a:xfrm>
              <a:off x="0" y="0"/>
              <a:ext cx="2804497" cy="2409606"/>
            </a:xfrm>
            <a:custGeom>
              <a:rect b="b" l="l" r="r" t="t"/>
              <a:pathLst>
                <a:path extrusionOk="0" h="2409606" w="2804497">
                  <a:moveTo>
                    <a:pt x="37080" y="0"/>
                  </a:moveTo>
                  <a:lnTo>
                    <a:pt x="2767418" y="0"/>
                  </a:lnTo>
                  <a:cubicBezTo>
                    <a:pt x="2787896" y="0"/>
                    <a:pt x="2804497" y="16601"/>
                    <a:pt x="2804497" y="37080"/>
                  </a:cubicBezTo>
                  <a:lnTo>
                    <a:pt x="2804497" y="2372526"/>
                  </a:lnTo>
                  <a:cubicBezTo>
                    <a:pt x="2804497" y="2382360"/>
                    <a:pt x="2800591" y="2391792"/>
                    <a:pt x="2793637" y="2398745"/>
                  </a:cubicBezTo>
                  <a:cubicBezTo>
                    <a:pt x="2786683" y="2405699"/>
                    <a:pt x="2777252" y="2409606"/>
                    <a:pt x="2767418" y="2409606"/>
                  </a:cubicBezTo>
                  <a:lnTo>
                    <a:pt x="37080" y="2409606"/>
                  </a:lnTo>
                  <a:cubicBezTo>
                    <a:pt x="27246" y="2409606"/>
                    <a:pt x="17814" y="2405699"/>
                    <a:pt x="10860" y="2398745"/>
                  </a:cubicBezTo>
                  <a:cubicBezTo>
                    <a:pt x="3907" y="2391792"/>
                    <a:pt x="0" y="2382360"/>
                    <a:pt x="0" y="2372526"/>
                  </a:cubicBezTo>
                  <a:lnTo>
                    <a:pt x="0" y="37080"/>
                  </a:lnTo>
                  <a:cubicBezTo>
                    <a:pt x="0" y="27246"/>
                    <a:pt x="3907" y="17814"/>
                    <a:pt x="10860" y="10860"/>
                  </a:cubicBezTo>
                  <a:cubicBezTo>
                    <a:pt x="17814" y="3907"/>
                    <a:pt x="27246" y="0"/>
                    <a:pt x="37080" y="0"/>
                  </a:cubicBezTo>
                  <a:close/>
                </a:path>
              </a:pathLst>
            </a:custGeom>
            <a:solidFill>
              <a:srgbClr val="FCC8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5"/>
            <p:cNvSpPr txBox="1"/>
            <p:nvPr/>
          </p:nvSpPr>
          <p:spPr>
            <a:xfrm>
              <a:off x="0" y="-76200"/>
              <a:ext cx="2804497" cy="2485806"/>
            </a:xfrm>
            <a:prstGeom prst="rect">
              <a:avLst/>
            </a:prstGeom>
            <a:noFill/>
            <a:ln>
              <a:noFill/>
            </a:ln>
          </p:spPr>
          <p:txBody>
            <a:bodyPr anchorCtr="0" anchor="ctr" bIns="50800" lIns="50800" spcFirstLastPara="1" rIns="50800" wrap="square" tIns="50800">
              <a:noAutofit/>
            </a:bodyPr>
            <a:lstStyle/>
            <a:p>
              <a:pPr indent="0" lvl="0" marL="0" marR="0" rtl="0" algn="ctr">
                <a:lnSpc>
                  <a:spcPct val="2955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ctr">
                <a:lnSpc>
                  <a:spcPct val="140010"/>
                </a:lnSpc>
                <a:spcBef>
                  <a:spcPts val="0"/>
                </a:spcBef>
                <a:spcAft>
                  <a:spcPts val="0"/>
                </a:spcAft>
                <a:buNone/>
              </a:pPr>
              <a:r>
                <a:rPr b="0" i="0" lang="en-US" sz="3799" u="none" cap="none" strike="noStrike">
                  <a:solidFill>
                    <a:srgbClr val="000000"/>
                  </a:solidFill>
                  <a:latin typeface="Arial"/>
                  <a:ea typeface="Arial"/>
                  <a:cs typeface="Arial"/>
                  <a:sym typeface="Arial"/>
                </a:rPr>
                <a:t>1.Add a Delete Feature that can sync properly with load and save feature.</a:t>
              </a:r>
              <a:endParaRPr/>
            </a:p>
            <a:p>
              <a:pPr indent="0" lvl="0" marL="0" marR="0" rtl="0" algn="ctr">
                <a:lnSpc>
                  <a:spcPct val="140010"/>
                </a:lnSpc>
                <a:spcBef>
                  <a:spcPts val="0"/>
                </a:spcBef>
                <a:spcAft>
                  <a:spcPts val="0"/>
                </a:spcAft>
                <a:buNone/>
              </a:pPr>
              <a:r>
                <a:rPr b="0" i="0" lang="en-US" sz="3799" u="none" cap="none" strike="noStrike">
                  <a:solidFill>
                    <a:srgbClr val="000000"/>
                  </a:solidFill>
                  <a:latin typeface="Arial"/>
                  <a:ea typeface="Arial"/>
                  <a:cs typeface="Arial"/>
                  <a:sym typeface="Arial"/>
                </a:rPr>
                <a:t>2.Add more variety of cats and objects available in the Pet Shop.</a:t>
              </a:r>
              <a:endParaRPr/>
            </a:p>
            <a:p>
              <a:pPr indent="0" lvl="0" marL="0" marR="0" rtl="0" algn="ctr">
                <a:lnSpc>
                  <a:spcPct val="140010"/>
                </a:lnSpc>
                <a:spcBef>
                  <a:spcPts val="0"/>
                </a:spcBef>
                <a:spcAft>
                  <a:spcPts val="0"/>
                </a:spcAft>
                <a:buNone/>
              </a:pPr>
              <a:r>
                <a:rPr b="0" i="0" lang="en-US" sz="3799" u="none" cap="none" strike="noStrike">
                  <a:solidFill>
                    <a:srgbClr val="000000"/>
                  </a:solidFill>
                  <a:latin typeface="Arial"/>
                  <a:ea typeface="Arial"/>
                  <a:cs typeface="Arial"/>
                  <a:sym typeface="Arial"/>
                </a:rPr>
                <a:t>3.Add an increase and decrease loop currency mechanism.</a:t>
              </a:r>
              <a:endParaRPr/>
            </a:p>
            <a:p>
              <a:pPr indent="0" lvl="0" marL="0" marR="0" rtl="0" algn="ctr">
                <a:lnSpc>
                  <a:spcPct val="140010"/>
                </a:lnSpc>
                <a:spcBef>
                  <a:spcPts val="0"/>
                </a:spcBef>
                <a:spcAft>
                  <a:spcPts val="0"/>
                </a:spcAft>
                <a:buNone/>
              </a:pPr>
              <a:r>
                <a:rPr b="0" i="0" lang="en-US" sz="3799" u="none" cap="none" strike="noStrike">
                  <a:solidFill>
                    <a:srgbClr val="000000"/>
                  </a:solidFill>
                  <a:latin typeface="Arial"/>
                  <a:ea typeface="Arial"/>
                  <a:cs typeface="Arial"/>
                  <a:sym typeface="Arial"/>
                </a:rPr>
                <a:t>4.Cats and objects are no longer placed in fix location and can be placed depending on the user’s preference.</a:t>
              </a:r>
              <a:endParaRPr/>
            </a:p>
            <a:p>
              <a:pPr indent="0" lvl="0" marL="0" marR="0" rtl="0" algn="ctr">
                <a:lnSpc>
                  <a:spcPct val="140010"/>
                </a:lnSpc>
                <a:spcBef>
                  <a:spcPts val="0"/>
                </a:spcBef>
                <a:spcAft>
                  <a:spcPts val="0"/>
                </a:spcAft>
                <a:buNone/>
              </a:pPr>
              <a:r>
                <a:rPr b="0" i="0" lang="en-US" sz="3799" u="none" cap="none" strike="noStrike">
                  <a:solidFill>
                    <a:srgbClr val="000000"/>
                  </a:solidFill>
                  <a:latin typeface="Arial"/>
                  <a:ea typeface="Arial"/>
                  <a:cs typeface="Arial"/>
                  <a:sym typeface="Arial"/>
                </a:rPr>
                <a:t>5.More options to interact with cats.</a:t>
              </a:r>
              <a:endParaRPr/>
            </a:p>
            <a:p>
              <a:pPr indent="0" lvl="0" marL="0" marR="0" rtl="0" algn="ctr">
                <a:lnSpc>
                  <a:spcPct val="140010"/>
                </a:lnSpc>
                <a:spcBef>
                  <a:spcPts val="0"/>
                </a:spcBef>
                <a:spcAft>
                  <a:spcPts val="0"/>
                </a:spcAft>
                <a:buNone/>
              </a:pPr>
              <a:r>
                <a:rPr b="0" i="0" lang="en-US" sz="3799" u="none" cap="none" strike="noStrike">
                  <a:solidFill>
                    <a:srgbClr val="000000"/>
                  </a:solidFill>
                  <a:latin typeface="Arial"/>
                  <a:ea typeface="Arial"/>
                  <a:cs typeface="Arial"/>
                  <a:sym typeface="Arial"/>
                </a:rPr>
                <a:t>6.Background has variety.</a:t>
              </a:r>
              <a:endParaRPr/>
            </a:p>
            <a:p>
              <a:pPr indent="0" lvl="0" marL="0" marR="0" rtl="0" algn="ctr">
                <a:lnSpc>
                  <a:spcPct val="140010"/>
                </a:lnSpc>
                <a:spcBef>
                  <a:spcPts val="0"/>
                </a:spcBef>
                <a:spcAft>
                  <a:spcPts val="0"/>
                </a:spcAft>
                <a:buNone/>
              </a:pPr>
              <a:r>
                <a:rPr b="0" i="0" lang="en-US" sz="3799" u="none" cap="none" strike="noStrike">
                  <a:solidFill>
                    <a:srgbClr val="000000"/>
                  </a:solidFill>
                  <a:latin typeface="Arial"/>
                  <a:ea typeface="Arial"/>
                  <a:cs typeface="Arial"/>
                  <a:sym typeface="Arial"/>
                </a:rPr>
                <a:t>7.More Background Music.</a:t>
              </a:r>
              <a:endParaRPr/>
            </a:p>
            <a:p>
              <a:pPr indent="0" lvl="0" marL="0" marR="0" rtl="0" algn="ctr">
                <a:lnSpc>
                  <a:spcPct val="69992"/>
                </a:lnSpc>
                <a:spcBef>
                  <a:spcPts val="0"/>
                </a:spcBef>
                <a:spcAft>
                  <a:spcPts val="0"/>
                </a:spcAft>
                <a:buNone/>
              </a:pPr>
              <a:r>
                <a:t/>
              </a:r>
              <a:endParaRPr b="0" i="0" sz="3799" u="none" cap="none" strike="noStrike">
                <a:solidFill>
                  <a:srgbClr val="000000"/>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1F1"/>
        </a:solidFill>
      </p:bgPr>
    </p:bg>
    <p:spTree>
      <p:nvGrpSpPr>
        <p:cNvPr id="272" name="Shape 272"/>
        <p:cNvGrpSpPr/>
        <p:nvPr/>
      </p:nvGrpSpPr>
      <p:grpSpPr>
        <a:xfrm>
          <a:off x="0" y="0"/>
          <a:ext cx="0" cy="0"/>
          <a:chOff x="0" y="0"/>
          <a:chExt cx="0" cy="0"/>
        </a:xfrm>
      </p:grpSpPr>
      <p:sp>
        <p:nvSpPr>
          <p:cNvPr id="273" name="Google Shape;273;p16"/>
          <p:cNvSpPr txBox="1"/>
          <p:nvPr/>
        </p:nvSpPr>
        <p:spPr>
          <a:xfrm>
            <a:off x="450085" y="2510802"/>
            <a:ext cx="16809215" cy="6994599"/>
          </a:xfrm>
          <a:prstGeom prst="rect">
            <a:avLst/>
          </a:prstGeom>
          <a:noFill/>
          <a:ln>
            <a:noFill/>
          </a:ln>
        </p:spPr>
        <p:txBody>
          <a:bodyPr anchorCtr="0" anchor="t" bIns="0" lIns="0" spcFirstLastPara="1" rIns="0" wrap="square" tIns="0">
            <a:spAutoFit/>
          </a:bodyPr>
          <a:lstStyle/>
          <a:p>
            <a:pPr indent="0" lvl="0" marL="0" marR="0" rtl="0" algn="l">
              <a:lnSpc>
                <a:spcPct val="139977"/>
              </a:lnSpc>
              <a:spcBef>
                <a:spcPts val="0"/>
              </a:spcBef>
              <a:spcAft>
                <a:spcPts val="0"/>
              </a:spcAft>
              <a:buNone/>
            </a:pPr>
            <a:r>
              <a:rPr b="1" i="0" lang="en-US" sz="3622" u="none" cap="none" strike="noStrike">
                <a:solidFill>
                  <a:srgbClr val="2378E7"/>
                </a:solidFill>
                <a:latin typeface="Open Sans ExtraBold"/>
                <a:ea typeface="Open Sans ExtraBold"/>
                <a:cs typeface="Open Sans ExtraBold"/>
                <a:sym typeface="Open Sans ExtraBold"/>
              </a:rPr>
              <a:t>https://www.cdc.gov/mentalhealth/learn/index.htm </a:t>
            </a:r>
            <a:endParaRPr/>
          </a:p>
          <a:p>
            <a:pPr indent="0" lvl="0" marL="0" marR="0" rtl="0" algn="l">
              <a:lnSpc>
                <a:spcPct val="139977"/>
              </a:lnSpc>
              <a:spcBef>
                <a:spcPts val="0"/>
              </a:spcBef>
              <a:spcAft>
                <a:spcPts val="0"/>
              </a:spcAft>
              <a:buNone/>
            </a:pPr>
            <a:r>
              <a:t/>
            </a:r>
            <a:endParaRPr b="1" i="0" sz="3622" u="none" cap="none" strike="noStrike">
              <a:solidFill>
                <a:srgbClr val="2378E7"/>
              </a:solidFill>
              <a:latin typeface="Open Sans ExtraBold"/>
              <a:ea typeface="Open Sans ExtraBold"/>
              <a:cs typeface="Open Sans ExtraBold"/>
              <a:sym typeface="Open Sans ExtraBold"/>
            </a:endParaRPr>
          </a:p>
          <a:p>
            <a:pPr indent="0" lvl="0" marL="0" marR="0" rtl="0" algn="l">
              <a:lnSpc>
                <a:spcPct val="139977"/>
              </a:lnSpc>
              <a:spcBef>
                <a:spcPts val="0"/>
              </a:spcBef>
              <a:spcAft>
                <a:spcPts val="0"/>
              </a:spcAft>
              <a:buNone/>
            </a:pPr>
            <a:r>
              <a:rPr b="1" i="0" lang="en-US" sz="3622" u="none" cap="none" strike="noStrike">
                <a:solidFill>
                  <a:srgbClr val="2378E7"/>
                </a:solidFill>
                <a:latin typeface="Open Sans ExtraBold"/>
                <a:ea typeface="Open Sans ExtraBold"/>
                <a:cs typeface="Open Sans ExtraBold"/>
                <a:sym typeface="Open Sans ExtraBold"/>
              </a:rPr>
              <a:t>https://www.ncbi.nlm.nih.gov/books/NBK559031/ </a:t>
            </a:r>
            <a:endParaRPr/>
          </a:p>
          <a:p>
            <a:pPr indent="0" lvl="0" marL="0" marR="0" rtl="0" algn="l">
              <a:lnSpc>
                <a:spcPct val="139977"/>
              </a:lnSpc>
              <a:spcBef>
                <a:spcPts val="0"/>
              </a:spcBef>
              <a:spcAft>
                <a:spcPts val="0"/>
              </a:spcAft>
              <a:buNone/>
            </a:pPr>
            <a:r>
              <a:t/>
            </a:r>
            <a:endParaRPr b="1" i="0" sz="3622" u="none" cap="none" strike="noStrike">
              <a:solidFill>
                <a:srgbClr val="2378E7"/>
              </a:solidFill>
              <a:latin typeface="Open Sans ExtraBold"/>
              <a:ea typeface="Open Sans ExtraBold"/>
              <a:cs typeface="Open Sans ExtraBold"/>
              <a:sym typeface="Open Sans ExtraBold"/>
            </a:endParaRPr>
          </a:p>
          <a:p>
            <a:pPr indent="0" lvl="0" marL="0" marR="0" rtl="0" algn="l">
              <a:lnSpc>
                <a:spcPct val="139977"/>
              </a:lnSpc>
              <a:spcBef>
                <a:spcPts val="0"/>
              </a:spcBef>
              <a:spcAft>
                <a:spcPts val="0"/>
              </a:spcAft>
              <a:buNone/>
            </a:pPr>
            <a:r>
              <a:rPr b="1" i="0" lang="en-US" sz="3622" u="none" cap="none" strike="noStrike">
                <a:solidFill>
                  <a:srgbClr val="2378E7"/>
                </a:solidFill>
                <a:latin typeface="Open Sans ExtraBold"/>
                <a:ea typeface="Open Sans ExtraBold"/>
                <a:cs typeface="Open Sans ExtraBold"/>
                <a:sym typeface="Open Sans ExtraBold"/>
              </a:rPr>
              <a:t>https://en.wikipedia.org/wiki/Pet</a:t>
            </a:r>
            <a:endParaRPr/>
          </a:p>
          <a:p>
            <a:pPr indent="0" lvl="0" marL="0" marR="0" rtl="0" algn="l">
              <a:lnSpc>
                <a:spcPct val="139977"/>
              </a:lnSpc>
              <a:spcBef>
                <a:spcPts val="0"/>
              </a:spcBef>
              <a:spcAft>
                <a:spcPts val="0"/>
              </a:spcAft>
              <a:buNone/>
            </a:pPr>
            <a:r>
              <a:t/>
            </a:r>
            <a:endParaRPr b="1" i="0" sz="3622" u="none" cap="none" strike="noStrike">
              <a:solidFill>
                <a:srgbClr val="2378E7"/>
              </a:solidFill>
              <a:latin typeface="Open Sans ExtraBold"/>
              <a:ea typeface="Open Sans ExtraBold"/>
              <a:cs typeface="Open Sans ExtraBold"/>
              <a:sym typeface="Open Sans ExtraBold"/>
            </a:endParaRPr>
          </a:p>
          <a:p>
            <a:pPr indent="0" lvl="0" marL="0" marR="0" rtl="0" algn="l">
              <a:lnSpc>
                <a:spcPct val="139977"/>
              </a:lnSpc>
              <a:spcBef>
                <a:spcPts val="0"/>
              </a:spcBef>
              <a:spcAft>
                <a:spcPts val="0"/>
              </a:spcAft>
              <a:buNone/>
            </a:pPr>
            <a:r>
              <a:rPr b="1" i="0" lang="en-US" sz="3622" u="none" cap="none" strike="noStrike">
                <a:solidFill>
                  <a:srgbClr val="2378E7"/>
                </a:solidFill>
                <a:latin typeface="Open Sans ExtraBold"/>
                <a:ea typeface="Open Sans ExtraBold"/>
                <a:cs typeface="Open Sans ExtraBold"/>
                <a:sym typeface="Open Sans ExtraBold"/>
              </a:rPr>
              <a:t> https://psychcentral.com/health/pets-and-mental-health#1.-They-help-us-feel-loved </a:t>
            </a:r>
            <a:endParaRPr/>
          </a:p>
          <a:p>
            <a:pPr indent="0" lvl="0" marL="0" marR="0" rtl="0" algn="l">
              <a:lnSpc>
                <a:spcPct val="139977"/>
              </a:lnSpc>
              <a:spcBef>
                <a:spcPts val="0"/>
              </a:spcBef>
              <a:spcAft>
                <a:spcPts val="0"/>
              </a:spcAft>
              <a:buNone/>
            </a:pPr>
            <a:r>
              <a:t/>
            </a:r>
            <a:endParaRPr b="1" i="0" sz="3622" u="none" cap="none" strike="noStrike">
              <a:solidFill>
                <a:srgbClr val="2378E7"/>
              </a:solidFill>
              <a:latin typeface="Open Sans ExtraBold"/>
              <a:ea typeface="Open Sans ExtraBold"/>
              <a:cs typeface="Open Sans ExtraBold"/>
              <a:sym typeface="Open Sans ExtraBold"/>
            </a:endParaRPr>
          </a:p>
          <a:p>
            <a:pPr indent="0" lvl="0" marL="0" marR="0" rtl="0" algn="l">
              <a:lnSpc>
                <a:spcPct val="139977"/>
              </a:lnSpc>
              <a:spcBef>
                <a:spcPts val="0"/>
              </a:spcBef>
              <a:spcAft>
                <a:spcPts val="0"/>
              </a:spcAft>
              <a:buNone/>
            </a:pPr>
            <a:r>
              <a:rPr b="1" i="0" lang="en-US" sz="3622" u="none" cap="none" strike="noStrike">
                <a:solidFill>
                  <a:srgbClr val="2378E7"/>
                </a:solidFill>
                <a:latin typeface="Open Sans ExtraBold"/>
                <a:ea typeface="Open Sans ExtraBold"/>
                <a:cs typeface="Open Sans ExtraBold"/>
                <a:sym typeface="Open Sans ExtraBold"/>
              </a:rPr>
              <a:t>https://www.psychologytoday.com/us/blog/evidence-based-living/202102/pet-could-boost-your-mental-health </a:t>
            </a:r>
            <a:endParaRPr/>
          </a:p>
        </p:txBody>
      </p:sp>
      <p:sp>
        <p:nvSpPr>
          <p:cNvPr id="274" name="Google Shape;274;p16"/>
          <p:cNvSpPr txBox="1"/>
          <p:nvPr/>
        </p:nvSpPr>
        <p:spPr>
          <a:xfrm>
            <a:off x="359854" y="743217"/>
            <a:ext cx="18831439" cy="1140460"/>
          </a:xfrm>
          <a:prstGeom prst="rect">
            <a:avLst/>
          </a:prstGeom>
          <a:noFill/>
          <a:ln>
            <a:noFill/>
          </a:ln>
        </p:spPr>
        <p:txBody>
          <a:bodyPr anchorCtr="0" anchor="t" bIns="0" lIns="0" spcFirstLastPara="1" rIns="0" wrap="square" tIns="0">
            <a:spAutoFit/>
          </a:bodyPr>
          <a:lstStyle/>
          <a:p>
            <a:pPr indent="0" lvl="0" marL="0" marR="0" rtl="0" algn="l">
              <a:lnSpc>
                <a:spcPct val="109000"/>
              </a:lnSpc>
              <a:spcBef>
                <a:spcPts val="0"/>
              </a:spcBef>
              <a:spcAft>
                <a:spcPts val="0"/>
              </a:spcAft>
              <a:buNone/>
            </a:pPr>
            <a:r>
              <a:rPr b="0" i="0" lang="en-US" sz="8000" u="none" cap="none" strike="noStrike">
                <a:solidFill>
                  <a:srgbClr val="000000"/>
                </a:solidFill>
                <a:latin typeface="Arial"/>
                <a:ea typeface="Arial"/>
                <a:cs typeface="Arial"/>
                <a:sym typeface="Arial"/>
              </a:rPr>
              <a:t>REVIEW OF RELATED LITERATURE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1F1"/>
        </a:solidFill>
      </p:bgPr>
    </p:bg>
    <p:spTree>
      <p:nvGrpSpPr>
        <p:cNvPr id="278" name="Shape 278"/>
        <p:cNvGrpSpPr/>
        <p:nvPr/>
      </p:nvGrpSpPr>
      <p:grpSpPr>
        <a:xfrm>
          <a:off x="0" y="0"/>
          <a:ext cx="0" cy="0"/>
          <a:chOff x="0" y="0"/>
          <a:chExt cx="0" cy="0"/>
        </a:xfrm>
      </p:grpSpPr>
      <p:sp>
        <p:nvSpPr>
          <p:cNvPr id="279" name="Google Shape;279;p17"/>
          <p:cNvSpPr/>
          <p:nvPr/>
        </p:nvSpPr>
        <p:spPr>
          <a:xfrm>
            <a:off x="5756296" y="755991"/>
            <a:ext cx="7005753" cy="5636303"/>
          </a:xfrm>
          <a:custGeom>
            <a:rect b="b" l="l" r="r" t="t"/>
            <a:pathLst>
              <a:path extrusionOk="0" h="5636303" w="7005753">
                <a:moveTo>
                  <a:pt x="0" y="0"/>
                </a:moveTo>
                <a:lnTo>
                  <a:pt x="7005753" y="0"/>
                </a:lnTo>
                <a:lnTo>
                  <a:pt x="7005753" y="5636302"/>
                </a:lnTo>
                <a:lnTo>
                  <a:pt x="0" y="5636302"/>
                </a:lnTo>
                <a:lnTo>
                  <a:pt x="0" y="0"/>
                </a:lnTo>
                <a:close/>
              </a:path>
            </a:pathLst>
          </a:custGeom>
          <a:blipFill rotWithShape="1">
            <a:blip r:embed="rId3">
              <a:alphaModFix/>
            </a:blip>
            <a:stretch>
              <a:fillRect b="0" l="0" r="0" t="0"/>
            </a:stretch>
          </a:blipFill>
          <a:ln>
            <a:noFill/>
          </a:ln>
        </p:spPr>
      </p:sp>
      <p:sp>
        <p:nvSpPr>
          <p:cNvPr id="280" name="Google Shape;280;p17"/>
          <p:cNvSpPr txBox="1"/>
          <p:nvPr/>
        </p:nvSpPr>
        <p:spPr>
          <a:xfrm>
            <a:off x="4206686" y="2942040"/>
            <a:ext cx="10104973" cy="1629037"/>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0" i="0" lang="en-US" sz="9519" u="none" cap="none" strike="noStrike">
                <a:solidFill>
                  <a:srgbClr val="FFFFFF"/>
                </a:solidFill>
                <a:latin typeface="Arial"/>
                <a:ea typeface="Arial"/>
                <a:cs typeface="Arial"/>
                <a:sym typeface="Arial"/>
              </a:rPr>
              <a:t>MEOW!</a:t>
            </a:r>
            <a:endParaRPr/>
          </a:p>
        </p:txBody>
      </p:sp>
      <p:sp>
        <p:nvSpPr>
          <p:cNvPr id="281" name="Google Shape;281;p17"/>
          <p:cNvSpPr/>
          <p:nvPr/>
        </p:nvSpPr>
        <p:spPr>
          <a:xfrm>
            <a:off x="-699142" y="4762787"/>
            <a:ext cx="6959638" cy="5524213"/>
          </a:xfrm>
          <a:custGeom>
            <a:rect b="b" l="l" r="r" t="t"/>
            <a:pathLst>
              <a:path extrusionOk="0" h="5524213" w="6959638">
                <a:moveTo>
                  <a:pt x="0" y="0"/>
                </a:moveTo>
                <a:lnTo>
                  <a:pt x="6959638" y="0"/>
                </a:lnTo>
                <a:lnTo>
                  <a:pt x="6959638" y="5524213"/>
                </a:lnTo>
                <a:lnTo>
                  <a:pt x="0" y="5524213"/>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1F1"/>
        </a:solidFill>
      </p:bgPr>
    </p:bg>
    <p:spTree>
      <p:nvGrpSpPr>
        <p:cNvPr id="90" name="Shape 90"/>
        <p:cNvGrpSpPr/>
        <p:nvPr/>
      </p:nvGrpSpPr>
      <p:grpSpPr>
        <a:xfrm>
          <a:off x="0" y="0"/>
          <a:ext cx="0" cy="0"/>
          <a:chOff x="0" y="0"/>
          <a:chExt cx="0" cy="0"/>
        </a:xfrm>
      </p:grpSpPr>
      <p:sp>
        <p:nvSpPr>
          <p:cNvPr id="91" name="Google Shape;91;p2"/>
          <p:cNvSpPr/>
          <p:nvPr/>
        </p:nvSpPr>
        <p:spPr>
          <a:xfrm>
            <a:off x="10299662" y="4762787"/>
            <a:ext cx="6959638" cy="5524213"/>
          </a:xfrm>
          <a:custGeom>
            <a:rect b="b" l="l" r="r" t="t"/>
            <a:pathLst>
              <a:path extrusionOk="0" h="5524213" w="6959638">
                <a:moveTo>
                  <a:pt x="0" y="0"/>
                </a:moveTo>
                <a:lnTo>
                  <a:pt x="6959638" y="0"/>
                </a:lnTo>
                <a:lnTo>
                  <a:pt x="6959638" y="5524213"/>
                </a:lnTo>
                <a:lnTo>
                  <a:pt x="0" y="5524213"/>
                </a:lnTo>
                <a:lnTo>
                  <a:pt x="0" y="0"/>
                </a:lnTo>
                <a:close/>
              </a:path>
            </a:pathLst>
          </a:custGeom>
          <a:blipFill rotWithShape="1">
            <a:blip r:embed="rId3">
              <a:alphaModFix/>
            </a:blip>
            <a:stretch>
              <a:fillRect b="0" l="0" r="0" t="0"/>
            </a:stretch>
          </a:blipFill>
          <a:ln>
            <a:noFill/>
          </a:ln>
        </p:spPr>
      </p:sp>
      <p:sp>
        <p:nvSpPr>
          <p:cNvPr id="92" name="Google Shape;92;p2"/>
          <p:cNvSpPr txBox="1"/>
          <p:nvPr/>
        </p:nvSpPr>
        <p:spPr>
          <a:xfrm>
            <a:off x="772151" y="1074944"/>
            <a:ext cx="6432805" cy="1445397"/>
          </a:xfrm>
          <a:prstGeom prst="rect">
            <a:avLst/>
          </a:prstGeom>
          <a:noFill/>
          <a:ln>
            <a:noFill/>
          </a:ln>
        </p:spPr>
        <p:txBody>
          <a:bodyPr anchorCtr="0" anchor="t" bIns="0" lIns="0" spcFirstLastPara="1" rIns="0" wrap="square" tIns="0">
            <a:spAutoFit/>
          </a:bodyPr>
          <a:lstStyle/>
          <a:p>
            <a:pPr indent="0" lvl="0" marL="0" marR="0" rtl="0" algn="l">
              <a:lnSpc>
                <a:spcPct val="96001"/>
              </a:lnSpc>
              <a:spcBef>
                <a:spcPts val="0"/>
              </a:spcBef>
              <a:spcAft>
                <a:spcPts val="0"/>
              </a:spcAft>
              <a:buNone/>
            </a:pPr>
            <a:r>
              <a:rPr b="0" i="0" lang="en-US" sz="11229" u="none" cap="none" strike="noStrike">
                <a:solidFill>
                  <a:srgbClr val="000000"/>
                </a:solidFill>
                <a:latin typeface="Arial"/>
                <a:ea typeface="Arial"/>
                <a:cs typeface="Arial"/>
                <a:sym typeface="Arial"/>
              </a:rPr>
              <a:t>Contents</a:t>
            </a:r>
            <a:endParaRPr/>
          </a:p>
        </p:txBody>
      </p:sp>
      <p:sp>
        <p:nvSpPr>
          <p:cNvPr id="93" name="Google Shape;93;p2"/>
          <p:cNvSpPr txBox="1"/>
          <p:nvPr/>
        </p:nvSpPr>
        <p:spPr>
          <a:xfrm>
            <a:off x="566977" y="4677062"/>
            <a:ext cx="10075980" cy="4487655"/>
          </a:xfrm>
          <a:prstGeom prst="rect">
            <a:avLst/>
          </a:prstGeom>
          <a:noFill/>
          <a:ln>
            <a:noFill/>
          </a:ln>
        </p:spPr>
        <p:txBody>
          <a:bodyPr anchorCtr="0" anchor="t" bIns="0" lIns="0" spcFirstLastPara="1" rIns="0" wrap="square" tIns="0">
            <a:spAutoFit/>
          </a:bodyPr>
          <a:lstStyle/>
          <a:p>
            <a:pPr indent="0" lvl="0" marL="0" marR="0" rtl="0" algn="l">
              <a:lnSpc>
                <a:spcPct val="140009"/>
              </a:lnSpc>
              <a:spcBef>
                <a:spcPts val="0"/>
              </a:spcBef>
              <a:spcAft>
                <a:spcPts val="0"/>
              </a:spcAft>
              <a:buNone/>
            </a:pPr>
            <a:r>
              <a:rPr b="0" i="0" lang="en-US" sz="4229" u="none" cap="none" strike="noStrike">
                <a:solidFill>
                  <a:srgbClr val="EF5454"/>
                </a:solidFill>
                <a:latin typeface="Arial"/>
                <a:ea typeface="Arial"/>
                <a:cs typeface="Arial"/>
                <a:sym typeface="Arial"/>
              </a:rPr>
              <a:t>1 - Introduction</a:t>
            </a:r>
            <a:endParaRPr/>
          </a:p>
          <a:p>
            <a:pPr indent="0" lvl="0" marL="0" marR="0" rtl="0" algn="l">
              <a:lnSpc>
                <a:spcPct val="140009"/>
              </a:lnSpc>
              <a:spcBef>
                <a:spcPts val="0"/>
              </a:spcBef>
              <a:spcAft>
                <a:spcPts val="0"/>
              </a:spcAft>
              <a:buNone/>
            </a:pPr>
            <a:r>
              <a:rPr b="0" i="0" lang="en-US" sz="4229" u="none" cap="none" strike="noStrike">
                <a:solidFill>
                  <a:srgbClr val="EF5454"/>
                </a:solidFill>
                <a:latin typeface="Arial"/>
                <a:ea typeface="Arial"/>
                <a:cs typeface="Arial"/>
                <a:sym typeface="Arial"/>
              </a:rPr>
              <a:t>1.1- Background of the Study</a:t>
            </a:r>
            <a:endParaRPr/>
          </a:p>
          <a:p>
            <a:pPr indent="0" lvl="0" marL="0" marR="0" rtl="0" algn="l">
              <a:lnSpc>
                <a:spcPct val="140009"/>
              </a:lnSpc>
              <a:spcBef>
                <a:spcPts val="0"/>
              </a:spcBef>
              <a:spcAft>
                <a:spcPts val="0"/>
              </a:spcAft>
              <a:buNone/>
            </a:pPr>
            <a:r>
              <a:rPr b="0" i="0" lang="en-US" sz="4229" u="none" cap="none" strike="noStrike">
                <a:solidFill>
                  <a:srgbClr val="EF5454"/>
                </a:solidFill>
                <a:latin typeface="Arial"/>
                <a:ea typeface="Arial"/>
                <a:cs typeface="Arial"/>
                <a:sym typeface="Arial"/>
              </a:rPr>
              <a:t>1.2 - Statement of Goals and Objectives</a:t>
            </a:r>
            <a:endParaRPr/>
          </a:p>
          <a:p>
            <a:pPr indent="0" lvl="0" marL="0" marR="0" rtl="0" algn="l">
              <a:lnSpc>
                <a:spcPct val="140009"/>
              </a:lnSpc>
              <a:spcBef>
                <a:spcPts val="0"/>
              </a:spcBef>
              <a:spcAft>
                <a:spcPts val="0"/>
              </a:spcAft>
              <a:buNone/>
            </a:pPr>
            <a:r>
              <a:rPr b="0" i="0" lang="en-US" sz="4229" u="none" cap="none" strike="noStrike">
                <a:solidFill>
                  <a:srgbClr val="EF5454"/>
                </a:solidFill>
                <a:latin typeface="Arial"/>
                <a:ea typeface="Arial"/>
                <a:cs typeface="Arial"/>
                <a:sym typeface="Arial"/>
              </a:rPr>
              <a:t>1.3 - System Prototyping</a:t>
            </a:r>
            <a:endParaRPr/>
          </a:p>
          <a:p>
            <a:pPr indent="0" lvl="0" marL="0" marR="0" rtl="0" algn="l">
              <a:lnSpc>
                <a:spcPct val="140009"/>
              </a:lnSpc>
              <a:spcBef>
                <a:spcPts val="0"/>
              </a:spcBef>
              <a:spcAft>
                <a:spcPts val="0"/>
              </a:spcAft>
              <a:buNone/>
            </a:pPr>
            <a:r>
              <a:rPr b="0" i="0" lang="en-US" sz="4229" u="none" cap="none" strike="noStrike">
                <a:solidFill>
                  <a:srgbClr val="EF5454"/>
                </a:solidFill>
                <a:latin typeface="Arial"/>
                <a:ea typeface="Arial"/>
                <a:cs typeface="Arial"/>
                <a:sym typeface="Arial"/>
              </a:rPr>
              <a:t>2 - Review of Related Literature</a:t>
            </a:r>
            <a:endParaRPr/>
          </a:p>
          <a:p>
            <a:pPr indent="0" lvl="0" marL="0" marR="0" rtl="0" algn="l">
              <a:lnSpc>
                <a:spcPct val="140009"/>
              </a:lnSpc>
              <a:spcBef>
                <a:spcPts val="0"/>
              </a:spcBef>
              <a:spcAft>
                <a:spcPts val="0"/>
              </a:spcAft>
              <a:buNone/>
            </a:pPr>
            <a:r>
              <a:rPr b="0" i="0" lang="en-US" sz="4229" u="none" cap="none" strike="noStrike">
                <a:solidFill>
                  <a:srgbClr val="EF5454"/>
                </a:solidFill>
                <a:latin typeface="Arial"/>
                <a:ea typeface="Arial"/>
                <a:cs typeface="Arial"/>
                <a:sym typeface="Arial"/>
              </a:rPr>
              <a:t>3. END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1F1"/>
        </a:solidFill>
      </p:bgPr>
    </p:bg>
    <p:spTree>
      <p:nvGrpSpPr>
        <p:cNvPr id="97" name="Shape 97"/>
        <p:cNvGrpSpPr/>
        <p:nvPr/>
      </p:nvGrpSpPr>
      <p:grpSpPr>
        <a:xfrm>
          <a:off x="0" y="0"/>
          <a:ext cx="0" cy="0"/>
          <a:chOff x="0" y="0"/>
          <a:chExt cx="0" cy="0"/>
        </a:xfrm>
      </p:grpSpPr>
      <p:grpSp>
        <p:nvGrpSpPr>
          <p:cNvPr id="98" name="Google Shape;98;p3"/>
          <p:cNvGrpSpPr/>
          <p:nvPr/>
        </p:nvGrpSpPr>
        <p:grpSpPr>
          <a:xfrm>
            <a:off x="469093" y="2937184"/>
            <a:ext cx="11796231" cy="7242492"/>
            <a:chOff x="0" y="-38100"/>
            <a:chExt cx="3106826" cy="1907488"/>
          </a:xfrm>
        </p:grpSpPr>
        <p:sp>
          <p:nvSpPr>
            <p:cNvPr id="99" name="Google Shape;99;p3"/>
            <p:cNvSpPr/>
            <p:nvPr/>
          </p:nvSpPr>
          <p:spPr>
            <a:xfrm>
              <a:off x="0" y="0"/>
              <a:ext cx="3106826" cy="1869388"/>
            </a:xfrm>
            <a:custGeom>
              <a:rect b="b" l="l" r="r" t="t"/>
              <a:pathLst>
                <a:path extrusionOk="0" h="1869388" w="3106826">
                  <a:moveTo>
                    <a:pt x="33472" y="0"/>
                  </a:moveTo>
                  <a:lnTo>
                    <a:pt x="3073355" y="0"/>
                  </a:lnTo>
                  <a:cubicBezTo>
                    <a:pt x="3082232" y="0"/>
                    <a:pt x="3090745" y="3526"/>
                    <a:pt x="3097023" y="9804"/>
                  </a:cubicBezTo>
                  <a:cubicBezTo>
                    <a:pt x="3103300" y="16081"/>
                    <a:pt x="3106826" y="24594"/>
                    <a:pt x="3106826" y="33472"/>
                  </a:cubicBezTo>
                  <a:lnTo>
                    <a:pt x="3106826" y="1835916"/>
                  </a:lnTo>
                  <a:cubicBezTo>
                    <a:pt x="3106826" y="1854402"/>
                    <a:pt x="3091841" y="1869388"/>
                    <a:pt x="3073355" y="1869388"/>
                  </a:cubicBezTo>
                  <a:lnTo>
                    <a:pt x="33472" y="1869388"/>
                  </a:lnTo>
                  <a:cubicBezTo>
                    <a:pt x="14986" y="1869388"/>
                    <a:pt x="0" y="1854402"/>
                    <a:pt x="0" y="1835916"/>
                  </a:cubicBezTo>
                  <a:lnTo>
                    <a:pt x="0" y="33472"/>
                  </a:lnTo>
                  <a:cubicBezTo>
                    <a:pt x="0" y="14986"/>
                    <a:pt x="14986" y="0"/>
                    <a:pt x="33472" y="0"/>
                  </a:cubicBezTo>
                  <a:close/>
                </a:path>
              </a:pathLst>
            </a:custGeom>
            <a:solidFill>
              <a:srgbClr val="EF5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3"/>
            <p:cNvSpPr txBox="1"/>
            <p:nvPr/>
          </p:nvSpPr>
          <p:spPr>
            <a:xfrm>
              <a:off x="0" y="-38100"/>
              <a:ext cx="3106826" cy="190748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1" name="Google Shape;101;p3"/>
          <p:cNvSpPr/>
          <p:nvPr/>
        </p:nvSpPr>
        <p:spPr>
          <a:xfrm>
            <a:off x="11058468" y="1637030"/>
            <a:ext cx="2917668" cy="2830138"/>
          </a:xfrm>
          <a:custGeom>
            <a:rect b="b" l="l" r="r" t="t"/>
            <a:pathLst>
              <a:path extrusionOk="0" h="2830138" w="2917668">
                <a:moveTo>
                  <a:pt x="0" y="0"/>
                </a:moveTo>
                <a:lnTo>
                  <a:pt x="2917668" y="0"/>
                </a:lnTo>
                <a:lnTo>
                  <a:pt x="2917668" y="2830138"/>
                </a:lnTo>
                <a:lnTo>
                  <a:pt x="0" y="2830138"/>
                </a:lnTo>
                <a:lnTo>
                  <a:pt x="0" y="0"/>
                </a:lnTo>
                <a:close/>
              </a:path>
            </a:pathLst>
          </a:custGeom>
          <a:blipFill rotWithShape="1">
            <a:blip r:embed="rId3">
              <a:alphaModFix/>
            </a:blip>
            <a:stretch>
              <a:fillRect b="0" l="0" r="0" t="0"/>
            </a:stretch>
          </a:blipFill>
          <a:ln>
            <a:noFill/>
          </a:ln>
        </p:spPr>
      </p:sp>
      <p:sp>
        <p:nvSpPr>
          <p:cNvPr id="102" name="Google Shape;102;p3"/>
          <p:cNvSpPr txBox="1"/>
          <p:nvPr/>
        </p:nvSpPr>
        <p:spPr>
          <a:xfrm>
            <a:off x="-380266" y="496570"/>
            <a:ext cx="11078512" cy="1140460"/>
          </a:xfrm>
          <a:prstGeom prst="rect">
            <a:avLst/>
          </a:prstGeom>
          <a:noFill/>
          <a:ln>
            <a:noFill/>
          </a:ln>
        </p:spPr>
        <p:txBody>
          <a:bodyPr anchorCtr="0" anchor="t" bIns="0" lIns="0" spcFirstLastPara="1" rIns="0" wrap="square" tIns="0">
            <a:spAutoFit/>
          </a:bodyPr>
          <a:lstStyle/>
          <a:p>
            <a:pPr indent="-863603" lvl="1" marL="1727205" marR="0" rtl="0" algn="l">
              <a:lnSpc>
                <a:spcPct val="109000"/>
              </a:lnSpc>
              <a:spcBef>
                <a:spcPts val="0"/>
              </a:spcBef>
              <a:spcAft>
                <a:spcPts val="0"/>
              </a:spcAft>
              <a:buClr>
                <a:srgbClr val="000000"/>
              </a:buClr>
              <a:buSzPts val="8000"/>
              <a:buFont typeface="Arial"/>
              <a:buChar char="•"/>
            </a:pPr>
            <a:r>
              <a:rPr b="0" i="0" lang="en-US" sz="8000" u="none" cap="none" strike="noStrike">
                <a:solidFill>
                  <a:srgbClr val="000000"/>
                </a:solidFill>
                <a:latin typeface="Arial"/>
                <a:ea typeface="Arial"/>
                <a:cs typeface="Arial"/>
                <a:sym typeface="Arial"/>
              </a:rPr>
              <a:t>INTRODUCTION</a:t>
            </a:r>
            <a:endParaRPr/>
          </a:p>
        </p:txBody>
      </p:sp>
      <p:sp>
        <p:nvSpPr>
          <p:cNvPr id="103" name="Google Shape;103;p3"/>
          <p:cNvSpPr txBox="1"/>
          <p:nvPr/>
        </p:nvSpPr>
        <p:spPr>
          <a:xfrm>
            <a:off x="863016" y="3284241"/>
            <a:ext cx="11008384" cy="8246129"/>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0" i="0" lang="en-US" sz="3199" u="none" cap="none" strike="noStrike">
                <a:solidFill>
                  <a:srgbClr val="FFFFFF"/>
                </a:solidFill>
                <a:latin typeface="Arial"/>
                <a:ea typeface="Arial"/>
                <a:cs typeface="Arial"/>
                <a:sym typeface="Arial"/>
              </a:rPr>
              <a:t>Mental health of the students plays a pivotal role in influencing their efficiency, effectiveness, and overall productivity in academic pursuits. The influences of Mental Health can also affect the student’s mood and choices. These challenges posed by academic demands can often lead to heightened stress levels, contributing to exhaustion that will lead to poor habits and choices, worsening the overall well-being of a student. In response to these concerns, the creation of a simple game involving the purchase and interaction with virtual pet cats aims to alleviate stress and provides enjoyment to improve mental health that will also improve the overall well-being of the student.</a:t>
            </a:r>
            <a:endParaRPr/>
          </a:p>
          <a:p>
            <a:pPr indent="0" lvl="0" marL="0" marR="0" rtl="0" algn="l">
              <a:lnSpc>
                <a:spcPct val="393810"/>
              </a:lnSpc>
              <a:spcBef>
                <a:spcPts val="0"/>
              </a:spcBef>
              <a:spcAft>
                <a:spcPts val="0"/>
              </a:spcAft>
              <a:buNone/>
            </a:pPr>
            <a:r>
              <a:t/>
            </a:r>
            <a:endParaRPr b="0" i="0" sz="3199" u="none" cap="none" strike="noStrike">
              <a:solidFill>
                <a:srgbClr val="FFFFFF"/>
              </a:solidFill>
              <a:latin typeface="Arial"/>
              <a:ea typeface="Arial"/>
              <a:cs typeface="Arial"/>
              <a:sym typeface="Arial"/>
            </a:endParaRPr>
          </a:p>
        </p:txBody>
      </p:sp>
      <p:sp>
        <p:nvSpPr>
          <p:cNvPr id="104" name="Google Shape;104;p3"/>
          <p:cNvSpPr txBox="1"/>
          <p:nvPr/>
        </p:nvSpPr>
        <p:spPr>
          <a:xfrm>
            <a:off x="579112" y="2442729"/>
            <a:ext cx="13688397" cy="592077"/>
          </a:xfrm>
          <a:prstGeom prst="rect">
            <a:avLst/>
          </a:prstGeom>
          <a:noFill/>
          <a:ln>
            <a:noFill/>
          </a:ln>
        </p:spPr>
        <p:txBody>
          <a:bodyPr anchorCtr="0" anchor="t" bIns="0" lIns="0" spcFirstLastPara="1" rIns="0" wrap="square" tIns="0">
            <a:spAutoFit/>
          </a:bodyPr>
          <a:lstStyle/>
          <a:p>
            <a:pPr indent="0" lvl="0" marL="0" marR="0" rtl="0" algn="l">
              <a:lnSpc>
                <a:spcPct val="109000"/>
              </a:lnSpc>
              <a:spcBef>
                <a:spcPts val="0"/>
              </a:spcBef>
              <a:spcAft>
                <a:spcPts val="0"/>
              </a:spcAft>
              <a:buNone/>
            </a:pPr>
            <a:r>
              <a:rPr b="0" i="0" lang="en-US" sz="4200" u="none" cap="none" strike="noStrike">
                <a:solidFill>
                  <a:srgbClr val="000000"/>
                </a:solidFill>
                <a:latin typeface="Arial"/>
                <a:ea typeface="Arial"/>
                <a:cs typeface="Arial"/>
                <a:sym typeface="Arial"/>
              </a:rPr>
              <a:t>1.1 BACKGROUND OF  THE STUDY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1F1"/>
        </a:solidFill>
      </p:bgPr>
    </p:bg>
    <p:spTree>
      <p:nvGrpSpPr>
        <p:cNvPr id="108" name="Shape 108"/>
        <p:cNvGrpSpPr/>
        <p:nvPr/>
      </p:nvGrpSpPr>
      <p:grpSpPr>
        <a:xfrm>
          <a:off x="0" y="0"/>
          <a:ext cx="0" cy="0"/>
          <a:chOff x="0" y="0"/>
          <a:chExt cx="0" cy="0"/>
        </a:xfrm>
      </p:grpSpPr>
      <p:grpSp>
        <p:nvGrpSpPr>
          <p:cNvPr id="109" name="Google Shape;109;p4"/>
          <p:cNvGrpSpPr/>
          <p:nvPr/>
        </p:nvGrpSpPr>
        <p:grpSpPr>
          <a:xfrm>
            <a:off x="324902" y="2570294"/>
            <a:ext cx="12025965" cy="7467582"/>
            <a:chOff x="0" y="-38100"/>
            <a:chExt cx="3167332" cy="1966771"/>
          </a:xfrm>
        </p:grpSpPr>
        <p:sp>
          <p:nvSpPr>
            <p:cNvPr id="110" name="Google Shape;110;p4"/>
            <p:cNvSpPr/>
            <p:nvPr/>
          </p:nvSpPr>
          <p:spPr>
            <a:xfrm>
              <a:off x="0" y="0"/>
              <a:ext cx="3167332" cy="1928671"/>
            </a:xfrm>
            <a:custGeom>
              <a:rect b="b" l="l" r="r" t="t"/>
              <a:pathLst>
                <a:path extrusionOk="0" h="1928671" w="3167332">
                  <a:moveTo>
                    <a:pt x="32832" y="0"/>
                  </a:moveTo>
                  <a:lnTo>
                    <a:pt x="3134500" y="0"/>
                  </a:lnTo>
                  <a:cubicBezTo>
                    <a:pt x="3152633" y="0"/>
                    <a:pt x="3167332" y="14699"/>
                    <a:pt x="3167332" y="32832"/>
                  </a:cubicBezTo>
                  <a:lnTo>
                    <a:pt x="3167332" y="1895839"/>
                  </a:lnTo>
                  <a:cubicBezTo>
                    <a:pt x="3167332" y="1913971"/>
                    <a:pt x="3152633" y="1928671"/>
                    <a:pt x="3134500" y="1928671"/>
                  </a:cubicBezTo>
                  <a:lnTo>
                    <a:pt x="32832" y="1928671"/>
                  </a:lnTo>
                  <a:cubicBezTo>
                    <a:pt x="14699" y="1928671"/>
                    <a:pt x="0" y="1913971"/>
                    <a:pt x="0" y="1895839"/>
                  </a:cubicBezTo>
                  <a:lnTo>
                    <a:pt x="0" y="32832"/>
                  </a:lnTo>
                  <a:cubicBezTo>
                    <a:pt x="0" y="14699"/>
                    <a:pt x="14699" y="0"/>
                    <a:pt x="32832" y="0"/>
                  </a:cubicBezTo>
                  <a:close/>
                </a:path>
              </a:pathLst>
            </a:custGeom>
            <a:solidFill>
              <a:srgbClr val="EF5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
            <p:cNvSpPr txBox="1"/>
            <p:nvPr/>
          </p:nvSpPr>
          <p:spPr>
            <a:xfrm>
              <a:off x="0" y="-38100"/>
              <a:ext cx="3167332" cy="196677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2" name="Google Shape;112;p4"/>
          <p:cNvSpPr/>
          <p:nvPr/>
        </p:nvSpPr>
        <p:spPr>
          <a:xfrm>
            <a:off x="12062038" y="5190109"/>
            <a:ext cx="6534476" cy="5096891"/>
          </a:xfrm>
          <a:custGeom>
            <a:rect b="b" l="l" r="r" t="t"/>
            <a:pathLst>
              <a:path extrusionOk="0" h="5096891" w="6534476">
                <a:moveTo>
                  <a:pt x="0" y="0"/>
                </a:moveTo>
                <a:lnTo>
                  <a:pt x="6534475" y="0"/>
                </a:lnTo>
                <a:lnTo>
                  <a:pt x="6534475" y="5096891"/>
                </a:lnTo>
                <a:lnTo>
                  <a:pt x="0" y="5096891"/>
                </a:lnTo>
                <a:lnTo>
                  <a:pt x="0" y="0"/>
                </a:lnTo>
                <a:close/>
              </a:path>
            </a:pathLst>
          </a:custGeom>
          <a:blipFill rotWithShape="1">
            <a:blip r:embed="rId3">
              <a:alphaModFix/>
            </a:blip>
            <a:stretch>
              <a:fillRect b="0" l="0" r="0" t="0"/>
            </a:stretch>
          </a:blipFill>
          <a:ln>
            <a:noFill/>
          </a:ln>
        </p:spPr>
      </p:sp>
      <p:sp>
        <p:nvSpPr>
          <p:cNvPr id="113" name="Google Shape;113;p4"/>
          <p:cNvSpPr txBox="1"/>
          <p:nvPr/>
        </p:nvSpPr>
        <p:spPr>
          <a:xfrm>
            <a:off x="-380266" y="496570"/>
            <a:ext cx="11078512" cy="1140460"/>
          </a:xfrm>
          <a:prstGeom prst="rect">
            <a:avLst/>
          </a:prstGeom>
          <a:noFill/>
          <a:ln>
            <a:noFill/>
          </a:ln>
        </p:spPr>
        <p:txBody>
          <a:bodyPr anchorCtr="0" anchor="t" bIns="0" lIns="0" spcFirstLastPara="1" rIns="0" wrap="square" tIns="0">
            <a:spAutoFit/>
          </a:bodyPr>
          <a:lstStyle/>
          <a:p>
            <a:pPr indent="-863603" lvl="1" marL="1727205" marR="0" rtl="0" algn="l">
              <a:lnSpc>
                <a:spcPct val="109000"/>
              </a:lnSpc>
              <a:spcBef>
                <a:spcPts val="0"/>
              </a:spcBef>
              <a:spcAft>
                <a:spcPts val="0"/>
              </a:spcAft>
              <a:buClr>
                <a:srgbClr val="000000"/>
              </a:buClr>
              <a:buSzPts val="8000"/>
              <a:buFont typeface="Arial"/>
              <a:buChar char="•"/>
            </a:pPr>
            <a:r>
              <a:rPr b="0" i="0" lang="en-US" sz="8000" u="none" cap="none" strike="noStrike">
                <a:solidFill>
                  <a:srgbClr val="000000"/>
                </a:solidFill>
                <a:latin typeface="Arial"/>
                <a:ea typeface="Arial"/>
                <a:cs typeface="Arial"/>
                <a:sym typeface="Arial"/>
              </a:rPr>
              <a:t>INTRODUCTION</a:t>
            </a:r>
            <a:endParaRPr/>
          </a:p>
        </p:txBody>
      </p:sp>
      <p:sp>
        <p:nvSpPr>
          <p:cNvPr id="114" name="Google Shape;114;p4"/>
          <p:cNvSpPr txBox="1"/>
          <p:nvPr/>
        </p:nvSpPr>
        <p:spPr>
          <a:xfrm>
            <a:off x="579112" y="2442729"/>
            <a:ext cx="13688397" cy="592077"/>
          </a:xfrm>
          <a:prstGeom prst="rect">
            <a:avLst/>
          </a:prstGeom>
          <a:noFill/>
          <a:ln>
            <a:noFill/>
          </a:ln>
        </p:spPr>
        <p:txBody>
          <a:bodyPr anchorCtr="0" anchor="t" bIns="0" lIns="0" spcFirstLastPara="1" rIns="0" wrap="square" tIns="0">
            <a:spAutoFit/>
          </a:bodyPr>
          <a:lstStyle/>
          <a:p>
            <a:pPr indent="0" lvl="0" marL="0" marR="0" rtl="0" algn="l">
              <a:lnSpc>
                <a:spcPct val="109000"/>
              </a:lnSpc>
              <a:spcBef>
                <a:spcPts val="0"/>
              </a:spcBef>
              <a:spcAft>
                <a:spcPts val="0"/>
              </a:spcAft>
              <a:buNone/>
            </a:pPr>
            <a:r>
              <a:rPr b="0" i="0" lang="en-US" sz="4200" u="none" cap="none" strike="noStrike">
                <a:solidFill>
                  <a:srgbClr val="000000"/>
                </a:solidFill>
                <a:latin typeface="Arial"/>
                <a:ea typeface="Arial"/>
                <a:cs typeface="Arial"/>
                <a:sym typeface="Arial"/>
              </a:rPr>
              <a:t>1.1 BACKGROUND OF  THE STUDY</a:t>
            </a:r>
            <a:endParaRPr/>
          </a:p>
        </p:txBody>
      </p:sp>
      <p:sp>
        <p:nvSpPr>
          <p:cNvPr id="115" name="Google Shape;115;p4"/>
          <p:cNvSpPr txBox="1"/>
          <p:nvPr/>
        </p:nvSpPr>
        <p:spPr>
          <a:xfrm>
            <a:off x="433410" y="1923203"/>
            <a:ext cx="11628628" cy="9284762"/>
          </a:xfrm>
          <a:prstGeom prst="rect">
            <a:avLst/>
          </a:prstGeom>
          <a:noFill/>
          <a:ln>
            <a:noFill/>
          </a:ln>
        </p:spPr>
        <p:txBody>
          <a:bodyPr anchorCtr="0" anchor="t" bIns="0" lIns="0" spcFirstLastPara="1" rIns="0" wrap="square" tIns="0">
            <a:spAutoFit/>
          </a:bodyPr>
          <a:lstStyle/>
          <a:p>
            <a:pPr indent="0" lvl="0" marL="0" marR="0" rtl="0" algn="l">
              <a:lnSpc>
                <a:spcPct val="648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40000"/>
              </a:lnSpc>
              <a:spcBef>
                <a:spcPts val="0"/>
              </a:spcBef>
              <a:spcAft>
                <a:spcPts val="0"/>
              </a:spcAft>
              <a:buNone/>
            </a:pPr>
            <a:r>
              <a:rPr b="0" i="0" lang="en-US" sz="3625" u="none" cap="none" strike="noStrike">
                <a:solidFill>
                  <a:srgbClr val="FFFFFF"/>
                </a:solidFill>
                <a:latin typeface="Arial"/>
                <a:ea typeface="Arial"/>
                <a:cs typeface="Arial"/>
                <a:sym typeface="Arial"/>
              </a:rPr>
              <a:t> According to Centers for Disease Control and Prevention. (n.d).” Mental health includes our emotional, psychological, and social well-being. It affects how we think, feel, and act.” This in turn affects our choices, habits, and thought. Coping mechanism is a common approach in relieving and improving the mental health of a person, however it does not actually solve the problem but makes it worse. One approach that is considered to be healthy in relieving and improving the mental health of a person is through pets. </a:t>
            </a:r>
            <a:endParaRPr/>
          </a:p>
          <a:p>
            <a:pPr indent="0" lvl="0" marL="0" marR="0" rtl="0" algn="l">
              <a:lnSpc>
                <a:spcPct val="321820"/>
              </a:lnSpc>
              <a:spcBef>
                <a:spcPts val="0"/>
              </a:spcBef>
              <a:spcAft>
                <a:spcPts val="0"/>
              </a:spcAft>
              <a:buNone/>
            </a:pPr>
            <a:r>
              <a:t/>
            </a:r>
            <a:endParaRPr b="0" i="0" sz="3625" u="none" cap="none" strike="noStrike">
              <a:solidFill>
                <a:srgbClr val="FFFFFF"/>
              </a:solidFill>
              <a:latin typeface="Arial"/>
              <a:ea typeface="Arial"/>
              <a:cs typeface="Arial"/>
              <a:sym typeface="Arial"/>
            </a:endParaRPr>
          </a:p>
        </p:txBody>
      </p:sp>
      <p:sp>
        <p:nvSpPr>
          <p:cNvPr id="116" name="Google Shape;116;p4"/>
          <p:cNvSpPr/>
          <p:nvPr/>
        </p:nvSpPr>
        <p:spPr>
          <a:xfrm>
            <a:off x="11058468" y="1637030"/>
            <a:ext cx="2917668" cy="2830138"/>
          </a:xfrm>
          <a:custGeom>
            <a:rect b="b" l="l" r="r" t="t"/>
            <a:pathLst>
              <a:path extrusionOk="0" h="2830138" w="2917668">
                <a:moveTo>
                  <a:pt x="0" y="0"/>
                </a:moveTo>
                <a:lnTo>
                  <a:pt x="2917668" y="0"/>
                </a:lnTo>
                <a:lnTo>
                  <a:pt x="2917668" y="2830138"/>
                </a:lnTo>
                <a:lnTo>
                  <a:pt x="0" y="2830138"/>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1F1"/>
        </a:solidFill>
      </p:bgPr>
    </p:bg>
    <p:spTree>
      <p:nvGrpSpPr>
        <p:cNvPr id="120" name="Shape 120"/>
        <p:cNvGrpSpPr/>
        <p:nvPr/>
      </p:nvGrpSpPr>
      <p:grpSpPr>
        <a:xfrm>
          <a:off x="0" y="0"/>
          <a:ext cx="0" cy="0"/>
          <a:chOff x="0" y="0"/>
          <a:chExt cx="0" cy="0"/>
        </a:xfrm>
      </p:grpSpPr>
      <p:grpSp>
        <p:nvGrpSpPr>
          <p:cNvPr id="121" name="Google Shape;121;p5"/>
          <p:cNvGrpSpPr/>
          <p:nvPr/>
        </p:nvGrpSpPr>
        <p:grpSpPr>
          <a:xfrm>
            <a:off x="469093" y="2937184"/>
            <a:ext cx="11796231" cy="7242492"/>
            <a:chOff x="0" y="-38100"/>
            <a:chExt cx="3106826" cy="1907488"/>
          </a:xfrm>
        </p:grpSpPr>
        <p:sp>
          <p:nvSpPr>
            <p:cNvPr id="122" name="Google Shape;122;p5"/>
            <p:cNvSpPr/>
            <p:nvPr/>
          </p:nvSpPr>
          <p:spPr>
            <a:xfrm>
              <a:off x="0" y="0"/>
              <a:ext cx="3106826" cy="1869388"/>
            </a:xfrm>
            <a:custGeom>
              <a:rect b="b" l="l" r="r" t="t"/>
              <a:pathLst>
                <a:path extrusionOk="0" h="1869388" w="3106826">
                  <a:moveTo>
                    <a:pt x="33472" y="0"/>
                  </a:moveTo>
                  <a:lnTo>
                    <a:pt x="3073355" y="0"/>
                  </a:lnTo>
                  <a:cubicBezTo>
                    <a:pt x="3082232" y="0"/>
                    <a:pt x="3090745" y="3526"/>
                    <a:pt x="3097023" y="9804"/>
                  </a:cubicBezTo>
                  <a:cubicBezTo>
                    <a:pt x="3103300" y="16081"/>
                    <a:pt x="3106826" y="24594"/>
                    <a:pt x="3106826" y="33472"/>
                  </a:cubicBezTo>
                  <a:lnTo>
                    <a:pt x="3106826" y="1835916"/>
                  </a:lnTo>
                  <a:cubicBezTo>
                    <a:pt x="3106826" y="1854402"/>
                    <a:pt x="3091841" y="1869388"/>
                    <a:pt x="3073355" y="1869388"/>
                  </a:cubicBezTo>
                  <a:lnTo>
                    <a:pt x="33472" y="1869388"/>
                  </a:lnTo>
                  <a:cubicBezTo>
                    <a:pt x="14986" y="1869388"/>
                    <a:pt x="0" y="1854402"/>
                    <a:pt x="0" y="1835916"/>
                  </a:cubicBezTo>
                  <a:lnTo>
                    <a:pt x="0" y="33472"/>
                  </a:lnTo>
                  <a:cubicBezTo>
                    <a:pt x="0" y="14986"/>
                    <a:pt x="14986" y="0"/>
                    <a:pt x="33472" y="0"/>
                  </a:cubicBezTo>
                  <a:close/>
                </a:path>
              </a:pathLst>
            </a:custGeom>
            <a:solidFill>
              <a:srgbClr val="EF5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5"/>
            <p:cNvSpPr txBox="1"/>
            <p:nvPr/>
          </p:nvSpPr>
          <p:spPr>
            <a:xfrm>
              <a:off x="0" y="-38100"/>
              <a:ext cx="3106826" cy="1907488"/>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4" name="Google Shape;124;p5"/>
          <p:cNvSpPr/>
          <p:nvPr/>
        </p:nvSpPr>
        <p:spPr>
          <a:xfrm>
            <a:off x="11058468" y="1637030"/>
            <a:ext cx="2917668" cy="2830138"/>
          </a:xfrm>
          <a:custGeom>
            <a:rect b="b" l="l" r="r" t="t"/>
            <a:pathLst>
              <a:path extrusionOk="0" h="2830138" w="2917668">
                <a:moveTo>
                  <a:pt x="0" y="0"/>
                </a:moveTo>
                <a:lnTo>
                  <a:pt x="2917668" y="0"/>
                </a:lnTo>
                <a:lnTo>
                  <a:pt x="2917668" y="2830138"/>
                </a:lnTo>
                <a:lnTo>
                  <a:pt x="0" y="2830138"/>
                </a:lnTo>
                <a:lnTo>
                  <a:pt x="0" y="0"/>
                </a:lnTo>
                <a:close/>
              </a:path>
            </a:pathLst>
          </a:custGeom>
          <a:blipFill rotWithShape="1">
            <a:blip r:embed="rId3">
              <a:alphaModFix/>
            </a:blip>
            <a:stretch>
              <a:fillRect b="0" l="0" r="0" t="0"/>
            </a:stretch>
          </a:blipFill>
          <a:ln>
            <a:noFill/>
          </a:ln>
        </p:spPr>
      </p:sp>
      <p:sp>
        <p:nvSpPr>
          <p:cNvPr id="125" name="Google Shape;125;p5"/>
          <p:cNvSpPr txBox="1"/>
          <p:nvPr/>
        </p:nvSpPr>
        <p:spPr>
          <a:xfrm>
            <a:off x="846608" y="3589293"/>
            <a:ext cx="11008384" cy="7122179"/>
          </a:xfrm>
          <a:prstGeom prst="rect">
            <a:avLst/>
          </a:prstGeom>
          <a:noFill/>
          <a:ln>
            <a:noFill/>
          </a:ln>
        </p:spPr>
        <p:txBody>
          <a:bodyPr anchorCtr="0" anchor="t" bIns="0" lIns="0" spcFirstLastPara="1" rIns="0" wrap="square" tIns="0">
            <a:spAutoFit/>
          </a:bodyPr>
          <a:lstStyle/>
          <a:p>
            <a:pPr indent="0" lvl="0" marL="0" marR="0" rtl="0" algn="l">
              <a:lnSpc>
                <a:spcPct val="140012"/>
              </a:lnSpc>
              <a:spcBef>
                <a:spcPts val="0"/>
              </a:spcBef>
              <a:spcAft>
                <a:spcPts val="0"/>
              </a:spcAft>
              <a:buNone/>
            </a:pPr>
            <a:r>
              <a:rPr b="0" i="0" lang="en-US" sz="3199" u="none" cap="none" strike="noStrike">
                <a:solidFill>
                  <a:srgbClr val="FFFFFF"/>
                </a:solidFill>
                <a:latin typeface="Arial"/>
                <a:ea typeface="Arial"/>
                <a:cs typeface="Arial"/>
                <a:sym typeface="Arial"/>
              </a:rPr>
              <a:t>According to Wikipedia (n.d). “Pets or companion animal, is an animal kept primarily for a person’s company or entertainment rather than as working animal, livestock, or laboratory animal” (“Pet”, para. 1). Pets such as dogs and cats can improve the mental health of a students that are currently exhausted or stressed because of tasks. Pets provide company, entertainment, and motivation to a student. This inspired the creation of the game; it improves the student’s mental health even without cats in their household or simply seek to improve their mental health.</a:t>
            </a:r>
            <a:endParaRPr/>
          </a:p>
          <a:p>
            <a:pPr indent="0" lvl="0" marL="0" marR="0" rtl="0" algn="l">
              <a:lnSpc>
                <a:spcPct val="393810"/>
              </a:lnSpc>
              <a:spcBef>
                <a:spcPts val="0"/>
              </a:spcBef>
              <a:spcAft>
                <a:spcPts val="0"/>
              </a:spcAft>
              <a:buNone/>
            </a:pPr>
            <a:r>
              <a:t/>
            </a:r>
            <a:endParaRPr b="0" i="0" sz="3199" u="none" cap="none" strike="noStrike">
              <a:solidFill>
                <a:srgbClr val="FFFFFF"/>
              </a:solidFill>
              <a:latin typeface="Arial"/>
              <a:ea typeface="Arial"/>
              <a:cs typeface="Arial"/>
              <a:sym typeface="Arial"/>
            </a:endParaRPr>
          </a:p>
        </p:txBody>
      </p:sp>
      <p:sp>
        <p:nvSpPr>
          <p:cNvPr id="126" name="Google Shape;126;p5"/>
          <p:cNvSpPr/>
          <p:nvPr/>
        </p:nvSpPr>
        <p:spPr>
          <a:xfrm>
            <a:off x="12517302" y="6064877"/>
            <a:ext cx="5287710" cy="4114800"/>
          </a:xfrm>
          <a:custGeom>
            <a:rect b="b" l="l" r="r" t="t"/>
            <a:pathLst>
              <a:path extrusionOk="0" h="4114800" w="5287710">
                <a:moveTo>
                  <a:pt x="0" y="0"/>
                </a:moveTo>
                <a:lnTo>
                  <a:pt x="5287710" y="0"/>
                </a:lnTo>
                <a:lnTo>
                  <a:pt x="5287710" y="4114800"/>
                </a:lnTo>
                <a:lnTo>
                  <a:pt x="0" y="4114800"/>
                </a:lnTo>
                <a:lnTo>
                  <a:pt x="0" y="0"/>
                </a:lnTo>
                <a:close/>
              </a:path>
            </a:pathLst>
          </a:custGeom>
          <a:blipFill rotWithShape="1">
            <a:blip r:embed="rId4">
              <a:alphaModFix/>
            </a:blip>
            <a:stretch>
              <a:fillRect b="0" l="0" r="0" t="0"/>
            </a:stretch>
          </a:blipFill>
          <a:ln>
            <a:noFill/>
          </a:ln>
        </p:spPr>
      </p:sp>
      <p:sp>
        <p:nvSpPr>
          <p:cNvPr id="127" name="Google Shape;127;p5"/>
          <p:cNvSpPr txBox="1"/>
          <p:nvPr/>
        </p:nvSpPr>
        <p:spPr>
          <a:xfrm>
            <a:off x="-380266" y="496570"/>
            <a:ext cx="11078512" cy="1140460"/>
          </a:xfrm>
          <a:prstGeom prst="rect">
            <a:avLst/>
          </a:prstGeom>
          <a:noFill/>
          <a:ln>
            <a:noFill/>
          </a:ln>
        </p:spPr>
        <p:txBody>
          <a:bodyPr anchorCtr="0" anchor="t" bIns="0" lIns="0" spcFirstLastPara="1" rIns="0" wrap="square" tIns="0">
            <a:spAutoFit/>
          </a:bodyPr>
          <a:lstStyle/>
          <a:p>
            <a:pPr indent="-863603" lvl="1" marL="1727205" marR="0" rtl="0" algn="l">
              <a:lnSpc>
                <a:spcPct val="109000"/>
              </a:lnSpc>
              <a:spcBef>
                <a:spcPts val="0"/>
              </a:spcBef>
              <a:spcAft>
                <a:spcPts val="0"/>
              </a:spcAft>
              <a:buClr>
                <a:srgbClr val="000000"/>
              </a:buClr>
              <a:buSzPts val="8000"/>
              <a:buFont typeface="Arial"/>
              <a:buChar char="•"/>
            </a:pPr>
            <a:r>
              <a:rPr b="0" i="0" lang="en-US" sz="8000" u="none" cap="none" strike="noStrike">
                <a:solidFill>
                  <a:srgbClr val="000000"/>
                </a:solidFill>
                <a:latin typeface="Arial"/>
                <a:ea typeface="Arial"/>
                <a:cs typeface="Arial"/>
                <a:sym typeface="Arial"/>
              </a:rPr>
              <a:t>INTRODUCTION</a:t>
            </a:r>
            <a:endParaRPr/>
          </a:p>
        </p:txBody>
      </p:sp>
      <p:sp>
        <p:nvSpPr>
          <p:cNvPr id="128" name="Google Shape;128;p5"/>
          <p:cNvSpPr txBox="1"/>
          <p:nvPr/>
        </p:nvSpPr>
        <p:spPr>
          <a:xfrm>
            <a:off x="579112" y="2442729"/>
            <a:ext cx="13688397" cy="592077"/>
          </a:xfrm>
          <a:prstGeom prst="rect">
            <a:avLst/>
          </a:prstGeom>
          <a:noFill/>
          <a:ln>
            <a:noFill/>
          </a:ln>
        </p:spPr>
        <p:txBody>
          <a:bodyPr anchorCtr="0" anchor="t" bIns="0" lIns="0" spcFirstLastPara="1" rIns="0" wrap="square" tIns="0">
            <a:spAutoFit/>
          </a:bodyPr>
          <a:lstStyle/>
          <a:p>
            <a:pPr indent="0" lvl="0" marL="0" marR="0" rtl="0" algn="l">
              <a:lnSpc>
                <a:spcPct val="109000"/>
              </a:lnSpc>
              <a:spcBef>
                <a:spcPts val="0"/>
              </a:spcBef>
              <a:spcAft>
                <a:spcPts val="0"/>
              </a:spcAft>
              <a:buNone/>
            </a:pPr>
            <a:r>
              <a:rPr b="0" i="0" lang="en-US" sz="4200" u="none" cap="none" strike="noStrike">
                <a:solidFill>
                  <a:srgbClr val="000000"/>
                </a:solidFill>
                <a:latin typeface="Arial"/>
                <a:ea typeface="Arial"/>
                <a:cs typeface="Arial"/>
                <a:sym typeface="Arial"/>
              </a:rPr>
              <a:t>1.1 BACKGROUND OF  THE STUDY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1F1"/>
        </a:solidFill>
      </p:bgPr>
    </p:bg>
    <p:spTree>
      <p:nvGrpSpPr>
        <p:cNvPr id="132" name="Shape 132"/>
        <p:cNvGrpSpPr/>
        <p:nvPr/>
      </p:nvGrpSpPr>
      <p:grpSpPr>
        <a:xfrm>
          <a:off x="0" y="0"/>
          <a:ext cx="0" cy="0"/>
          <a:chOff x="0" y="0"/>
          <a:chExt cx="0" cy="0"/>
        </a:xfrm>
      </p:grpSpPr>
      <p:grpSp>
        <p:nvGrpSpPr>
          <p:cNvPr id="133" name="Google Shape;133;p6"/>
          <p:cNvGrpSpPr/>
          <p:nvPr/>
        </p:nvGrpSpPr>
        <p:grpSpPr>
          <a:xfrm>
            <a:off x="1839103" y="3887928"/>
            <a:ext cx="14126267" cy="1747522"/>
            <a:chOff x="0" y="-38100"/>
            <a:chExt cx="3720498" cy="460253"/>
          </a:xfrm>
        </p:grpSpPr>
        <p:sp>
          <p:nvSpPr>
            <p:cNvPr id="134" name="Google Shape;134;p6"/>
            <p:cNvSpPr/>
            <p:nvPr/>
          </p:nvSpPr>
          <p:spPr>
            <a:xfrm>
              <a:off x="0" y="0"/>
              <a:ext cx="3720498" cy="422153"/>
            </a:xfrm>
            <a:custGeom>
              <a:rect b="b" l="l" r="r" t="t"/>
              <a:pathLst>
                <a:path extrusionOk="0" h="422153" w="3720498">
                  <a:moveTo>
                    <a:pt x="27951" y="0"/>
                  </a:moveTo>
                  <a:lnTo>
                    <a:pt x="3692548" y="0"/>
                  </a:lnTo>
                  <a:cubicBezTo>
                    <a:pt x="3699961" y="0"/>
                    <a:pt x="3707070" y="2945"/>
                    <a:pt x="3712312" y="8187"/>
                  </a:cubicBezTo>
                  <a:cubicBezTo>
                    <a:pt x="3717554" y="13428"/>
                    <a:pt x="3720498" y="20538"/>
                    <a:pt x="3720498" y="27951"/>
                  </a:cubicBezTo>
                  <a:lnTo>
                    <a:pt x="3720498" y="394202"/>
                  </a:lnTo>
                  <a:cubicBezTo>
                    <a:pt x="3720498" y="409639"/>
                    <a:pt x="3707985" y="422153"/>
                    <a:pt x="3692548" y="422153"/>
                  </a:cubicBezTo>
                  <a:lnTo>
                    <a:pt x="27951" y="422153"/>
                  </a:lnTo>
                  <a:cubicBezTo>
                    <a:pt x="20538" y="422153"/>
                    <a:pt x="13428" y="419208"/>
                    <a:pt x="8187" y="413966"/>
                  </a:cubicBezTo>
                  <a:cubicBezTo>
                    <a:pt x="2945" y="408724"/>
                    <a:pt x="0" y="401615"/>
                    <a:pt x="0" y="394202"/>
                  </a:cubicBezTo>
                  <a:lnTo>
                    <a:pt x="0" y="27951"/>
                  </a:lnTo>
                  <a:cubicBezTo>
                    <a:pt x="0" y="12514"/>
                    <a:pt x="12514" y="0"/>
                    <a:pt x="27951" y="0"/>
                  </a:cubicBezTo>
                  <a:close/>
                </a:path>
              </a:pathLst>
            </a:custGeom>
            <a:solidFill>
              <a:srgbClr val="EF5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
            <p:cNvSpPr txBox="1"/>
            <p:nvPr/>
          </p:nvSpPr>
          <p:spPr>
            <a:xfrm>
              <a:off x="0" y="-38100"/>
              <a:ext cx="3720498" cy="46025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36" name="Google Shape;136;p6"/>
          <p:cNvGrpSpPr/>
          <p:nvPr/>
        </p:nvGrpSpPr>
        <p:grpSpPr>
          <a:xfrm>
            <a:off x="1839103" y="6677626"/>
            <a:ext cx="14126267" cy="1747522"/>
            <a:chOff x="0" y="-38100"/>
            <a:chExt cx="3720498" cy="460253"/>
          </a:xfrm>
        </p:grpSpPr>
        <p:sp>
          <p:nvSpPr>
            <p:cNvPr id="137" name="Google Shape;137;p6"/>
            <p:cNvSpPr/>
            <p:nvPr/>
          </p:nvSpPr>
          <p:spPr>
            <a:xfrm>
              <a:off x="0" y="0"/>
              <a:ext cx="3720498" cy="422153"/>
            </a:xfrm>
            <a:custGeom>
              <a:rect b="b" l="l" r="r" t="t"/>
              <a:pathLst>
                <a:path extrusionOk="0" h="422153" w="3720498">
                  <a:moveTo>
                    <a:pt x="27951" y="0"/>
                  </a:moveTo>
                  <a:lnTo>
                    <a:pt x="3692548" y="0"/>
                  </a:lnTo>
                  <a:cubicBezTo>
                    <a:pt x="3699961" y="0"/>
                    <a:pt x="3707070" y="2945"/>
                    <a:pt x="3712312" y="8187"/>
                  </a:cubicBezTo>
                  <a:cubicBezTo>
                    <a:pt x="3717554" y="13428"/>
                    <a:pt x="3720498" y="20538"/>
                    <a:pt x="3720498" y="27951"/>
                  </a:cubicBezTo>
                  <a:lnTo>
                    <a:pt x="3720498" y="394202"/>
                  </a:lnTo>
                  <a:cubicBezTo>
                    <a:pt x="3720498" y="409639"/>
                    <a:pt x="3707985" y="422153"/>
                    <a:pt x="3692548" y="422153"/>
                  </a:cubicBezTo>
                  <a:lnTo>
                    <a:pt x="27951" y="422153"/>
                  </a:lnTo>
                  <a:cubicBezTo>
                    <a:pt x="20538" y="422153"/>
                    <a:pt x="13428" y="419208"/>
                    <a:pt x="8187" y="413966"/>
                  </a:cubicBezTo>
                  <a:cubicBezTo>
                    <a:pt x="2945" y="408724"/>
                    <a:pt x="0" y="401615"/>
                    <a:pt x="0" y="394202"/>
                  </a:cubicBezTo>
                  <a:lnTo>
                    <a:pt x="0" y="27951"/>
                  </a:lnTo>
                  <a:cubicBezTo>
                    <a:pt x="0" y="12514"/>
                    <a:pt x="12514" y="0"/>
                    <a:pt x="27951" y="0"/>
                  </a:cubicBezTo>
                  <a:close/>
                </a:path>
              </a:pathLst>
            </a:custGeom>
            <a:solidFill>
              <a:srgbClr val="EF5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
            <p:cNvSpPr txBox="1"/>
            <p:nvPr/>
          </p:nvSpPr>
          <p:spPr>
            <a:xfrm>
              <a:off x="0" y="-38100"/>
              <a:ext cx="3720498" cy="46025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9" name="Google Shape;139;p6"/>
          <p:cNvSpPr/>
          <p:nvPr/>
        </p:nvSpPr>
        <p:spPr>
          <a:xfrm>
            <a:off x="13530786" y="336802"/>
            <a:ext cx="2703168" cy="2074681"/>
          </a:xfrm>
          <a:custGeom>
            <a:rect b="b" l="l" r="r" t="t"/>
            <a:pathLst>
              <a:path extrusionOk="0" h="2074681" w="2703168">
                <a:moveTo>
                  <a:pt x="0" y="0"/>
                </a:moveTo>
                <a:lnTo>
                  <a:pt x="2703167" y="0"/>
                </a:lnTo>
                <a:lnTo>
                  <a:pt x="2703167" y="2074681"/>
                </a:lnTo>
                <a:lnTo>
                  <a:pt x="0" y="2074681"/>
                </a:lnTo>
                <a:lnTo>
                  <a:pt x="0" y="0"/>
                </a:lnTo>
                <a:close/>
              </a:path>
            </a:pathLst>
          </a:custGeom>
          <a:blipFill rotWithShape="1">
            <a:blip r:embed="rId3">
              <a:alphaModFix/>
            </a:blip>
            <a:stretch>
              <a:fillRect b="0" l="0" r="0" t="0"/>
            </a:stretch>
          </a:blipFill>
          <a:ln>
            <a:noFill/>
          </a:ln>
        </p:spPr>
      </p:sp>
      <p:sp>
        <p:nvSpPr>
          <p:cNvPr id="140" name="Google Shape;140;p6"/>
          <p:cNvSpPr txBox="1"/>
          <p:nvPr/>
        </p:nvSpPr>
        <p:spPr>
          <a:xfrm>
            <a:off x="620241" y="7268352"/>
            <a:ext cx="1211570" cy="887095"/>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0" i="0" lang="en-US" sz="5199" u="none" cap="none" strike="noStrike">
                <a:solidFill>
                  <a:srgbClr val="FCC85E"/>
                </a:solidFill>
                <a:latin typeface="Arial"/>
                <a:ea typeface="Arial"/>
                <a:cs typeface="Arial"/>
                <a:sym typeface="Arial"/>
              </a:rPr>
              <a:t>02.</a:t>
            </a:r>
            <a:endParaRPr/>
          </a:p>
        </p:txBody>
      </p:sp>
      <p:sp>
        <p:nvSpPr>
          <p:cNvPr id="141" name="Google Shape;141;p6"/>
          <p:cNvSpPr/>
          <p:nvPr/>
        </p:nvSpPr>
        <p:spPr>
          <a:xfrm>
            <a:off x="1401541" y="7637643"/>
            <a:ext cx="1623720" cy="1575009"/>
          </a:xfrm>
          <a:custGeom>
            <a:rect b="b" l="l" r="r" t="t"/>
            <a:pathLst>
              <a:path extrusionOk="0" h="1575009" w="1623720">
                <a:moveTo>
                  <a:pt x="0" y="0"/>
                </a:moveTo>
                <a:lnTo>
                  <a:pt x="1623720" y="0"/>
                </a:lnTo>
                <a:lnTo>
                  <a:pt x="1623720" y="1575009"/>
                </a:lnTo>
                <a:lnTo>
                  <a:pt x="0" y="1575009"/>
                </a:lnTo>
                <a:lnTo>
                  <a:pt x="0" y="0"/>
                </a:lnTo>
                <a:close/>
              </a:path>
            </a:pathLst>
          </a:custGeom>
          <a:blipFill rotWithShape="1">
            <a:blip r:embed="rId4">
              <a:alphaModFix/>
            </a:blip>
            <a:stretch>
              <a:fillRect b="0" l="0" r="0" t="0"/>
            </a:stretch>
          </a:blipFill>
          <a:ln>
            <a:noFill/>
          </a:ln>
        </p:spPr>
      </p:sp>
      <p:sp>
        <p:nvSpPr>
          <p:cNvPr id="142" name="Google Shape;142;p6"/>
          <p:cNvSpPr txBox="1"/>
          <p:nvPr/>
        </p:nvSpPr>
        <p:spPr>
          <a:xfrm>
            <a:off x="723648" y="893969"/>
            <a:ext cx="12807137" cy="1784860"/>
          </a:xfrm>
          <a:prstGeom prst="rect">
            <a:avLst/>
          </a:prstGeom>
          <a:noFill/>
          <a:ln>
            <a:noFill/>
          </a:ln>
        </p:spPr>
        <p:txBody>
          <a:bodyPr anchorCtr="0" anchor="t" bIns="0" lIns="0" spcFirstLastPara="1" rIns="0" wrap="square" tIns="0">
            <a:spAutoFit/>
          </a:bodyPr>
          <a:lstStyle/>
          <a:p>
            <a:pPr indent="0" lvl="0" marL="0" marR="0" rtl="0" algn="l">
              <a:lnSpc>
                <a:spcPct val="109000"/>
              </a:lnSpc>
              <a:spcBef>
                <a:spcPts val="0"/>
              </a:spcBef>
              <a:spcAft>
                <a:spcPts val="0"/>
              </a:spcAft>
              <a:buNone/>
            </a:pPr>
            <a:r>
              <a:rPr b="0" i="0" lang="en-US" sz="6400" u="none" cap="none" strike="noStrike">
                <a:solidFill>
                  <a:srgbClr val="000000"/>
                </a:solidFill>
                <a:latin typeface="Arial"/>
                <a:ea typeface="Arial"/>
                <a:cs typeface="Arial"/>
                <a:sym typeface="Arial"/>
              </a:rPr>
              <a:t>THIS STUDY SPECIFICALLY AIMS TO: </a:t>
            </a:r>
            <a:endParaRPr/>
          </a:p>
        </p:txBody>
      </p:sp>
      <p:sp>
        <p:nvSpPr>
          <p:cNvPr id="143" name="Google Shape;143;p6"/>
          <p:cNvSpPr txBox="1"/>
          <p:nvPr/>
        </p:nvSpPr>
        <p:spPr>
          <a:xfrm>
            <a:off x="1967973" y="4284980"/>
            <a:ext cx="14523612" cy="159067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000" u="none" cap="none" strike="noStrike">
                <a:solidFill>
                  <a:srgbClr val="FFFFFF"/>
                </a:solidFill>
                <a:latin typeface="Arial"/>
                <a:ea typeface="Arial"/>
                <a:cs typeface="Arial"/>
                <a:sym typeface="Arial"/>
              </a:rPr>
              <a:t> Create a program that will improve the student’s mental health that will lead to productivity and effectiveness in doing academic tasks. </a:t>
            </a:r>
            <a:endParaRPr/>
          </a:p>
          <a:p>
            <a:pPr indent="0" lvl="0" marL="0" marR="0" rtl="0" algn="l">
              <a:lnSpc>
                <a:spcPct val="140000"/>
              </a:lnSpc>
              <a:spcBef>
                <a:spcPts val="0"/>
              </a:spcBef>
              <a:spcAft>
                <a:spcPts val="0"/>
              </a:spcAft>
              <a:buNone/>
            </a:pPr>
            <a:r>
              <a:t/>
            </a:r>
            <a:endParaRPr b="0" i="0" sz="3000" u="none" cap="none" strike="noStrike">
              <a:solidFill>
                <a:srgbClr val="FFFFFF"/>
              </a:solidFill>
              <a:latin typeface="Arial"/>
              <a:ea typeface="Arial"/>
              <a:cs typeface="Arial"/>
              <a:sym typeface="Arial"/>
            </a:endParaRPr>
          </a:p>
        </p:txBody>
      </p:sp>
      <p:sp>
        <p:nvSpPr>
          <p:cNvPr id="144" name="Google Shape;144;p6"/>
          <p:cNvSpPr txBox="1"/>
          <p:nvPr/>
        </p:nvSpPr>
        <p:spPr>
          <a:xfrm>
            <a:off x="620241" y="4342846"/>
            <a:ext cx="1218862" cy="887095"/>
          </a:xfrm>
          <a:prstGeom prst="rect">
            <a:avLst/>
          </a:prstGeom>
          <a:noFill/>
          <a:ln>
            <a:noFill/>
          </a:ln>
        </p:spPr>
        <p:txBody>
          <a:bodyPr anchorCtr="0" anchor="t" bIns="0" lIns="0" spcFirstLastPara="1" rIns="0" wrap="square" tIns="0">
            <a:spAutoFit/>
          </a:bodyPr>
          <a:lstStyle/>
          <a:p>
            <a:pPr indent="0" lvl="0" marL="0" marR="0" rtl="0" algn="l">
              <a:lnSpc>
                <a:spcPct val="140007"/>
              </a:lnSpc>
              <a:spcBef>
                <a:spcPts val="0"/>
              </a:spcBef>
              <a:spcAft>
                <a:spcPts val="0"/>
              </a:spcAft>
              <a:buNone/>
            </a:pPr>
            <a:r>
              <a:rPr b="0" i="0" lang="en-US" sz="5199" u="none" cap="none" strike="noStrike">
                <a:solidFill>
                  <a:srgbClr val="FCC85E"/>
                </a:solidFill>
                <a:latin typeface="Arial"/>
                <a:ea typeface="Arial"/>
                <a:cs typeface="Arial"/>
                <a:sym typeface="Arial"/>
              </a:rPr>
              <a:t>01.</a:t>
            </a:r>
            <a:endParaRPr/>
          </a:p>
        </p:txBody>
      </p:sp>
      <p:sp>
        <p:nvSpPr>
          <p:cNvPr id="145" name="Google Shape;145;p6"/>
          <p:cNvSpPr txBox="1"/>
          <p:nvPr/>
        </p:nvSpPr>
        <p:spPr>
          <a:xfrm>
            <a:off x="1967973" y="7296927"/>
            <a:ext cx="14523612" cy="1057275"/>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000" u="none" cap="none" strike="noStrike">
                <a:solidFill>
                  <a:srgbClr val="FFFFFF"/>
                </a:solidFill>
                <a:latin typeface="Arial"/>
                <a:ea typeface="Arial"/>
                <a:cs typeface="Arial"/>
                <a:sym typeface="Arial"/>
              </a:rPr>
              <a:t> Provide enjoyment and alleviate stress to students that are exhausted.</a:t>
            </a:r>
            <a:endParaRPr/>
          </a:p>
          <a:p>
            <a:pPr indent="0" lvl="0" marL="0" marR="0" rtl="0" algn="l">
              <a:lnSpc>
                <a:spcPct val="140000"/>
              </a:lnSpc>
              <a:spcBef>
                <a:spcPts val="0"/>
              </a:spcBef>
              <a:spcAft>
                <a:spcPts val="0"/>
              </a:spcAft>
              <a:buNone/>
            </a:pPr>
            <a:r>
              <a:t/>
            </a:r>
            <a:endParaRPr b="0" i="0" sz="3000" u="none" cap="none" strike="noStrike">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1F1"/>
        </a:solidFill>
      </p:bgPr>
    </p:bg>
    <p:spTree>
      <p:nvGrpSpPr>
        <p:cNvPr id="149" name="Shape 149"/>
        <p:cNvGrpSpPr/>
        <p:nvPr/>
      </p:nvGrpSpPr>
      <p:grpSpPr>
        <a:xfrm>
          <a:off x="0" y="0"/>
          <a:ext cx="0" cy="0"/>
          <a:chOff x="0" y="0"/>
          <a:chExt cx="0" cy="0"/>
        </a:xfrm>
      </p:grpSpPr>
      <p:sp>
        <p:nvSpPr>
          <p:cNvPr id="150" name="Google Shape;150;p7"/>
          <p:cNvSpPr/>
          <p:nvPr/>
        </p:nvSpPr>
        <p:spPr>
          <a:xfrm>
            <a:off x="2072341" y="2543446"/>
            <a:ext cx="15186959" cy="7601268"/>
          </a:xfrm>
          <a:custGeom>
            <a:rect b="b" l="l" r="r" t="t"/>
            <a:pathLst>
              <a:path extrusionOk="0" h="7601268" w="15186959">
                <a:moveTo>
                  <a:pt x="0" y="0"/>
                </a:moveTo>
                <a:lnTo>
                  <a:pt x="15186959" y="0"/>
                </a:lnTo>
                <a:lnTo>
                  <a:pt x="15186959" y="7601268"/>
                </a:lnTo>
                <a:lnTo>
                  <a:pt x="0" y="7601268"/>
                </a:lnTo>
                <a:lnTo>
                  <a:pt x="0" y="0"/>
                </a:lnTo>
                <a:close/>
              </a:path>
            </a:pathLst>
          </a:custGeom>
          <a:blipFill rotWithShape="1">
            <a:blip r:embed="rId3">
              <a:alphaModFix/>
            </a:blip>
            <a:stretch>
              <a:fillRect b="0" l="0" r="0" t="0"/>
            </a:stretch>
          </a:blipFill>
          <a:ln>
            <a:noFill/>
          </a:ln>
        </p:spPr>
      </p:sp>
      <p:sp>
        <p:nvSpPr>
          <p:cNvPr id="151" name="Google Shape;151;p7"/>
          <p:cNvSpPr txBox="1"/>
          <p:nvPr/>
        </p:nvSpPr>
        <p:spPr>
          <a:xfrm>
            <a:off x="772151" y="893969"/>
            <a:ext cx="15018294" cy="1140460"/>
          </a:xfrm>
          <a:prstGeom prst="rect">
            <a:avLst/>
          </a:prstGeom>
          <a:noFill/>
          <a:ln>
            <a:noFill/>
          </a:ln>
        </p:spPr>
        <p:txBody>
          <a:bodyPr anchorCtr="0" anchor="t" bIns="0" lIns="0" spcFirstLastPara="1" rIns="0" wrap="square" tIns="0">
            <a:spAutoFit/>
          </a:bodyPr>
          <a:lstStyle/>
          <a:p>
            <a:pPr indent="0" lvl="0" marL="0" marR="0" rtl="0" algn="l">
              <a:lnSpc>
                <a:spcPct val="109000"/>
              </a:lnSpc>
              <a:spcBef>
                <a:spcPts val="0"/>
              </a:spcBef>
              <a:spcAft>
                <a:spcPts val="0"/>
              </a:spcAft>
              <a:buNone/>
            </a:pPr>
            <a:r>
              <a:rPr b="0" i="0" lang="en-US" sz="8000" u="none" cap="none" strike="noStrike">
                <a:solidFill>
                  <a:srgbClr val="000000"/>
                </a:solidFill>
                <a:latin typeface="Arial"/>
                <a:ea typeface="Arial"/>
                <a:cs typeface="Arial"/>
                <a:sym typeface="Arial"/>
              </a:rPr>
              <a:t>UML DIAGRAM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1F1"/>
        </a:solidFill>
      </p:bgPr>
    </p:bg>
    <p:spTree>
      <p:nvGrpSpPr>
        <p:cNvPr id="155" name="Shape 155"/>
        <p:cNvGrpSpPr/>
        <p:nvPr/>
      </p:nvGrpSpPr>
      <p:grpSpPr>
        <a:xfrm>
          <a:off x="0" y="0"/>
          <a:ext cx="0" cy="0"/>
          <a:chOff x="0" y="0"/>
          <a:chExt cx="0" cy="0"/>
        </a:xfrm>
      </p:grpSpPr>
      <p:grpSp>
        <p:nvGrpSpPr>
          <p:cNvPr id="156" name="Google Shape;156;p8"/>
          <p:cNvGrpSpPr/>
          <p:nvPr/>
        </p:nvGrpSpPr>
        <p:grpSpPr>
          <a:xfrm>
            <a:off x="5956984" y="2392327"/>
            <a:ext cx="12025965" cy="7467582"/>
            <a:chOff x="0" y="-38100"/>
            <a:chExt cx="3167332" cy="1966771"/>
          </a:xfrm>
        </p:grpSpPr>
        <p:sp>
          <p:nvSpPr>
            <p:cNvPr id="157" name="Google Shape;157;p8"/>
            <p:cNvSpPr/>
            <p:nvPr/>
          </p:nvSpPr>
          <p:spPr>
            <a:xfrm>
              <a:off x="0" y="0"/>
              <a:ext cx="3167332" cy="1928671"/>
            </a:xfrm>
            <a:custGeom>
              <a:rect b="b" l="l" r="r" t="t"/>
              <a:pathLst>
                <a:path extrusionOk="0" h="1928671" w="3167332">
                  <a:moveTo>
                    <a:pt x="32832" y="0"/>
                  </a:moveTo>
                  <a:lnTo>
                    <a:pt x="3134500" y="0"/>
                  </a:lnTo>
                  <a:cubicBezTo>
                    <a:pt x="3152633" y="0"/>
                    <a:pt x="3167332" y="14699"/>
                    <a:pt x="3167332" y="32832"/>
                  </a:cubicBezTo>
                  <a:lnTo>
                    <a:pt x="3167332" y="1895839"/>
                  </a:lnTo>
                  <a:cubicBezTo>
                    <a:pt x="3167332" y="1913971"/>
                    <a:pt x="3152633" y="1928671"/>
                    <a:pt x="3134500" y="1928671"/>
                  </a:cubicBezTo>
                  <a:lnTo>
                    <a:pt x="32832" y="1928671"/>
                  </a:lnTo>
                  <a:cubicBezTo>
                    <a:pt x="14699" y="1928671"/>
                    <a:pt x="0" y="1913971"/>
                    <a:pt x="0" y="1895839"/>
                  </a:cubicBezTo>
                  <a:lnTo>
                    <a:pt x="0" y="32832"/>
                  </a:lnTo>
                  <a:cubicBezTo>
                    <a:pt x="0" y="14699"/>
                    <a:pt x="14699" y="0"/>
                    <a:pt x="32832" y="0"/>
                  </a:cubicBezTo>
                  <a:close/>
                </a:path>
              </a:pathLst>
            </a:custGeom>
            <a:solidFill>
              <a:srgbClr val="EF5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
            <p:cNvSpPr txBox="1"/>
            <p:nvPr/>
          </p:nvSpPr>
          <p:spPr>
            <a:xfrm>
              <a:off x="0" y="-38100"/>
              <a:ext cx="3167332" cy="1966771"/>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9" name="Google Shape;159;p8"/>
          <p:cNvSpPr/>
          <p:nvPr/>
        </p:nvSpPr>
        <p:spPr>
          <a:xfrm flipH="1">
            <a:off x="-830833" y="4981943"/>
            <a:ext cx="6787817" cy="5498132"/>
          </a:xfrm>
          <a:custGeom>
            <a:rect b="b" l="l" r="r" t="t"/>
            <a:pathLst>
              <a:path extrusionOk="0" h="5498132" w="6787817">
                <a:moveTo>
                  <a:pt x="6787817" y="0"/>
                </a:moveTo>
                <a:lnTo>
                  <a:pt x="0" y="0"/>
                </a:lnTo>
                <a:lnTo>
                  <a:pt x="0" y="5498132"/>
                </a:lnTo>
                <a:lnTo>
                  <a:pt x="6787817" y="5498132"/>
                </a:lnTo>
                <a:lnTo>
                  <a:pt x="6787817" y="0"/>
                </a:lnTo>
                <a:close/>
              </a:path>
            </a:pathLst>
          </a:custGeom>
          <a:blipFill rotWithShape="1">
            <a:blip r:embed="rId3">
              <a:alphaModFix/>
            </a:blip>
            <a:stretch>
              <a:fillRect b="0" l="0" r="0" t="0"/>
            </a:stretch>
          </a:blipFill>
          <a:ln>
            <a:noFill/>
          </a:ln>
        </p:spPr>
      </p:sp>
      <p:sp>
        <p:nvSpPr>
          <p:cNvPr id="160" name="Google Shape;160;p8"/>
          <p:cNvSpPr txBox="1"/>
          <p:nvPr/>
        </p:nvSpPr>
        <p:spPr>
          <a:xfrm>
            <a:off x="484047" y="552450"/>
            <a:ext cx="15908495" cy="1985139"/>
          </a:xfrm>
          <a:prstGeom prst="rect">
            <a:avLst/>
          </a:prstGeom>
          <a:noFill/>
          <a:ln>
            <a:noFill/>
          </a:ln>
        </p:spPr>
        <p:txBody>
          <a:bodyPr anchorCtr="0" anchor="t" bIns="0" lIns="0" spcFirstLastPara="1" rIns="0" wrap="square" tIns="0">
            <a:spAutoFit/>
          </a:bodyPr>
          <a:lstStyle/>
          <a:p>
            <a:pPr indent="0" lvl="0" marL="0" marR="0" rtl="0" algn="l">
              <a:lnSpc>
                <a:spcPct val="109000"/>
              </a:lnSpc>
              <a:spcBef>
                <a:spcPts val="0"/>
              </a:spcBef>
              <a:spcAft>
                <a:spcPts val="0"/>
              </a:spcAft>
              <a:buNone/>
            </a:pPr>
            <a:r>
              <a:rPr b="0" i="0" lang="en-US" sz="7100" u="none" cap="none" strike="noStrike">
                <a:solidFill>
                  <a:srgbClr val="000000"/>
                </a:solidFill>
                <a:latin typeface="Arial"/>
                <a:ea typeface="Arial"/>
                <a:cs typeface="Arial"/>
                <a:sym typeface="Arial"/>
              </a:rPr>
              <a:t>1.2 STATEMENT OF GOALS AND OBJECTIVES</a:t>
            </a:r>
            <a:endParaRPr/>
          </a:p>
        </p:txBody>
      </p:sp>
      <p:sp>
        <p:nvSpPr>
          <p:cNvPr id="161" name="Google Shape;161;p8"/>
          <p:cNvSpPr txBox="1"/>
          <p:nvPr/>
        </p:nvSpPr>
        <p:spPr>
          <a:xfrm>
            <a:off x="6354321" y="2169945"/>
            <a:ext cx="11628628" cy="8646587"/>
          </a:xfrm>
          <a:prstGeom prst="rect">
            <a:avLst/>
          </a:prstGeom>
          <a:noFill/>
          <a:ln>
            <a:noFill/>
          </a:ln>
        </p:spPr>
        <p:txBody>
          <a:bodyPr anchorCtr="0" anchor="t" bIns="0" lIns="0" spcFirstLastPara="1" rIns="0" wrap="square" tIns="0">
            <a:spAutoFit/>
          </a:bodyPr>
          <a:lstStyle/>
          <a:p>
            <a:pPr indent="0" lvl="0" marL="0" marR="0" rtl="0" algn="l">
              <a:lnSpc>
                <a:spcPct val="648111"/>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lnSpc>
                <a:spcPct val="140000"/>
              </a:lnSpc>
              <a:spcBef>
                <a:spcPts val="0"/>
              </a:spcBef>
              <a:spcAft>
                <a:spcPts val="0"/>
              </a:spcAft>
              <a:buNone/>
            </a:pPr>
            <a:r>
              <a:rPr b="0" i="0" lang="en-US" sz="3625" u="none" cap="none" strike="noStrike">
                <a:solidFill>
                  <a:srgbClr val="FFFFFF"/>
                </a:solidFill>
                <a:latin typeface="Arial"/>
                <a:ea typeface="Arial"/>
                <a:cs typeface="Arial"/>
                <a:sym typeface="Arial"/>
              </a:rPr>
              <a:t> This project is entitled “Improving Mental Health: A Fun Buy and Interact Game for Jose Maria College Students”. This project is a stand-alone desktop application which will be created with the help of JAVA programming language that can be played offline. This is to provide the user’s enjoyment without requiring internet connection and setups that are too complicated. The tools that were used in developing this Program are as follows:</a:t>
            </a:r>
            <a:endParaRPr/>
          </a:p>
          <a:p>
            <a:pPr indent="0" lvl="0" marL="0" marR="0" rtl="0" algn="l">
              <a:lnSpc>
                <a:spcPct val="140000"/>
              </a:lnSpc>
              <a:spcBef>
                <a:spcPts val="0"/>
              </a:spcBef>
              <a:spcAft>
                <a:spcPts val="0"/>
              </a:spcAft>
              <a:buNone/>
            </a:pPr>
            <a:r>
              <a:t/>
            </a:r>
            <a:endParaRPr b="0" i="0" sz="3625" u="none" cap="none" strike="noStrike">
              <a:solidFill>
                <a:srgbClr val="FFFFFF"/>
              </a:solidFill>
              <a:latin typeface="Arial"/>
              <a:ea typeface="Arial"/>
              <a:cs typeface="Arial"/>
              <a:sym typeface="Arial"/>
            </a:endParaRPr>
          </a:p>
          <a:p>
            <a:pPr indent="0" lvl="0" marL="0" marR="0" rtl="0" algn="l">
              <a:lnSpc>
                <a:spcPct val="321820"/>
              </a:lnSpc>
              <a:spcBef>
                <a:spcPts val="0"/>
              </a:spcBef>
              <a:spcAft>
                <a:spcPts val="0"/>
              </a:spcAft>
              <a:buNone/>
            </a:pPr>
            <a:r>
              <a:t/>
            </a:r>
            <a:endParaRPr b="0" i="0" sz="3625" u="none" cap="none" strike="noStrike">
              <a:solidFill>
                <a:srgbClr val="FFFFF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1F1"/>
        </a:solidFill>
      </p:bgPr>
    </p:bg>
    <p:spTree>
      <p:nvGrpSpPr>
        <p:cNvPr id="165" name="Shape 165"/>
        <p:cNvGrpSpPr/>
        <p:nvPr/>
      </p:nvGrpSpPr>
      <p:grpSpPr>
        <a:xfrm>
          <a:off x="0" y="0"/>
          <a:ext cx="0" cy="0"/>
          <a:chOff x="0" y="0"/>
          <a:chExt cx="0" cy="0"/>
        </a:xfrm>
      </p:grpSpPr>
      <p:grpSp>
        <p:nvGrpSpPr>
          <p:cNvPr id="166" name="Google Shape;166;p9"/>
          <p:cNvGrpSpPr/>
          <p:nvPr/>
        </p:nvGrpSpPr>
        <p:grpSpPr>
          <a:xfrm>
            <a:off x="8854724" y="884039"/>
            <a:ext cx="3253974" cy="4276713"/>
            <a:chOff x="0" y="-38100"/>
            <a:chExt cx="857014" cy="1126377"/>
          </a:xfrm>
        </p:grpSpPr>
        <p:sp>
          <p:nvSpPr>
            <p:cNvPr id="167" name="Google Shape;167;p9"/>
            <p:cNvSpPr/>
            <p:nvPr/>
          </p:nvSpPr>
          <p:spPr>
            <a:xfrm>
              <a:off x="0" y="0"/>
              <a:ext cx="857014" cy="1088277"/>
            </a:xfrm>
            <a:custGeom>
              <a:rect b="b" l="l" r="r" t="t"/>
              <a:pathLst>
                <a:path extrusionOk="0" h="1088277" w="857014">
                  <a:moveTo>
                    <a:pt x="121340" y="0"/>
                  </a:moveTo>
                  <a:lnTo>
                    <a:pt x="735674" y="0"/>
                  </a:lnTo>
                  <a:cubicBezTo>
                    <a:pt x="767855" y="0"/>
                    <a:pt x="798718" y="12784"/>
                    <a:pt x="821474" y="35540"/>
                  </a:cubicBezTo>
                  <a:cubicBezTo>
                    <a:pt x="844230" y="58295"/>
                    <a:pt x="857014" y="89159"/>
                    <a:pt x="857014" y="121340"/>
                  </a:cubicBezTo>
                  <a:lnTo>
                    <a:pt x="857014" y="966937"/>
                  </a:lnTo>
                  <a:cubicBezTo>
                    <a:pt x="857014" y="999118"/>
                    <a:pt x="844230" y="1029982"/>
                    <a:pt x="821474" y="1052737"/>
                  </a:cubicBezTo>
                  <a:cubicBezTo>
                    <a:pt x="798718" y="1075493"/>
                    <a:pt x="767855" y="1088277"/>
                    <a:pt x="735674" y="1088277"/>
                  </a:cubicBezTo>
                  <a:lnTo>
                    <a:pt x="121340" y="1088277"/>
                  </a:lnTo>
                  <a:cubicBezTo>
                    <a:pt x="89159" y="1088277"/>
                    <a:pt x="58295" y="1075493"/>
                    <a:pt x="35540" y="1052737"/>
                  </a:cubicBezTo>
                  <a:cubicBezTo>
                    <a:pt x="12784" y="1029982"/>
                    <a:pt x="0" y="999118"/>
                    <a:pt x="0" y="966937"/>
                  </a:cubicBezTo>
                  <a:lnTo>
                    <a:pt x="0" y="121340"/>
                  </a:lnTo>
                  <a:cubicBezTo>
                    <a:pt x="0" y="89159"/>
                    <a:pt x="12784" y="58295"/>
                    <a:pt x="35540" y="35540"/>
                  </a:cubicBezTo>
                  <a:cubicBezTo>
                    <a:pt x="58295" y="12784"/>
                    <a:pt x="89159" y="0"/>
                    <a:pt x="121340" y="0"/>
                  </a:cubicBezTo>
                  <a:close/>
                </a:path>
              </a:pathLst>
            </a:custGeom>
            <a:solidFill>
              <a:srgbClr val="FCC8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9"/>
            <p:cNvSpPr txBox="1"/>
            <p:nvPr/>
          </p:nvSpPr>
          <p:spPr>
            <a:xfrm>
              <a:off x="0" y="-38100"/>
              <a:ext cx="857014" cy="112637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69" name="Google Shape;169;p9"/>
          <p:cNvGrpSpPr/>
          <p:nvPr/>
        </p:nvGrpSpPr>
        <p:grpSpPr>
          <a:xfrm>
            <a:off x="13146144" y="866787"/>
            <a:ext cx="3638631" cy="4276713"/>
            <a:chOff x="0" y="-38100"/>
            <a:chExt cx="958323" cy="1126377"/>
          </a:xfrm>
        </p:grpSpPr>
        <p:sp>
          <p:nvSpPr>
            <p:cNvPr id="170" name="Google Shape;170;p9"/>
            <p:cNvSpPr/>
            <p:nvPr/>
          </p:nvSpPr>
          <p:spPr>
            <a:xfrm>
              <a:off x="0" y="0"/>
              <a:ext cx="958323" cy="1088277"/>
            </a:xfrm>
            <a:custGeom>
              <a:rect b="b" l="l" r="r" t="t"/>
              <a:pathLst>
                <a:path extrusionOk="0" h="1088277" w="958323">
                  <a:moveTo>
                    <a:pt x="108513" y="0"/>
                  </a:moveTo>
                  <a:lnTo>
                    <a:pt x="849810" y="0"/>
                  </a:lnTo>
                  <a:cubicBezTo>
                    <a:pt x="878589" y="0"/>
                    <a:pt x="906190" y="11433"/>
                    <a:pt x="926540" y="31783"/>
                  </a:cubicBezTo>
                  <a:cubicBezTo>
                    <a:pt x="946890" y="52133"/>
                    <a:pt x="958323" y="79733"/>
                    <a:pt x="958323" y="108513"/>
                  </a:cubicBezTo>
                  <a:lnTo>
                    <a:pt x="958323" y="979764"/>
                  </a:lnTo>
                  <a:cubicBezTo>
                    <a:pt x="958323" y="1039694"/>
                    <a:pt x="909740" y="1088277"/>
                    <a:pt x="849810" y="1088277"/>
                  </a:cubicBezTo>
                  <a:lnTo>
                    <a:pt x="108513" y="1088277"/>
                  </a:lnTo>
                  <a:cubicBezTo>
                    <a:pt x="79733" y="1088277"/>
                    <a:pt x="52133" y="1076845"/>
                    <a:pt x="31783" y="1056495"/>
                  </a:cubicBezTo>
                  <a:cubicBezTo>
                    <a:pt x="11433" y="1036144"/>
                    <a:pt x="0" y="1008544"/>
                    <a:pt x="0" y="979764"/>
                  </a:cubicBezTo>
                  <a:lnTo>
                    <a:pt x="0" y="108513"/>
                  </a:lnTo>
                  <a:cubicBezTo>
                    <a:pt x="0" y="48583"/>
                    <a:pt x="48583" y="0"/>
                    <a:pt x="108513" y="0"/>
                  </a:cubicBezTo>
                  <a:close/>
                </a:path>
              </a:pathLst>
            </a:custGeom>
            <a:solidFill>
              <a:srgbClr val="FCC8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
            <p:cNvSpPr txBox="1"/>
            <p:nvPr/>
          </p:nvSpPr>
          <p:spPr>
            <a:xfrm>
              <a:off x="0" y="-38100"/>
              <a:ext cx="958323" cy="112637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2" name="Google Shape;172;p9"/>
          <p:cNvSpPr/>
          <p:nvPr/>
        </p:nvSpPr>
        <p:spPr>
          <a:xfrm flipH="1">
            <a:off x="-966412" y="5160752"/>
            <a:ext cx="6787817" cy="5498132"/>
          </a:xfrm>
          <a:custGeom>
            <a:rect b="b" l="l" r="r" t="t"/>
            <a:pathLst>
              <a:path extrusionOk="0" h="5498132" w="6787817">
                <a:moveTo>
                  <a:pt x="6787817" y="0"/>
                </a:moveTo>
                <a:lnTo>
                  <a:pt x="0" y="0"/>
                </a:lnTo>
                <a:lnTo>
                  <a:pt x="0" y="5498132"/>
                </a:lnTo>
                <a:lnTo>
                  <a:pt x="6787817" y="5498132"/>
                </a:lnTo>
                <a:lnTo>
                  <a:pt x="6787817" y="0"/>
                </a:lnTo>
                <a:close/>
              </a:path>
            </a:pathLst>
          </a:custGeom>
          <a:blipFill rotWithShape="1">
            <a:blip r:embed="rId3">
              <a:alphaModFix/>
            </a:blip>
            <a:stretch>
              <a:fillRect b="0" l="0" r="0" t="0"/>
            </a:stretch>
          </a:blipFill>
          <a:ln>
            <a:noFill/>
          </a:ln>
        </p:spPr>
      </p:sp>
      <p:grpSp>
        <p:nvGrpSpPr>
          <p:cNvPr id="173" name="Google Shape;173;p9"/>
          <p:cNvGrpSpPr/>
          <p:nvPr/>
        </p:nvGrpSpPr>
        <p:grpSpPr>
          <a:xfrm>
            <a:off x="8854724" y="5650044"/>
            <a:ext cx="3477746" cy="4636955"/>
            <a:chOff x="0" y="-192881"/>
            <a:chExt cx="4636995" cy="6182607"/>
          </a:xfrm>
        </p:grpSpPr>
        <p:grpSp>
          <p:nvGrpSpPr>
            <p:cNvPr id="174" name="Google Shape;174;p9"/>
            <p:cNvGrpSpPr/>
            <p:nvPr/>
          </p:nvGrpSpPr>
          <p:grpSpPr>
            <a:xfrm>
              <a:off x="0" y="-192881"/>
              <a:ext cx="4526503" cy="5702284"/>
              <a:chOff x="0" y="-38100"/>
              <a:chExt cx="894124" cy="1126377"/>
            </a:xfrm>
          </p:grpSpPr>
          <p:sp>
            <p:nvSpPr>
              <p:cNvPr id="175" name="Google Shape;175;p9"/>
              <p:cNvSpPr/>
              <p:nvPr/>
            </p:nvSpPr>
            <p:spPr>
              <a:xfrm>
                <a:off x="0" y="0"/>
                <a:ext cx="894124" cy="1088277"/>
              </a:xfrm>
              <a:custGeom>
                <a:rect b="b" l="l" r="r" t="t"/>
                <a:pathLst>
                  <a:path extrusionOk="0" h="1088277" w="894124">
                    <a:moveTo>
                      <a:pt x="116304" y="0"/>
                    </a:moveTo>
                    <a:lnTo>
                      <a:pt x="777820" y="0"/>
                    </a:lnTo>
                    <a:cubicBezTo>
                      <a:pt x="842053" y="0"/>
                      <a:pt x="894124" y="52071"/>
                      <a:pt x="894124" y="116304"/>
                    </a:cubicBezTo>
                    <a:lnTo>
                      <a:pt x="894124" y="971973"/>
                    </a:lnTo>
                    <a:cubicBezTo>
                      <a:pt x="894124" y="1036206"/>
                      <a:pt x="842053" y="1088277"/>
                      <a:pt x="777820" y="1088277"/>
                    </a:cubicBezTo>
                    <a:lnTo>
                      <a:pt x="116304" y="1088277"/>
                    </a:lnTo>
                    <a:cubicBezTo>
                      <a:pt x="85458" y="1088277"/>
                      <a:pt x="55876" y="1076024"/>
                      <a:pt x="34065" y="1054212"/>
                    </a:cubicBezTo>
                    <a:cubicBezTo>
                      <a:pt x="12253" y="1032401"/>
                      <a:pt x="0" y="1002819"/>
                      <a:pt x="0" y="971973"/>
                    </a:cubicBezTo>
                    <a:lnTo>
                      <a:pt x="0" y="116304"/>
                    </a:lnTo>
                    <a:cubicBezTo>
                      <a:pt x="0" y="52071"/>
                      <a:pt x="52071" y="0"/>
                      <a:pt x="116304" y="0"/>
                    </a:cubicBezTo>
                    <a:close/>
                  </a:path>
                </a:pathLst>
              </a:custGeom>
              <a:solidFill>
                <a:srgbClr val="FCC8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9"/>
              <p:cNvSpPr txBox="1"/>
              <p:nvPr/>
            </p:nvSpPr>
            <p:spPr>
              <a:xfrm>
                <a:off x="0" y="-38100"/>
                <a:ext cx="894124" cy="112637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7" name="Google Shape;177;p9"/>
            <p:cNvSpPr/>
            <p:nvPr/>
          </p:nvSpPr>
          <p:spPr>
            <a:xfrm>
              <a:off x="440217" y="782936"/>
              <a:ext cx="3498779" cy="3498779"/>
            </a:xfrm>
            <a:custGeom>
              <a:rect b="b" l="l" r="r" t="t"/>
              <a:pathLst>
                <a:path extrusionOk="0" h="3498779" w="3498779">
                  <a:moveTo>
                    <a:pt x="0" y="0"/>
                  </a:moveTo>
                  <a:lnTo>
                    <a:pt x="3498780" y="0"/>
                  </a:lnTo>
                  <a:lnTo>
                    <a:pt x="3498780" y="3498779"/>
                  </a:lnTo>
                  <a:lnTo>
                    <a:pt x="0" y="3498779"/>
                  </a:lnTo>
                  <a:lnTo>
                    <a:pt x="0" y="0"/>
                  </a:lnTo>
                  <a:close/>
                </a:path>
              </a:pathLst>
            </a:custGeom>
            <a:blipFill rotWithShape="1">
              <a:blip r:embed="rId4">
                <a:alphaModFix/>
              </a:blip>
              <a:stretch>
                <a:fillRect b="0" l="0" r="0" t="0"/>
              </a:stretch>
            </a:blipFill>
            <a:ln>
              <a:noFill/>
            </a:ln>
          </p:spPr>
        </p:sp>
        <p:grpSp>
          <p:nvGrpSpPr>
            <p:cNvPr id="178" name="Google Shape;178;p9"/>
            <p:cNvGrpSpPr/>
            <p:nvPr/>
          </p:nvGrpSpPr>
          <p:grpSpPr>
            <a:xfrm>
              <a:off x="0" y="4308939"/>
              <a:ext cx="4636995" cy="1680787"/>
              <a:chOff x="0" y="-57150"/>
              <a:chExt cx="915950" cy="332008"/>
            </a:xfrm>
          </p:grpSpPr>
          <p:sp>
            <p:nvSpPr>
              <p:cNvPr id="179" name="Google Shape;179;p9"/>
              <p:cNvSpPr/>
              <p:nvPr/>
            </p:nvSpPr>
            <p:spPr>
              <a:xfrm>
                <a:off x="0" y="0"/>
                <a:ext cx="915950" cy="274858"/>
              </a:xfrm>
              <a:custGeom>
                <a:rect b="b" l="l" r="r" t="t"/>
                <a:pathLst>
                  <a:path extrusionOk="0" h="274858" w="915950">
                    <a:moveTo>
                      <a:pt x="113533" y="0"/>
                    </a:moveTo>
                    <a:lnTo>
                      <a:pt x="802417" y="0"/>
                    </a:lnTo>
                    <a:cubicBezTo>
                      <a:pt x="832528" y="0"/>
                      <a:pt x="861405" y="11961"/>
                      <a:pt x="882697" y="33253"/>
                    </a:cubicBezTo>
                    <a:cubicBezTo>
                      <a:pt x="903988" y="54544"/>
                      <a:pt x="915950" y="83422"/>
                      <a:pt x="915950" y="113533"/>
                    </a:cubicBezTo>
                    <a:lnTo>
                      <a:pt x="915950" y="161325"/>
                    </a:lnTo>
                    <a:cubicBezTo>
                      <a:pt x="915950" y="224027"/>
                      <a:pt x="865119" y="274858"/>
                      <a:pt x="802417" y="274858"/>
                    </a:cubicBezTo>
                    <a:lnTo>
                      <a:pt x="113533" y="274858"/>
                    </a:lnTo>
                    <a:cubicBezTo>
                      <a:pt x="50830" y="274858"/>
                      <a:pt x="0" y="224027"/>
                      <a:pt x="0" y="161325"/>
                    </a:cubicBezTo>
                    <a:lnTo>
                      <a:pt x="0" y="113533"/>
                    </a:lnTo>
                    <a:cubicBezTo>
                      <a:pt x="0" y="83422"/>
                      <a:pt x="11961" y="54544"/>
                      <a:pt x="33253" y="33253"/>
                    </a:cubicBezTo>
                    <a:cubicBezTo>
                      <a:pt x="54544" y="11961"/>
                      <a:pt x="83422" y="0"/>
                      <a:pt x="113533" y="0"/>
                    </a:cubicBezTo>
                    <a:close/>
                  </a:path>
                </a:pathLst>
              </a:custGeom>
              <a:solidFill>
                <a:srgbClr val="EF5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9"/>
              <p:cNvSpPr txBox="1"/>
              <p:nvPr/>
            </p:nvSpPr>
            <p:spPr>
              <a:xfrm>
                <a:off x="0" y="-57150"/>
                <a:ext cx="915950" cy="332008"/>
              </a:xfrm>
              <a:prstGeom prst="rect">
                <a:avLst/>
              </a:prstGeom>
              <a:noFill/>
              <a:ln>
                <a:noFill/>
              </a:ln>
            </p:spPr>
            <p:txBody>
              <a:bodyPr anchorCtr="0" anchor="ctr" bIns="50800" lIns="50800" spcFirstLastPara="1" rIns="50800" wrap="square" tIns="50800">
                <a:noAutofit/>
              </a:bodyPr>
              <a:lstStyle/>
              <a:p>
                <a:pPr indent="0" lvl="0" marL="0" marR="0" rtl="0" algn="ctr">
                  <a:lnSpc>
                    <a:spcPct val="140013"/>
                  </a:lnSpc>
                  <a:spcBef>
                    <a:spcPts val="0"/>
                  </a:spcBef>
                  <a:spcAft>
                    <a:spcPts val="0"/>
                  </a:spcAft>
                  <a:buNone/>
                </a:pPr>
                <a:r>
                  <a:rPr b="1" i="0" lang="en-US" sz="2899" u="none" cap="none" strike="noStrike">
                    <a:solidFill>
                      <a:srgbClr val="FFFFFF"/>
                    </a:solidFill>
                    <a:latin typeface="Open Sans ExtraBold"/>
                    <a:ea typeface="Open Sans ExtraBold"/>
                    <a:cs typeface="Open Sans ExtraBold"/>
                    <a:sym typeface="Open Sans ExtraBold"/>
                  </a:rPr>
                  <a:t>INTELLIj</a:t>
                </a:r>
                <a:endParaRPr/>
              </a:p>
            </p:txBody>
          </p:sp>
        </p:grpSp>
      </p:grpSp>
      <p:grpSp>
        <p:nvGrpSpPr>
          <p:cNvPr id="181" name="Google Shape;181;p9"/>
          <p:cNvGrpSpPr/>
          <p:nvPr/>
        </p:nvGrpSpPr>
        <p:grpSpPr>
          <a:xfrm>
            <a:off x="8784272" y="4315482"/>
            <a:ext cx="3477746" cy="1188261"/>
            <a:chOff x="0" y="-38100"/>
            <a:chExt cx="915950" cy="312958"/>
          </a:xfrm>
        </p:grpSpPr>
        <p:sp>
          <p:nvSpPr>
            <p:cNvPr id="182" name="Google Shape;182;p9"/>
            <p:cNvSpPr/>
            <p:nvPr/>
          </p:nvSpPr>
          <p:spPr>
            <a:xfrm>
              <a:off x="0" y="0"/>
              <a:ext cx="915950" cy="274858"/>
            </a:xfrm>
            <a:custGeom>
              <a:rect b="b" l="l" r="r" t="t"/>
              <a:pathLst>
                <a:path extrusionOk="0" h="274858" w="915950">
                  <a:moveTo>
                    <a:pt x="113533" y="0"/>
                  </a:moveTo>
                  <a:lnTo>
                    <a:pt x="802417" y="0"/>
                  </a:lnTo>
                  <a:cubicBezTo>
                    <a:pt x="832528" y="0"/>
                    <a:pt x="861405" y="11961"/>
                    <a:pt x="882697" y="33253"/>
                  </a:cubicBezTo>
                  <a:cubicBezTo>
                    <a:pt x="903988" y="54544"/>
                    <a:pt x="915950" y="83422"/>
                    <a:pt x="915950" y="113533"/>
                  </a:cubicBezTo>
                  <a:lnTo>
                    <a:pt x="915950" y="161325"/>
                  </a:lnTo>
                  <a:cubicBezTo>
                    <a:pt x="915950" y="224027"/>
                    <a:pt x="865119" y="274858"/>
                    <a:pt x="802417" y="274858"/>
                  </a:cubicBezTo>
                  <a:lnTo>
                    <a:pt x="113533" y="274858"/>
                  </a:lnTo>
                  <a:cubicBezTo>
                    <a:pt x="50830" y="274858"/>
                    <a:pt x="0" y="224027"/>
                    <a:pt x="0" y="161325"/>
                  </a:cubicBezTo>
                  <a:lnTo>
                    <a:pt x="0" y="113533"/>
                  </a:lnTo>
                  <a:cubicBezTo>
                    <a:pt x="0" y="83422"/>
                    <a:pt x="11961" y="54544"/>
                    <a:pt x="33253" y="33253"/>
                  </a:cubicBezTo>
                  <a:cubicBezTo>
                    <a:pt x="54544" y="11961"/>
                    <a:pt x="83422" y="0"/>
                    <a:pt x="113533" y="0"/>
                  </a:cubicBezTo>
                  <a:close/>
                </a:path>
              </a:pathLst>
            </a:custGeom>
            <a:solidFill>
              <a:srgbClr val="EF5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9"/>
            <p:cNvSpPr txBox="1"/>
            <p:nvPr/>
          </p:nvSpPr>
          <p:spPr>
            <a:xfrm>
              <a:off x="0" y="-38100"/>
              <a:ext cx="915950" cy="312958"/>
            </a:xfrm>
            <a:prstGeom prst="rect">
              <a:avLst/>
            </a:prstGeom>
            <a:noFill/>
            <a:ln>
              <a:noFill/>
            </a:ln>
          </p:spPr>
          <p:txBody>
            <a:bodyPr anchorCtr="0" anchor="ctr" bIns="50800" lIns="50800" spcFirstLastPara="1" rIns="50800" wrap="square" tIns="50800">
              <a:noAutofit/>
            </a:bodyPr>
            <a:lstStyle/>
            <a:p>
              <a:pPr indent="0" lvl="0" marL="0" marR="0" rtl="0" algn="ctr">
                <a:lnSpc>
                  <a:spcPct val="140021"/>
                </a:lnSpc>
                <a:spcBef>
                  <a:spcPts val="0"/>
                </a:spcBef>
                <a:spcAft>
                  <a:spcPts val="0"/>
                </a:spcAft>
                <a:buNone/>
              </a:pPr>
              <a:r>
                <a:rPr b="1" i="0" lang="en-US" sz="1899" u="none" cap="none" strike="noStrike">
                  <a:solidFill>
                    <a:srgbClr val="FFFFFF"/>
                  </a:solidFill>
                  <a:latin typeface="Open Sans ExtraBold"/>
                  <a:ea typeface="Open Sans ExtraBold"/>
                  <a:cs typeface="Open Sans ExtraBold"/>
                  <a:sym typeface="Open Sans ExtraBold"/>
                </a:rPr>
                <a:t>JAVA SDK VERSION 21</a:t>
              </a:r>
              <a:endParaRPr/>
            </a:p>
          </p:txBody>
        </p:sp>
      </p:grpSp>
      <p:grpSp>
        <p:nvGrpSpPr>
          <p:cNvPr id="184" name="Google Shape;184;p9"/>
          <p:cNvGrpSpPr/>
          <p:nvPr/>
        </p:nvGrpSpPr>
        <p:grpSpPr>
          <a:xfrm>
            <a:off x="13226587" y="4315482"/>
            <a:ext cx="3477746" cy="1188261"/>
            <a:chOff x="0" y="-38100"/>
            <a:chExt cx="915950" cy="312958"/>
          </a:xfrm>
        </p:grpSpPr>
        <p:sp>
          <p:nvSpPr>
            <p:cNvPr id="185" name="Google Shape;185;p9"/>
            <p:cNvSpPr/>
            <p:nvPr/>
          </p:nvSpPr>
          <p:spPr>
            <a:xfrm>
              <a:off x="0" y="0"/>
              <a:ext cx="915950" cy="274858"/>
            </a:xfrm>
            <a:custGeom>
              <a:rect b="b" l="l" r="r" t="t"/>
              <a:pathLst>
                <a:path extrusionOk="0" h="274858" w="915950">
                  <a:moveTo>
                    <a:pt x="113533" y="0"/>
                  </a:moveTo>
                  <a:lnTo>
                    <a:pt x="802417" y="0"/>
                  </a:lnTo>
                  <a:cubicBezTo>
                    <a:pt x="832528" y="0"/>
                    <a:pt x="861405" y="11961"/>
                    <a:pt x="882697" y="33253"/>
                  </a:cubicBezTo>
                  <a:cubicBezTo>
                    <a:pt x="903988" y="54544"/>
                    <a:pt x="915950" y="83422"/>
                    <a:pt x="915950" y="113533"/>
                  </a:cubicBezTo>
                  <a:lnTo>
                    <a:pt x="915950" y="161325"/>
                  </a:lnTo>
                  <a:cubicBezTo>
                    <a:pt x="915950" y="224027"/>
                    <a:pt x="865119" y="274858"/>
                    <a:pt x="802417" y="274858"/>
                  </a:cubicBezTo>
                  <a:lnTo>
                    <a:pt x="113533" y="274858"/>
                  </a:lnTo>
                  <a:cubicBezTo>
                    <a:pt x="50830" y="274858"/>
                    <a:pt x="0" y="224027"/>
                    <a:pt x="0" y="161325"/>
                  </a:cubicBezTo>
                  <a:lnTo>
                    <a:pt x="0" y="113533"/>
                  </a:lnTo>
                  <a:cubicBezTo>
                    <a:pt x="0" y="83422"/>
                    <a:pt x="11961" y="54544"/>
                    <a:pt x="33253" y="33253"/>
                  </a:cubicBezTo>
                  <a:cubicBezTo>
                    <a:pt x="54544" y="11961"/>
                    <a:pt x="83422" y="0"/>
                    <a:pt x="113533" y="0"/>
                  </a:cubicBezTo>
                  <a:close/>
                </a:path>
              </a:pathLst>
            </a:custGeom>
            <a:solidFill>
              <a:srgbClr val="EF5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9"/>
            <p:cNvSpPr txBox="1"/>
            <p:nvPr/>
          </p:nvSpPr>
          <p:spPr>
            <a:xfrm>
              <a:off x="0" y="-38100"/>
              <a:ext cx="915950" cy="312958"/>
            </a:xfrm>
            <a:prstGeom prst="rect">
              <a:avLst/>
            </a:prstGeom>
            <a:noFill/>
            <a:ln>
              <a:noFill/>
            </a:ln>
          </p:spPr>
          <p:txBody>
            <a:bodyPr anchorCtr="0" anchor="ctr" bIns="50800" lIns="50800" spcFirstLastPara="1" rIns="50800" wrap="square" tIns="50800">
              <a:noAutofit/>
            </a:bodyPr>
            <a:lstStyle/>
            <a:p>
              <a:pPr indent="0" lvl="0" marL="0" marR="0" rtl="0" algn="ctr">
                <a:lnSpc>
                  <a:spcPct val="140021"/>
                </a:lnSpc>
                <a:spcBef>
                  <a:spcPts val="0"/>
                </a:spcBef>
                <a:spcAft>
                  <a:spcPts val="0"/>
                </a:spcAft>
                <a:buNone/>
              </a:pPr>
              <a:r>
                <a:rPr b="1" i="0" lang="en-US" sz="1899" u="none" cap="none" strike="noStrike">
                  <a:solidFill>
                    <a:srgbClr val="FFFFFF"/>
                  </a:solidFill>
                  <a:latin typeface="Open Sans ExtraBold"/>
                  <a:ea typeface="Open Sans ExtraBold"/>
                  <a:cs typeface="Open Sans ExtraBold"/>
                  <a:sym typeface="Open Sans ExtraBold"/>
                </a:rPr>
                <a:t>JAVA LANGUAGE LEVEL 20</a:t>
              </a:r>
              <a:endParaRPr/>
            </a:p>
          </p:txBody>
        </p:sp>
      </p:grpSp>
      <p:sp>
        <p:nvSpPr>
          <p:cNvPr id="187" name="Google Shape;187;p9"/>
          <p:cNvSpPr/>
          <p:nvPr/>
        </p:nvSpPr>
        <p:spPr>
          <a:xfrm>
            <a:off x="9451523" y="1190152"/>
            <a:ext cx="1977507" cy="3108066"/>
          </a:xfrm>
          <a:custGeom>
            <a:rect b="b" l="l" r="r" t="t"/>
            <a:pathLst>
              <a:path extrusionOk="0" h="3108066" w="1977507">
                <a:moveTo>
                  <a:pt x="0" y="0"/>
                </a:moveTo>
                <a:lnTo>
                  <a:pt x="1977507" y="0"/>
                </a:lnTo>
                <a:lnTo>
                  <a:pt x="1977507" y="3108066"/>
                </a:lnTo>
                <a:lnTo>
                  <a:pt x="0" y="3108066"/>
                </a:lnTo>
                <a:lnTo>
                  <a:pt x="0" y="0"/>
                </a:lnTo>
                <a:close/>
              </a:path>
            </a:pathLst>
          </a:custGeom>
          <a:blipFill rotWithShape="1">
            <a:blip r:embed="rId5">
              <a:alphaModFix/>
            </a:blip>
            <a:stretch>
              <a:fillRect b="0" l="0" r="0" t="0"/>
            </a:stretch>
          </a:blipFill>
          <a:ln>
            <a:noFill/>
          </a:ln>
        </p:spPr>
      </p:sp>
      <p:sp>
        <p:nvSpPr>
          <p:cNvPr id="188" name="Google Shape;188;p9"/>
          <p:cNvSpPr/>
          <p:nvPr/>
        </p:nvSpPr>
        <p:spPr>
          <a:xfrm>
            <a:off x="14196644" y="1190152"/>
            <a:ext cx="1977507" cy="3108066"/>
          </a:xfrm>
          <a:custGeom>
            <a:rect b="b" l="l" r="r" t="t"/>
            <a:pathLst>
              <a:path extrusionOk="0" h="3108066" w="1977507">
                <a:moveTo>
                  <a:pt x="0" y="0"/>
                </a:moveTo>
                <a:lnTo>
                  <a:pt x="1977507" y="0"/>
                </a:lnTo>
                <a:lnTo>
                  <a:pt x="1977507" y="3108066"/>
                </a:lnTo>
                <a:lnTo>
                  <a:pt x="0" y="3108066"/>
                </a:lnTo>
                <a:lnTo>
                  <a:pt x="0" y="0"/>
                </a:lnTo>
                <a:close/>
              </a:path>
            </a:pathLst>
          </a:custGeom>
          <a:blipFill rotWithShape="1">
            <a:blip r:embed="rId5">
              <a:alphaModFix/>
            </a:blip>
            <a:stretch>
              <a:fillRect b="0" l="0" r="0" t="0"/>
            </a:stretch>
          </a:blipFill>
          <a:ln>
            <a:noFill/>
          </a:ln>
        </p:spPr>
      </p:sp>
      <p:grpSp>
        <p:nvGrpSpPr>
          <p:cNvPr id="189" name="Google Shape;189;p9"/>
          <p:cNvGrpSpPr/>
          <p:nvPr/>
        </p:nvGrpSpPr>
        <p:grpSpPr>
          <a:xfrm>
            <a:off x="12405790" y="5521007"/>
            <a:ext cx="5119340" cy="4781578"/>
            <a:chOff x="0" y="-192881"/>
            <a:chExt cx="6825787" cy="6375437"/>
          </a:xfrm>
        </p:grpSpPr>
        <p:grpSp>
          <p:nvGrpSpPr>
            <p:cNvPr id="190" name="Google Shape;190;p9"/>
            <p:cNvGrpSpPr/>
            <p:nvPr/>
          </p:nvGrpSpPr>
          <p:grpSpPr>
            <a:xfrm>
              <a:off x="1204887" y="-192881"/>
              <a:ext cx="4526503" cy="5702284"/>
              <a:chOff x="0" y="-38100"/>
              <a:chExt cx="894124" cy="1126377"/>
            </a:xfrm>
          </p:grpSpPr>
          <p:sp>
            <p:nvSpPr>
              <p:cNvPr id="191" name="Google Shape;191;p9"/>
              <p:cNvSpPr/>
              <p:nvPr/>
            </p:nvSpPr>
            <p:spPr>
              <a:xfrm>
                <a:off x="0" y="0"/>
                <a:ext cx="894124" cy="1088277"/>
              </a:xfrm>
              <a:custGeom>
                <a:rect b="b" l="l" r="r" t="t"/>
                <a:pathLst>
                  <a:path extrusionOk="0" h="1088277" w="894124">
                    <a:moveTo>
                      <a:pt x="116304" y="0"/>
                    </a:moveTo>
                    <a:lnTo>
                      <a:pt x="777820" y="0"/>
                    </a:lnTo>
                    <a:cubicBezTo>
                      <a:pt x="842053" y="0"/>
                      <a:pt x="894124" y="52071"/>
                      <a:pt x="894124" y="116304"/>
                    </a:cubicBezTo>
                    <a:lnTo>
                      <a:pt x="894124" y="971973"/>
                    </a:lnTo>
                    <a:cubicBezTo>
                      <a:pt x="894124" y="1036206"/>
                      <a:pt x="842053" y="1088277"/>
                      <a:pt x="777820" y="1088277"/>
                    </a:cubicBezTo>
                    <a:lnTo>
                      <a:pt x="116304" y="1088277"/>
                    </a:lnTo>
                    <a:cubicBezTo>
                      <a:pt x="85458" y="1088277"/>
                      <a:pt x="55876" y="1076024"/>
                      <a:pt x="34065" y="1054212"/>
                    </a:cubicBezTo>
                    <a:cubicBezTo>
                      <a:pt x="12253" y="1032401"/>
                      <a:pt x="0" y="1002819"/>
                      <a:pt x="0" y="971973"/>
                    </a:cubicBezTo>
                    <a:lnTo>
                      <a:pt x="0" y="116304"/>
                    </a:lnTo>
                    <a:cubicBezTo>
                      <a:pt x="0" y="52071"/>
                      <a:pt x="52071" y="0"/>
                      <a:pt x="116304" y="0"/>
                    </a:cubicBezTo>
                    <a:close/>
                  </a:path>
                </a:pathLst>
              </a:custGeom>
              <a:solidFill>
                <a:srgbClr val="FCC8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9"/>
              <p:cNvSpPr txBox="1"/>
              <p:nvPr/>
            </p:nvSpPr>
            <p:spPr>
              <a:xfrm>
                <a:off x="0" y="-38100"/>
                <a:ext cx="894124" cy="1126377"/>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93" name="Google Shape;193;p9"/>
            <p:cNvGrpSpPr/>
            <p:nvPr/>
          </p:nvGrpSpPr>
          <p:grpSpPr>
            <a:xfrm>
              <a:off x="1094396" y="4598209"/>
              <a:ext cx="4636995" cy="1584347"/>
              <a:chOff x="0" y="-38100"/>
              <a:chExt cx="915950" cy="312958"/>
            </a:xfrm>
          </p:grpSpPr>
          <p:sp>
            <p:nvSpPr>
              <p:cNvPr id="194" name="Google Shape;194;p9"/>
              <p:cNvSpPr/>
              <p:nvPr/>
            </p:nvSpPr>
            <p:spPr>
              <a:xfrm>
                <a:off x="0" y="0"/>
                <a:ext cx="915950" cy="274858"/>
              </a:xfrm>
              <a:custGeom>
                <a:rect b="b" l="l" r="r" t="t"/>
                <a:pathLst>
                  <a:path extrusionOk="0" h="274858" w="915950">
                    <a:moveTo>
                      <a:pt x="113533" y="0"/>
                    </a:moveTo>
                    <a:lnTo>
                      <a:pt x="802417" y="0"/>
                    </a:lnTo>
                    <a:cubicBezTo>
                      <a:pt x="832528" y="0"/>
                      <a:pt x="861405" y="11961"/>
                      <a:pt x="882697" y="33253"/>
                    </a:cubicBezTo>
                    <a:cubicBezTo>
                      <a:pt x="903988" y="54544"/>
                      <a:pt x="915950" y="83422"/>
                      <a:pt x="915950" y="113533"/>
                    </a:cubicBezTo>
                    <a:lnTo>
                      <a:pt x="915950" y="161325"/>
                    </a:lnTo>
                    <a:cubicBezTo>
                      <a:pt x="915950" y="224027"/>
                      <a:pt x="865119" y="274858"/>
                      <a:pt x="802417" y="274858"/>
                    </a:cubicBezTo>
                    <a:lnTo>
                      <a:pt x="113533" y="274858"/>
                    </a:lnTo>
                    <a:cubicBezTo>
                      <a:pt x="50830" y="274858"/>
                      <a:pt x="0" y="224027"/>
                      <a:pt x="0" y="161325"/>
                    </a:cubicBezTo>
                    <a:lnTo>
                      <a:pt x="0" y="113533"/>
                    </a:lnTo>
                    <a:cubicBezTo>
                      <a:pt x="0" y="83422"/>
                      <a:pt x="11961" y="54544"/>
                      <a:pt x="33253" y="33253"/>
                    </a:cubicBezTo>
                    <a:cubicBezTo>
                      <a:pt x="54544" y="11961"/>
                      <a:pt x="83422" y="0"/>
                      <a:pt x="113533" y="0"/>
                    </a:cubicBezTo>
                    <a:close/>
                  </a:path>
                </a:pathLst>
              </a:custGeom>
              <a:solidFill>
                <a:srgbClr val="EF54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
              <p:cNvSpPr txBox="1"/>
              <p:nvPr/>
            </p:nvSpPr>
            <p:spPr>
              <a:xfrm>
                <a:off x="0" y="-38100"/>
                <a:ext cx="915950" cy="312958"/>
              </a:xfrm>
              <a:prstGeom prst="rect">
                <a:avLst/>
              </a:prstGeom>
              <a:noFill/>
              <a:ln>
                <a:noFill/>
              </a:ln>
            </p:spPr>
            <p:txBody>
              <a:bodyPr anchorCtr="0" anchor="ctr" bIns="50800" lIns="50800" spcFirstLastPara="1" rIns="50800" wrap="square" tIns="50800">
                <a:noAutofit/>
              </a:bodyPr>
              <a:lstStyle/>
              <a:p>
                <a:pPr indent="0" lvl="0" marL="0" marR="0" rtl="0" algn="ctr">
                  <a:lnSpc>
                    <a:spcPct val="140021"/>
                  </a:lnSpc>
                  <a:spcBef>
                    <a:spcPts val="0"/>
                  </a:spcBef>
                  <a:spcAft>
                    <a:spcPts val="0"/>
                  </a:spcAft>
                  <a:buNone/>
                </a:pPr>
                <a:r>
                  <a:rPr b="1" i="0" lang="en-US" sz="1899" u="none" cap="none" strike="noStrike">
                    <a:solidFill>
                      <a:srgbClr val="FFFFFF"/>
                    </a:solidFill>
                    <a:latin typeface="Open Sans ExtraBold"/>
                    <a:ea typeface="Open Sans ExtraBold"/>
                    <a:cs typeface="Open Sans ExtraBold"/>
                    <a:sym typeface="Open Sans ExtraBold"/>
                  </a:rPr>
                  <a:t>NOTEPAD</a:t>
                </a:r>
                <a:endParaRPr/>
              </a:p>
            </p:txBody>
          </p:sp>
        </p:grpSp>
        <p:sp>
          <p:nvSpPr>
            <p:cNvPr id="196" name="Google Shape;196;p9"/>
            <p:cNvSpPr/>
            <p:nvPr/>
          </p:nvSpPr>
          <p:spPr>
            <a:xfrm>
              <a:off x="0" y="103800"/>
              <a:ext cx="6825787" cy="4368504"/>
            </a:xfrm>
            <a:custGeom>
              <a:rect b="b" l="l" r="r" t="t"/>
              <a:pathLst>
                <a:path extrusionOk="0" h="4368504" w="6825787">
                  <a:moveTo>
                    <a:pt x="0" y="0"/>
                  </a:moveTo>
                  <a:lnTo>
                    <a:pt x="6825787" y="0"/>
                  </a:lnTo>
                  <a:lnTo>
                    <a:pt x="6825787" y="4368504"/>
                  </a:lnTo>
                  <a:lnTo>
                    <a:pt x="0" y="4368504"/>
                  </a:lnTo>
                  <a:lnTo>
                    <a:pt x="0" y="0"/>
                  </a:lnTo>
                  <a:close/>
                </a:path>
              </a:pathLst>
            </a:custGeom>
            <a:blipFill rotWithShape="1">
              <a:blip r:embed="rId6">
                <a:alphaModFix/>
              </a:blip>
              <a:stretch>
                <a:fillRect b="0" l="0" r="0" t="0"/>
              </a:stretch>
            </a:blipFill>
            <a:ln>
              <a:noFill/>
            </a:ln>
          </p:spPr>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