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8" r:id="rId4"/>
    <p:sldId id="258" r:id="rId5"/>
    <p:sldId id="259" r:id="rId6"/>
    <p:sldId id="260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706" autoAdjust="0"/>
  </p:normalViewPr>
  <p:slideViewPr>
    <p:cSldViewPr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Art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Aiden </a:t>
            </a:r>
            <a:r>
              <a:rPr lang="en-US" dirty="0" err="1" smtClean="0"/>
              <a:t>Chiavatti</a:t>
            </a:r>
            <a:endParaRPr lang="en-US" dirty="0" smtClean="0"/>
          </a:p>
          <a:p>
            <a:r>
              <a:rPr lang="en-US" dirty="0" smtClean="0"/>
              <a:t>Corey </a:t>
            </a:r>
            <a:r>
              <a:rPr lang="en-US" dirty="0" err="1" smtClean="0"/>
              <a:t>Zalewski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threads drawing several images concurrently</a:t>
            </a:r>
          </a:p>
          <a:p>
            <a:r>
              <a:rPr lang="en-US" dirty="0" smtClean="0"/>
              <a:t>Draws random shapes/colors</a:t>
            </a:r>
            <a:endParaRPr lang="en-US" dirty="0"/>
          </a:p>
          <a:p>
            <a:r>
              <a:rPr lang="en-US" dirty="0" smtClean="0"/>
              <a:t>Allows user to specify and load in “themes” to dictate drawing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429000"/>
            <a:ext cx="2971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canvases to draw on</a:t>
            </a:r>
          </a:p>
          <a:p>
            <a:r>
              <a:rPr lang="en-US" dirty="0" smtClean="0"/>
              <a:t>Threads </a:t>
            </a:r>
            <a:r>
              <a:rPr lang="en-US" dirty="0"/>
              <a:t>will randomly generate shapes</a:t>
            </a:r>
          </a:p>
          <a:p>
            <a:r>
              <a:rPr lang="en-US" dirty="0" smtClean="0"/>
              <a:t>Shapes </a:t>
            </a:r>
            <a:r>
              <a:rPr lang="en-US" dirty="0"/>
              <a:t>will be of random color, size, and thickness</a:t>
            </a:r>
          </a:p>
          <a:p>
            <a:r>
              <a:rPr lang="en-US" dirty="0" smtClean="0"/>
              <a:t>User </a:t>
            </a:r>
            <a:r>
              <a:rPr lang="en-US" dirty="0"/>
              <a:t>can stop and start the drawing process</a:t>
            </a:r>
          </a:p>
          <a:p>
            <a:r>
              <a:rPr lang="en-US" dirty="0" smtClean="0"/>
              <a:t>User </a:t>
            </a:r>
            <a:r>
              <a:rPr lang="en-US" dirty="0"/>
              <a:t>can clear canvases to restart an image</a:t>
            </a:r>
          </a:p>
          <a:p>
            <a:r>
              <a:rPr lang="en-US" dirty="0" smtClean="0"/>
              <a:t>User </a:t>
            </a:r>
            <a:r>
              <a:rPr lang="en-US" dirty="0"/>
              <a:t>can copy an image from one canvas to the others</a:t>
            </a:r>
          </a:p>
          <a:p>
            <a:r>
              <a:rPr lang="en-US" dirty="0" smtClean="0"/>
              <a:t>User </a:t>
            </a:r>
            <a:r>
              <a:rPr lang="en-US" dirty="0"/>
              <a:t>can select a theme/behavior for thread drawing</a:t>
            </a:r>
          </a:p>
        </p:txBody>
      </p:sp>
    </p:spTree>
    <p:extLst>
      <p:ext uri="{BB962C8B-B14F-4D97-AF65-F5344CB8AC3E}">
        <p14:creationId xmlns:p14="http://schemas.microsoft.com/office/powerpoint/2010/main" val="17892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615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81400" y="1752600"/>
            <a:ext cx="4229100" cy="4336985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Used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72800" cy="4351338"/>
          </a:xfrm>
        </p:spPr>
        <p:txBody>
          <a:bodyPr/>
          <a:lstStyle/>
          <a:p>
            <a:r>
              <a:rPr lang="en-US" dirty="0"/>
              <a:t>Factory Method 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threads to load in shape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Prototype 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a canvas and copies it to create new canvases of the same image </a:t>
            </a:r>
          </a:p>
          <a:p>
            <a:r>
              <a:rPr lang="en-US" dirty="0" smtClean="0"/>
              <a:t>Composite 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new shapes composed of other shapes</a:t>
            </a:r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Used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72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Dynamic </a:t>
            </a:r>
            <a:r>
              <a:rPr lang="en-US" dirty="0"/>
              <a:t>Linkage 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users to load in new programs for drawing behavior </a:t>
            </a:r>
          </a:p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Threads </a:t>
            </a:r>
            <a:r>
              <a:rPr lang="en-US" dirty="0"/>
              <a:t>will have two states: drawing and not drawing so that the user cannot make changes while a thread is in progress </a:t>
            </a:r>
            <a:endParaRPr lang="en-US" dirty="0" smtClean="0"/>
          </a:p>
          <a:p>
            <a:r>
              <a:rPr lang="en-US" dirty="0" smtClean="0"/>
              <a:t>Observer 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threads will be notified together of state changes (when to start/stop drawing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Two-Phase Termination</a:t>
            </a:r>
          </a:p>
          <a:p>
            <a:pPr lvl="1"/>
            <a:r>
              <a:rPr lang="en-US" dirty="0" smtClean="0"/>
              <a:t>Threads </a:t>
            </a:r>
            <a:r>
              <a:rPr lang="en-US" dirty="0"/>
              <a:t>will have two terminating phases: interrupt and shutdown. In the interrupt phases, threads will be interrupted by the notify, and then will move to the shutdown phase. This will ensure that a thread finishes drawing, terminates, and releases the necessary resources. </a:t>
            </a:r>
          </a:p>
        </p:txBody>
      </p:sp>
    </p:spTree>
    <p:extLst>
      <p:ext uri="{BB962C8B-B14F-4D97-AF65-F5344CB8AC3E}">
        <p14:creationId xmlns:p14="http://schemas.microsoft.com/office/powerpoint/2010/main" val="11054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377</TotalTime>
  <Words>233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Schoolbook</vt:lpstr>
      <vt:lpstr>CITY SKETCH 16X9</vt:lpstr>
      <vt:lpstr>Modern Art Generator</vt:lpstr>
      <vt:lpstr>Overview</vt:lpstr>
      <vt:lpstr>Features</vt:lpstr>
      <vt:lpstr>PowerPoint Presentation</vt:lpstr>
      <vt:lpstr>UML Use Case Diagram</vt:lpstr>
      <vt:lpstr>Patterns Used</vt:lpstr>
      <vt:lpstr>Patterns Used</vt:lpstr>
    </vt:vector>
  </TitlesOfParts>
  <Company>Penn State Erie - The Behrend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Art Generator</dc:title>
  <dc:creator>AIDEN CHIAVATTI</dc:creator>
  <cp:lastModifiedBy>AIDEN CHIAVATTI</cp:lastModifiedBy>
  <cp:revision>9</cp:revision>
  <dcterms:created xsi:type="dcterms:W3CDTF">2017-04-19T19:15:15Z</dcterms:created>
  <dcterms:modified xsi:type="dcterms:W3CDTF">2017-04-20T03:06:53Z</dcterms:modified>
</cp:coreProperties>
</file>