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03a0f4d3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03a0f4d3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03a0f4d3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03a0f4d3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03a0f4d3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03a0f4d3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03a0f4d3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03a0f4d3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03a0f4d3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d03a0f4d3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03a0f4d3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03a0f4d3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03a0f4d3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d03a0f4d3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03a0f4d3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d03a0f4d3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03a0f4d3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d03a0f4d3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03a0f4d3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d03a0f4d3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03a0f4d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d03a0f4d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d03a0f4d3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d03a0f4d3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03a0f4d3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d03a0f4d3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03a0f4d3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d03a0f4d3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d03a0f4d3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d03a0f4d3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d03a0f4d3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d03a0f4d3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d03a0f4d3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d03a0f4d3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d03a0f4d3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d03a0f4d3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d03a0f4d3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d03a0f4d3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03a0f4d3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03a0f4d3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03a0f4d3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03a0f4d3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03a0f4d3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d03a0f4d3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d03a0f4d3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d03a0f4d3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03a0f4d3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03a0f4d3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03a0f4d3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03a0f4d3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03a0f4d3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03a0f4d3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