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 fontScale="69000"/>
          </a:bodyPr>
          <a:lstStyle/>
          <a:p>
            <a:r>
              <a:rPr lang="ru-RU" sz="52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8DDE30E-FA61-4E58-A912-2AE55EFB2B3C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4AB9D58-D7F2-4297-98FF-1C4587578C00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 txBox="1"/>
          <p:nvPr/>
        </p:nvSpPr>
        <p:spPr>
          <a:xfrm>
            <a:off x="311760" y="1179720"/>
            <a:ext cx="8520120" cy="749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" sz="24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Проект на тему: </a:t>
            </a:r>
            <a:r>
              <a:rPr lang="ru-RU" sz="2400" b="1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Устройство контроля скорости движения спортсмена</a:t>
            </a:r>
            <a:endParaRPr lang="ru-RU" sz="2400" b="0" strike="noStrike" spc="-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79" name="Google Shape;55;p13"/>
          <p:cNvSpPr txBox="1"/>
          <p:nvPr/>
        </p:nvSpPr>
        <p:spPr>
          <a:xfrm>
            <a:off x="469800" y="2031840"/>
            <a:ext cx="5362920" cy="3111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Полежаев Максим Николаевич,</a:t>
            </a:r>
            <a:endParaRPr lang="ru-RU" b="1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10</a:t>
            </a:r>
            <a:r>
              <a:rPr lang="ru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лет</a:t>
            </a:r>
            <a:r>
              <a:rPr lang="ru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,</a:t>
            </a: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Тел. +79206139263</a:t>
            </a:r>
            <a:r>
              <a:rPr lang="ru-RU" spc="-1" dirty="0">
                <a:latin typeface="Bahnschrift" panose="020B0502040204020203" pitchFamily="34" charset="0"/>
              </a:rPr>
              <a:t>    </a:t>
            </a:r>
            <a:r>
              <a:rPr lang="ru-RU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Почта</a:t>
            </a: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:Mapolejaev@yandex.ru</a:t>
            </a: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[</a:t>
            </a:r>
            <a:r>
              <a:rPr lang="ru-RU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Фио</a:t>
            </a:r>
            <a:r>
              <a:rPr lang="en-US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]</a:t>
            </a:r>
            <a:r>
              <a:rPr lang="ru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,</a:t>
            </a:r>
            <a:endParaRPr lang="ru-RU" b="1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-RU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Информация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[</a:t>
            </a:r>
            <a:r>
              <a:rPr lang="ru-RU" b="1" spc="-1" dirty="0" err="1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Фио</a:t>
            </a:r>
            <a:r>
              <a:rPr lang="en-US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]</a:t>
            </a:r>
            <a:r>
              <a:rPr lang="ru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,</a:t>
            </a:r>
            <a:endParaRPr lang="ru-RU" b="1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-RU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Информация</a:t>
            </a: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Академия Технолаб</a:t>
            </a: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Калужская область, г. Обнинск</a:t>
            </a: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Куратор: </a:t>
            </a:r>
            <a:r>
              <a:rPr lang="ru-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Ким Антон Яковлевич</a:t>
            </a:r>
            <a:endParaRPr lang="ru-RU" b="0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2"/>
          <a:stretch/>
        </p:blipFill>
        <p:spPr>
          <a:xfrm>
            <a:off x="-190440" y="325080"/>
            <a:ext cx="2510640" cy="60696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57;p13"/>
          <p:cNvPicPr/>
          <p:nvPr/>
        </p:nvPicPr>
        <p:blipFill>
          <a:blip r:embed="rId3"/>
          <a:stretch/>
        </p:blipFill>
        <p:spPr>
          <a:xfrm>
            <a:off x="7608600" y="325080"/>
            <a:ext cx="606960" cy="60696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58;p13"/>
          <p:cNvPicPr/>
          <p:nvPr/>
        </p:nvPicPr>
        <p:blipFill>
          <a:blip r:embed="rId4"/>
          <a:stretch/>
        </p:blipFill>
        <p:spPr>
          <a:xfrm>
            <a:off x="2498760" y="-39600"/>
            <a:ext cx="4145760" cy="118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65;p25_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Дизайн кроссовка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5" name="Google Shape;166;p25_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36" name="Google Shape;167;p25_0"/>
          <p:cNvPicPr/>
          <p:nvPr/>
        </p:nvPicPr>
        <p:blipFill>
          <a:blip r:embed="rId2"/>
          <a:stretch/>
        </p:blipFill>
        <p:spPr>
          <a:xfrm>
            <a:off x="7327080" y="2438280"/>
            <a:ext cx="1145160" cy="12999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68;p25_0"/>
          <p:cNvPicPr/>
          <p:nvPr/>
        </p:nvPicPr>
        <p:blipFill>
          <a:blip r:embed="rId3"/>
          <a:stretch/>
        </p:blipFill>
        <p:spPr>
          <a:xfrm>
            <a:off x="6898680" y="751680"/>
            <a:ext cx="1064880" cy="105084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69;p25_0"/>
          <p:cNvPicPr/>
          <p:nvPr/>
        </p:nvPicPr>
        <p:blipFill>
          <a:blip r:embed="rId4"/>
          <a:stretch/>
        </p:blipFill>
        <p:spPr>
          <a:xfrm>
            <a:off x="5485680" y="2046240"/>
            <a:ext cx="1236600" cy="105084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170;p25_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624B927-A22F-4D6F-9569-56F3CD5A22DD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ru-RU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33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75;p2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Ссылка на видео о проекте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41" name="Google Shape;176;p2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000" spc="-1" dirty="0">
                <a:solidFill>
                  <a:srgbClr val="595959"/>
                </a:solidFill>
                <a:latin typeface="Bahnschrift" panose="020B0502040204020203" pitchFamily="34" charset="0"/>
              </a:rPr>
              <a:t>[</a:t>
            </a:r>
            <a:r>
              <a:rPr lang="ru-RU" sz="2000" spc="-1" dirty="0">
                <a:solidFill>
                  <a:srgbClr val="595959"/>
                </a:solidFill>
                <a:latin typeface="Bahnschrift" panose="020B0502040204020203" pitchFamily="34" charset="0"/>
              </a:rPr>
              <a:t>Ссылка</a:t>
            </a:r>
            <a:r>
              <a:rPr lang="en-US" sz="2000" spc="-1" dirty="0">
                <a:solidFill>
                  <a:srgbClr val="595959"/>
                </a:solidFill>
                <a:latin typeface="Bahnschrift" panose="020B0502040204020203" pitchFamily="34" charset="0"/>
              </a:rPr>
              <a:t>]</a:t>
            </a:r>
            <a:endParaRPr lang="ru-RU" sz="200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42" name="Google Shape;177;p2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034D934-D6A2-4897-88FC-44B942528262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912258E3-AE57-CF5B-0B57-AE39DE53C18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365BE2F7-11E5-3E09-6AEB-6D5CB76F0E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2C588B54-A575-4D1A-379A-49987601837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810D9C2A-93B1-98DC-9CA7-0508A6911E3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6B1C1EF0-6201-A947-79F7-3E2931A60B19}"/>
              </a:ext>
            </a:extLst>
          </p:cNvPr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82;p27"/>
          <p:cNvSpPr txBox="1"/>
          <p:nvPr/>
        </p:nvSpPr>
        <p:spPr>
          <a:xfrm>
            <a:off x="628650" y="414266"/>
            <a:ext cx="7886700" cy="25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4800" b="1" i="1" strike="noStrike" kern="1200" spc="-1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Благодар</a:t>
            </a:r>
            <a:r>
              <a:rPr lang="ru-RU" sz="4800" b="1" i="1" strike="noStrike" kern="1200" spc="-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им</a:t>
            </a:r>
            <a:r>
              <a:rPr lang="en-US" sz="4800" b="1" i="1" strike="noStrike" kern="1200" spc="-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4800" b="1" i="1" strike="noStrike" kern="1200" spc="-1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за</a:t>
            </a:r>
            <a:r>
              <a:rPr lang="en-US" sz="4800" b="1" i="1" strike="noStrike" kern="1200" spc="-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4800" b="1" i="1" strike="noStrike" kern="1200" spc="-1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внимание</a:t>
            </a:r>
            <a:r>
              <a:rPr lang="en-US" sz="4800" b="1" i="1" strike="noStrike" kern="1200" spc="-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!</a:t>
            </a:r>
            <a:endParaRPr lang="en-US" sz="4800" b="0" strike="noStrike" kern="1200" spc="-1" dirty="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581D0E45-7367-31BE-9749-FD371A85791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52065" y="3045048"/>
            <a:ext cx="1473450" cy="1672865"/>
          </a:xfrm>
          <a:prstGeom prst="rect">
            <a:avLst/>
          </a:prstGeom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ACE746EB-CCF5-041A-171D-15181EE662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53747" y="3045048"/>
            <a:ext cx="1661484" cy="1672865"/>
          </a:xfrm>
          <a:prstGeom prst="rect">
            <a:avLst/>
          </a:prstGeom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7CF855DB-0969-6D9A-777E-86855E427F3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733489" y="3164087"/>
            <a:ext cx="1688499" cy="1434786"/>
          </a:xfrm>
          <a:prstGeom prst="rect">
            <a:avLst/>
          </a:prstGeom>
        </p:spPr>
      </p:pic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9F6E2C3D-3306-C285-C269-985BD70B87F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649951" y="3457561"/>
            <a:ext cx="3241984" cy="847837"/>
          </a:xfrm>
          <a:prstGeom prst="rect">
            <a:avLst/>
          </a:prstGeom>
        </p:spPr>
      </p:pic>
      <p:sp>
        <p:nvSpPr>
          <p:cNvPr id="145" name="Google Shape;184;p27"/>
          <p:cNvSpPr txBox="1"/>
          <p:nvPr/>
        </p:nvSpPr>
        <p:spPr>
          <a:xfrm>
            <a:off x="540744" y="1456021"/>
            <a:ext cx="3369340" cy="1814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0" algn="l"/>
              </a:tabLst>
            </a:pPr>
            <a:endParaRPr lang="en-US" sz="1400" b="0" strike="noStrike" spc="-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64;p14"/>
          <p:cNvSpPr txBox="1"/>
          <p:nvPr/>
        </p:nvSpPr>
        <p:spPr>
          <a:xfrm>
            <a:off x="392400" y="369000"/>
            <a:ext cx="8358840" cy="3591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Тема </a:t>
            </a:r>
            <a:r>
              <a:rPr lang="ru" sz="2400" b="1" i="1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4.1</a:t>
            </a: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 </a:t>
            </a:r>
            <a:r>
              <a:rPr lang="ru-RU" sz="2400" b="1" i="1" dirty="0">
                <a:effectLst/>
                <a:latin typeface="Bahnschrift" panose="020B0502040204020203" pitchFamily="34" charset="0"/>
              </a:rPr>
              <a:t>Устройство контроля скорости движения спортсмена</a:t>
            </a:r>
            <a:br>
              <a:rPr sz="2400" i="1" dirty="0">
                <a:latin typeface="Bahnschrift" panose="020B0502040204020203" pitchFamily="34" charset="0"/>
              </a:rPr>
            </a:b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Почему </a:t>
            </a:r>
            <a:r>
              <a:rPr lang="ru" sz="2400" b="1" i="1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м</a:t>
            </a: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ы выбрали тему “</a:t>
            </a:r>
            <a:r>
              <a:rPr lang="ru-RU" sz="2400" b="1" i="1" dirty="0">
                <a:effectLst/>
                <a:latin typeface="Bahnschrift" panose="020B0502040204020203" pitchFamily="34" charset="0"/>
              </a:rPr>
              <a:t>Устройство контроля скорости движения спортсмена</a:t>
            </a: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”?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" sz="2000" b="1" i="1" spc="-1" dirty="0">
              <a:highlight>
                <a:srgbClr val="FFFFFF"/>
              </a:highlight>
              <a:latin typeface="Bahnschrift" panose="020B0502040204020203" pitchFamily="34" charset="0"/>
              <a:ea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0" i="1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85" name="Google Shape;65;p14"/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66;p14"/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67;p14"/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68;p14"/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70;p1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60158F2-77D9-4434-97B1-5702911A2EC7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19;p19"/>
          <p:cNvSpPr txBox="1"/>
          <p:nvPr/>
        </p:nvSpPr>
        <p:spPr>
          <a:xfrm>
            <a:off x="388080" y="444960"/>
            <a:ext cx="84441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400" b="1" i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Исследовательская цель проекта:</a:t>
            </a:r>
            <a:endParaRPr lang="ru-RU" sz="2400" b="0" i="1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92" name="Google Shape;120;p1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93" name="Google Shape;121;p1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D440BD8-E9EB-43B1-A325-3E6E7911E81A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21691C07-0F11-734D-AF94-C85F3BD59B5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EC5BD523-1000-CFFE-96F5-19C8FA109D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4BCD9855-A932-9216-4EED-6124200EBCB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C97611E9-BA71-E9E9-8207-626AAA23E3B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95DD1F05-C36F-F2F0-6861-C0BD95E49967}"/>
              </a:ext>
            </a:extLst>
          </p:cNvPr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75;p15"/>
          <p:cNvSpPr txBox="1"/>
          <p:nvPr/>
        </p:nvSpPr>
        <p:spPr>
          <a:xfrm>
            <a:off x="451800" y="392400"/>
            <a:ext cx="8358840" cy="32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Анализ разработок по теме проекта.</a:t>
            </a:r>
            <a:br>
              <a:rPr sz="2400" i="1" dirty="0">
                <a:latin typeface="Bahnschrift" panose="020B0502040204020203" pitchFamily="34" charset="0"/>
              </a:rPr>
            </a:b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Почему важно создать новую концепцию </a:t>
            </a:r>
            <a:r>
              <a:rPr lang="ru-RU" sz="2400" b="1" i="1" dirty="0">
                <a:effectLst/>
                <a:latin typeface="Bahnschrift" panose="020B0502040204020203" pitchFamily="34" charset="0"/>
              </a:rPr>
              <a:t>Устройство контроля скорости движения спортсмена</a:t>
            </a:r>
            <a:r>
              <a:rPr lang="ru" sz="2400" b="1" i="1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?</a:t>
            </a:r>
            <a:endParaRPr lang="ru-RU" sz="860" i="1" spc="-1" dirty="0">
              <a:solidFill>
                <a:srgbClr val="000000"/>
              </a:solidFill>
              <a:highlight>
                <a:srgbClr val="FFFFFF"/>
              </a:highlight>
              <a:latin typeface="Bahnschrift" panose="020B0502040204020203" pitchFamily="34" charset="0"/>
              <a:ea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	 1.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 2.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И </a:t>
            </a:r>
            <a:r>
              <a:rPr lang="ru" sz="2000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мы</a:t>
            </a:r>
            <a:r>
              <a:rPr lang="ru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 хотим Вам представить проект Умного кроссовка </a:t>
            </a:r>
            <a:r>
              <a:rPr lang="en-US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(</a:t>
            </a:r>
            <a:r>
              <a:rPr lang="en-US" sz="2000" b="0" strike="noStrike" spc="-1" dirty="0" err="1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SprintX</a:t>
            </a:r>
            <a:r>
              <a:rPr lang="en-US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 2.0)</a:t>
            </a:r>
            <a:r>
              <a:rPr lang="ru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, куда входит датчик движения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95" name="Google Shape;76;p15"/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77;p15"/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78;p15"/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79;p15"/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80;p15"/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81;p1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F8F8C91-5ECC-4013-BA16-5EDF3C56A671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86;p16"/>
          <p:cNvSpPr txBox="1"/>
          <p:nvPr/>
        </p:nvSpPr>
        <p:spPr>
          <a:xfrm>
            <a:off x="333000" y="424080"/>
            <a:ext cx="8358840" cy="3771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SprintX</a:t>
            </a:r>
            <a:r>
              <a:rPr lang="en-US" sz="24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2.0</a:t>
            </a:r>
            <a:endParaRPr lang="ru-RU" sz="2400" b="1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25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" sz="23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 </a:t>
            </a: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Основные идеи при разработке </a:t>
            </a:r>
            <a:r>
              <a:rPr lang="ru" sz="2000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умного кроссовка</a:t>
            </a: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: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374400" algn="just">
              <a:lnSpc>
                <a:spcPct val="100000"/>
              </a:lnSpc>
              <a:buClr>
                <a:srgbClr val="000000"/>
              </a:buClr>
              <a:buFont typeface="Times New Roman"/>
              <a:buChar char="-"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02" name="Google Shape;87;p16"/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88;p16"/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89;p16"/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90;p16"/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106" name="Google Shape;91;p16"/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  <p:sp>
        <p:nvSpPr>
          <p:cNvPr id="107" name="Google Shape;92;p1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A2CF5CB-8D83-4C68-9D27-C543B1FE76EB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33;p21"/>
          <p:cNvSpPr txBox="1"/>
          <p:nvPr/>
        </p:nvSpPr>
        <p:spPr>
          <a:xfrm>
            <a:off x="311760" y="444960"/>
            <a:ext cx="8520120" cy="1376406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Проект “</a:t>
            </a:r>
            <a:r>
              <a:rPr lang="ru-RU" sz="28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Устройство контроля скорости движения спортсмена</a:t>
            </a: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” был реализован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в несколько этапов: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3" name="Google Shape;134;p21"/>
          <p:cNvSpPr txBox="1"/>
          <p:nvPr/>
        </p:nvSpPr>
        <p:spPr>
          <a:xfrm>
            <a:off x="214920" y="1818603"/>
            <a:ext cx="8257680" cy="25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457200" indent="-374400">
              <a:lnSpc>
                <a:spcPct val="95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Разработка идеи проекта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74400">
              <a:lnSpc>
                <a:spcPct val="95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Создание дизайна, продумывание всех элементов </a:t>
            </a:r>
          </a:p>
          <a:p>
            <a:pPr marL="457200" indent="-374400">
              <a:lnSpc>
                <a:spcPct val="95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Создание веб-сайта</a:t>
            </a:r>
            <a:endParaRPr lang="ru" sz="2000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124" name="Google Shape;135;p2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612CFF5-86F4-4373-9784-D427BA76E26E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3FFC2517-7089-77F7-274F-5C6C0F1F3BB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0BFC1458-976B-E799-85AC-521A1829E9C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A0309784-B16A-16DA-00D6-59B440C2CA9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4C26E79B-ECE2-F023-7337-738B7E7085B0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02DDD182-181F-5E65-8FF5-6753891460BD}"/>
              </a:ext>
            </a:extLst>
          </p:cNvPr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42;p22"/>
          <p:cNvSpPr txBox="1"/>
          <p:nvPr/>
        </p:nvSpPr>
        <p:spPr>
          <a:xfrm>
            <a:off x="388080" y="444960"/>
            <a:ext cx="84441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Разработка идеи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6" name="Google Shape;143;p22"/>
          <p:cNvSpPr txBox="1"/>
          <p:nvPr/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endParaRPr lang="ru-RU" sz="23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7" name="Google Shape;144;p2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B88116A-0623-4A99-AFF7-62CAD57B40F5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AAFEFE2B-91DE-96B9-AF58-3691FAB8CF7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54CCD1FD-F4C0-AF0E-49E3-D557878018A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7459C985-1FB4-7D9D-0F99-FD9C9B45143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C4211450-5087-90E1-923E-CEFE26A8565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6EE904FC-7D22-1052-E8F6-11EB0B3D315E}"/>
              </a:ext>
            </a:extLst>
          </p:cNvPr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65;p2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Используемые навыки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9" name="Google Shape;166;p2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Пространственное мышление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Творческое воображение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Навыки создания </a:t>
            </a: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веб-сайтов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Планирование действий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Создание презентации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30" name="Google Shape;167;p25"/>
          <p:cNvPicPr/>
          <p:nvPr/>
        </p:nvPicPr>
        <p:blipFill>
          <a:blip r:embed="rId2"/>
          <a:stretch/>
        </p:blipFill>
        <p:spPr>
          <a:xfrm>
            <a:off x="7327080" y="2438280"/>
            <a:ext cx="1145160" cy="129996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68;p25"/>
          <p:cNvPicPr/>
          <p:nvPr/>
        </p:nvPicPr>
        <p:blipFill>
          <a:blip r:embed="rId3"/>
          <a:stretch/>
        </p:blipFill>
        <p:spPr>
          <a:xfrm>
            <a:off x="6898680" y="751680"/>
            <a:ext cx="1064880" cy="10508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69;p25"/>
          <p:cNvPicPr/>
          <p:nvPr/>
        </p:nvPicPr>
        <p:blipFill>
          <a:blip r:embed="rId4"/>
          <a:stretch/>
        </p:blipFill>
        <p:spPr>
          <a:xfrm>
            <a:off x="5485680" y="2046240"/>
            <a:ext cx="1236600" cy="10508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70;p2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4AEFC5-DE8C-415B-BFAF-C58E1C9010D0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65;p25_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Используемое оборудование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5" name="Google Shape;166;p25_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36" name="Google Shape;167;p25_0"/>
          <p:cNvPicPr/>
          <p:nvPr/>
        </p:nvPicPr>
        <p:blipFill>
          <a:blip r:embed="rId2"/>
          <a:stretch/>
        </p:blipFill>
        <p:spPr>
          <a:xfrm>
            <a:off x="7327080" y="2438280"/>
            <a:ext cx="1145160" cy="12999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68;p25_0"/>
          <p:cNvPicPr/>
          <p:nvPr/>
        </p:nvPicPr>
        <p:blipFill>
          <a:blip r:embed="rId3"/>
          <a:stretch/>
        </p:blipFill>
        <p:spPr>
          <a:xfrm>
            <a:off x="6898680" y="751680"/>
            <a:ext cx="1064880" cy="105084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69;p25_0"/>
          <p:cNvPicPr/>
          <p:nvPr/>
        </p:nvPicPr>
        <p:blipFill>
          <a:blip r:embed="rId4"/>
          <a:stretch/>
        </p:blipFill>
        <p:spPr>
          <a:xfrm>
            <a:off x="5485680" y="2046240"/>
            <a:ext cx="1236600" cy="105084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170;p25_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624B927-A22F-4D6F-9569-56F3CD5A22DD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192</Words>
  <Application>Microsoft Office PowerPoint</Application>
  <PresentationFormat>Экран (16:9)</PresentationFormat>
  <Paragraphs>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Город будущего</dc:title>
  <dc:subject/>
  <dc:creator/>
  <dc:description/>
  <cp:lastModifiedBy>Максим Полежаев</cp:lastModifiedBy>
  <cp:revision>11</cp:revision>
  <dcterms:modified xsi:type="dcterms:W3CDTF">2024-02-26T20:06:18Z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Экран (16:9)</vt:lpwstr>
  </property>
  <property fmtid="{D5CDD505-2E9C-101B-9397-08002B2CF9AE}" pid="4" name="Slides">
    <vt:i4>14</vt:i4>
  </property>
</Properties>
</file>