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Mon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a49a9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a49a9c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a49a9c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3a49a9c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a49a9c2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a49a9c2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a49a9c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a49a9c2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a49a9c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a49a9c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a49a9c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a49a9c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Presentation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920" b="1"/>
              <a:t>Feladatkiosztás</a:t>
            </a:r>
            <a:endParaRPr sz="292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3741750"/>
            <a:ext cx="26436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hu" sz="174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 scanner:</a:t>
            </a:r>
            <a:b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Dani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250200" y="3741750"/>
            <a:ext cx="26436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hu" sz="1740" b="1">
                <a:solidFill>
                  <a:srgbClr val="FFFFFF"/>
                </a:solidFill>
              </a:rPr>
              <a:t>Number plate detected:</a:t>
            </a:r>
            <a:br>
              <a:rPr lang="hu" sz="1840">
                <a:solidFill>
                  <a:srgbClr val="FFFFFF"/>
                </a:solidFill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Marci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188700" y="3741750"/>
            <a:ext cx="26436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7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Virtual paint:</a:t>
            </a:r>
            <a:br>
              <a:rPr lang="hu" sz="1700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Matyi</a:t>
            </a:r>
            <a:endParaRPr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75" y="1797125"/>
            <a:ext cx="2704300" cy="19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350" y="1799432"/>
            <a:ext cx="2643597" cy="194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28" y="1833600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solidFill>
                  <a:srgbClr val="000000"/>
                </a:solidFill>
              </a:rPr>
              <a:t>Projektmenedzser eszközei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Github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0" y="1702600"/>
            <a:ext cx="5723300" cy="3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184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latin typeface="Roboto Mono"/>
                <a:ea typeface="Roboto Mono"/>
                <a:cs typeface="Roboto Mono"/>
                <a:sym typeface="Roboto Mono"/>
              </a:rPr>
              <a:t>Programozás eszközei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12150" y="757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OpenCV: gépi látás könyvtár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Numpy:	 A NumPy egy Python könyvtár, amelyet tömbökkel való munkára használnak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Haarcascade: A Haarcascade egy gépi tanuláson alapuló objektum felismerési módszer, amelyet a számítógépes látásban használnak.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02" y="3439252"/>
            <a:ext cx="6633850" cy="1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50" y="3278669"/>
            <a:ext cx="1814375" cy="180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latin typeface="Roboto Mono"/>
                <a:ea typeface="Roboto Mono"/>
                <a:cs typeface="Roboto Mono"/>
                <a:sym typeface="Roboto Mono"/>
              </a:rPr>
              <a:t>Rendszámfelismerés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értelmező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gépi látás könyvtárat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NumPy könyvtárat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megjelenítő méretezés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kamera képet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rendszámtábla felismerése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kivágni és elmenteni a</a:t>
            </a:r>
            <a:b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b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rendszámot .jpg képként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375" y="2098775"/>
            <a:ext cx="4052600" cy="29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latin typeface="Roboto Mono"/>
                <a:ea typeface="Roboto Mono"/>
                <a:cs typeface="Roboto Mono"/>
                <a:sym typeface="Roboto Mono"/>
              </a:rPr>
              <a:t>Virtuális rajzolás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értelmező</a:t>
            </a: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lang="hu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gépi látás könyvtárat</a:t>
            </a:r>
            <a:endParaRPr b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lang="hu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NumPy könyvtárat</a:t>
            </a: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lang="hu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megjelenítő méretezés</a:t>
            </a:r>
            <a:endParaRPr b="1" dirty="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</a:pPr>
            <a:r>
              <a:rPr lang="hu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kamera képet</a:t>
            </a: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felismerni és különíteni a megjelenő színeket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hol látja a toll végén ott húz egy vonalat</a:t>
            </a: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876" y="154823"/>
            <a:ext cx="3223224" cy="2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>
                <a:latin typeface="Roboto Mono"/>
                <a:ea typeface="Roboto Mono"/>
                <a:cs typeface="Roboto Mono"/>
                <a:sym typeface="Roboto Mono"/>
              </a:rPr>
              <a:t>Dokumentum beolvasás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Clr>
                <a:srgbClr val="FFFFFF"/>
              </a:buClr>
              <a:buFont typeface="Roboto Mono"/>
              <a:buChar char="●"/>
            </a:pPr>
            <a:r>
              <a:rPr lang="hu-HU" b="1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</a:t>
            </a: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értelmező</a:t>
            </a:r>
          </a:p>
          <a:p>
            <a:pPr lvl="0">
              <a:buClr>
                <a:schemeClr val="lt1"/>
              </a:buClr>
              <a:buFont typeface="Roboto Mono"/>
              <a:buChar char="●"/>
            </a:pPr>
            <a:r>
              <a:rPr lang="hu-HU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gépi látás könyvtárat</a:t>
            </a:r>
          </a:p>
          <a:p>
            <a:pPr lvl="0">
              <a:buClr>
                <a:schemeClr val="lt1"/>
              </a:buClr>
              <a:buFont typeface="Roboto Mono"/>
              <a:buChar char="●"/>
            </a:pPr>
            <a:r>
              <a:rPr lang="hu-HU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importálni a </a:t>
            </a:r>
            <a:r>
              <a:rPr lang="hu-HU" b="1" dirty="0" err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hu-HU" b="1" dirty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könyvtárat</a:t>
            </a:r>
            <a:endParaRPr lang="hu-HU"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Kijelző két külön displayre osztva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Különböző folyamatok</a:t>
            </a: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Sarkok megkeresése</a:t>
            </a: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-HU" b="1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Kihomályítani</a:t>
            </a: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a képet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Kivágja a dokumentációt és kimutatja a másik displayen		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-HU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Kimutatni a végeredményt</a:t>
            </a:r>
            <a:endParaRPr b="1"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28" y="1152475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Diavetítés a képernyőre (16:9 oldalarány)</PresentationFormat>
  <Paragraphs>37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Roboto Mono</vt:lpstr>
      <vt:lpstr>Arial</vt:lpstr>
      <vt:lpstr>Simple Light</vt:lpstr>
      <vt:lpstr>Presentation</vt:lpstr>
      <vt:lpstr>Feladatkiosztás</vt:lpstr>
      <vt:lpstr>Projektmenedzser eszközei</vt:lpstr>
      <vt:lpstr>Programozás eszközei</vt:lpstr>
      <vt:lpstr>Rendszámfelismerés</vt:lpstr>
      <vt:lpstr>Virtuális rajzolás</vt:lpstr>
      <vt:lpstr>Dokumentum beolvasás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Seres Dániel</dc:creator>
  <cp:lastModifiedBy>Seres Dániel</cp:lastModifiedBy>
  <cp:revision>1</cp:revision>
  <dcterms:modified xsi:type="dcterms:W3CDTF">2025-05-14T08:13:59Z</dcterms:modified>
</cp:coreProperties>
</file>