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3a49a9c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3a49a9c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3a49a9c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3a49a9c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3a49a9c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3a49a9c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3a49a9c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3a49a9c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3a49a9c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3a49a9c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3a49a9c2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3a49a9c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hu" sz="2920"/>
              <a:t>Feladatkiosztás</a:t>
            </a:r>
            <a:endParaRPr b="1" sz="29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3741750"/>
            <a:ext cx="2643600" cy="11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hu" sz="174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Document</a:t>
            </a:r>
            <a:r>
              <a:rPr b="1" lang="hu" sz="174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scanner:</a:t>
            </a:r>
            <a:br>
              <a:rPr lang="hu" sz="174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u" sz="174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Dani</a:t>
            </a:r>
            <a:endParaRPr sz="174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250200" y="3741750"/>
            <a:ext cx="2643600" cy="11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hu" sz="1740">
                <a:solidFill>
                  <a:srgbClr val="FFFFFF"/>
                </a:solidFill>
              </a:rPr>
              <a:t>Number plate detected</a:t>
            </a:r>
            <a:r>
              <a:rPr b="1" lang="hu" sz="1740">
                <a:solidFill>
                  <a:srgbClr val="FFFFFF"/>
                </a:solidFill>
              </a:rPr>
              <a:t>:</a:t>
            </a:r>
            <a:br>
              <a:rPr lang="hu" sz="1840">
                <a:solidFill>
                  <a:srgbClr val="FFFFFF"/>
                </a:solidFill>
              </a:rPr>
            </a:br>
            <a:r>
              <a:rPr lang="hu" sz="174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Marci</a:t>
            </a:r>
            <a:endParaRPr sz="174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188700" y="3741750"/>
            <a:ext cx="2643600" cy="11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hu" sz="17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Virtual paint:</a:t>
            </a:r>
            <a:br>
              <a:rPr b="1" lang="hu" sz="17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u" sz="17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Matyi</a:t>
            </a:r>
            <a:endParaRPr sz="17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675" y="1797125"/>
            <a:ext cx="2704300" cy="19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350" y="1799432"/>
            <a:ext cx="2643597" cy="1940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628" y="1833600"/>
            <a:ext cx="2591322" cy="194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rgbClr val="000000"/>
                </a:solidFill>
              </a:rPr>
              <a:t>Projektmenedzser eszközei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Github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00" y="1702600"/>
            <a:ext cx="5723300" cy="32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8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latin typeface="Roboto Mono"/>
                <a:ea typeface="Roboto Mono"/>
                <a:cs typeface="Roboto Mono"/>
                <a:sym typeface="Roboto Mono"/>
              </a:rPr>
              <a:t>Programozás eszközei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12150" y="7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OpenCV: gépi látás könyvtár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Numpy:	</a:t>
            </a: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 NumPy egy Python könyvtár, amelyet tömbökkel való munkára használnak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Haarcascade: </a:t>
            </a: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 Haarcascade egy gépi tanuláson alapuló </a:t>
            </a: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objektum felismerési</a:t>
            </a: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módszer, amelyet a számítógépes látásban használnak.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802" y="3439252"/>
            <a:ext cx="6633850" cy="13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50" y="3278669"/>
            <a:ext cx="1814375" cy="1805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latin typeface="Roboto Mono"/>
                <a:ea typeface="Roboto Mono"/>
                <a:cs typeface="Roboto Mono"/>
                <a:sym typeface="Roboto Mono"/>
              </a:rPr>
              <a:t>Rendszámfelismerés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python értelmező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importálni a gépi látás könyvtárat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importálni a NumPy </a:t>
            </a: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könyvtárat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megjelenítő méretezés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importálni a kamera képet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rendszámtábla felismerése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kivágni és elmenteni a</a:t>
            </a:r>
            <a:b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rendszámot .jpg képként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375" y="2098775"/>
            <a:ext cx="4052600" cy="29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latin typeface="Roboto Mono"/>
                <a:ea typeface="Roboto Mono"/>
                <a:cs typeface="Roboto Mono"/>
                <a:sym typeface="Roboto Mono"/>
              </a:rPr>
              <a:t>Virtuális rajzolás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python értelmező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importálni a gépi látás könyvtárat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importálni a NumPy könyvtárat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megjelenítő méretezés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importálni a kamera képet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felismerni és különíteni a megjelenő színeket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876" y="154823"/>
            <a:ext cx="3223224" cy="23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latin typeface="Roboto Mono"/>
                <a:ea typeface="Roboto Mono"/>
                <a:cs typeface="Roboto Mono"/>
                <a:sym typeface="Roboto Mono"/>
              </a:rPr>
              <a:t>Dokumentum beolvasás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python interpreter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 cv2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 numpy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sizing display into 2</a:t>
            </a: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section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separate document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○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finding the corners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○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blurring</a:t>
            </a: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the picture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○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cropping out the document and rotate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displaying the final crop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528" y="1152475"/>
            <a:ext cx="2591322" cy="194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