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a49a9c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a49a9c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3a49a9c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3a49a9c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3a49a9c2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3a49a9c2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3a49a9c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3a49a9c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3a49a9c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3a49a9c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3a49a9c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3a49a9c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hu" sz="2920"/>
              <a:t>Feladatkiosztás</a:t>
            </a:r>
            <a:endParaRPr b="1" sz="29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741750"/>
            <a:ext cx="26436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b="1"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scanner:</a:t>
            </a:r>
            <a:br>
              <a:rPr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Dani</a:t>
            </a:r>
            <a:endParaRPr sz="174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250200" y="3741750"/>
            <a:ext cx="26436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hu" sz="1740">
                <a:solidFill>
                  <a:srgbClr val="FFFFFF"/>
                </a:solidFill>
              </a:rPr>
              <a:t>Number plate detected</a:t>
            </a:r>
            <a:r>
              <a:rPr b="1" lang="hu" sz="1740">
                <a:solidFill>
                  <a:srgbClr val="FFFFFF"/>
                </a:solidFill>
              </a:rPr>
              <a:t>:</a:t>
            </a:r>
            <a:br>
              <a:rPr lang="hu" sz="1840">
                <a:solidFill>
                  <a:srgbClr val="FFFFFF"/>
                </a:solidFill>
              </a:rPr>
            </a:br>
            <a:r>
              <a:rPr lang="hu" sz="174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Marci</a:t>
            </a:r>
            <a:endParaRPr sz="174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188700" y="3741750"/>
            <a:ext cx="26436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hu" sz="1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Virtual paint:</a:t>
            </a:r>
            <a:br>
              <a:rPr b="1" lang="hu" sz="1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u" sz="17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Matyi</a:t>
            </a:r>
            <a:endParaRPr sz="17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675" y="1797125"/>
            <a:ext cx="2704300" cy="19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350" y="1799432"/>
            <a:ext cx="2643597" cy="1940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628" y="1833600"/>
            <a:ext cx="2591322" cy="19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000000"/>
                </a:solidFill>
              </a:rPr>
              <a:t>Projektmenedzser eszközei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Github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00" y="1702600"/>
            <a:ext cx="5723300" cy="32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04475" y="39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latin typeface="Roboto Mono"/>
                <a:ea typeface="Roboto Mono"/>
                <a:cs typeface="Roboto Mono"/>
                <a:sym typeface="Roboto Mono"/>
              </a:rPr>
              <a:t>Programozás eszközei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OpenCV: computer vision library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Numpy: NumPy is a Python library used for working with arrays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77" y="3667127"/>
            <a:ext cx="6633850" cy="139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75" y="1416369"/>
            <a:ext cx="1814375" cy="1805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latin typeface="Roboto Mono"/>
                <a:ea typeface="Roboto Mono"/>
                <a:cs typeface="Roboto Mono"/>
                <a:sym typeface="Roboto Mono"/>
              </a:rPr>
              <a:t>Number plate detected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python interpreter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cv2 library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sizing display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camera vision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plate detection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b="1"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crop and save plate as .jpg</a:t>
            </a:r>
            <a:endParaRPr b="1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700" y="1152463"/>
            <a:ext cx="4125075" cy="29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latin typeface="Roboto Mono"/>
                <a:ea typeface="Roboto Mono"/>
                <a:cs typeface="Roboto Mono"/>
                <a:sym typeface="Roboto Mono"/>
              </a:rPr>
              <a:t>Virtual paint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python interpreter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cv2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sizing display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camera vision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detecting and separating colors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drawing points at the tip of the pen</a:t>
            </a:r>
            <a:b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with the matching color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8700" y="1152482"/>
            <a:ext cx="2643597" cy="1940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>
                <a:latin typeface="Roboto Mono"/>
                <a:ea typeface="Roboto Mono"/>
                <a:cs typeface="Roboto Mono"/>
                <a:sym typeface="Roboto Mono"/>
              </a:rPr>
              <a:t>Document scanner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python interpreter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cv2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sizing display into </a:t>
            </a: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4 section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separate document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finding the corners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blurring</a:t>
            </a: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the picture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○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cropping out the document and rotate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Mono"/>
              <a:buChar char="●"/>
            </a:pPr>
            <a:r>
              <a:rPr lang="hu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displaying the final crop</a:t>
            </a:r>
            <a:endParaRPr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1528" y="1152475"/>
            <a:ext cx="2591322" cy="194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