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 id="2147483682" r:id="rId19"/>
    <p:sldMasterId id="2147483684" r:id="rId20"/>
    <p:sldMasterId id="2147483686" r:id="rId21"/>
    <p:sldMasterId id="2147483688" r:id="rId22"/>
  </p:sldMasterIdLst>
  <p:sldIdLst>
    <p:sldId id="256" r:id="rId23"/>
    <p:sldId id="257" r:id="rId24"/>
    <p:sldId id="258" r:id="rId25"/>
    <p:sldId id="259" r:id="rId26"/>
    <p:sldId id="260" r:id="rId27"/>
    <p:sldId id="261" r:id="rId28"/>
    <p:sldId id="262" r:id="rId29"/>
    <p:sldId id="263" r:id="rId30"/>
    <p:sldId id="264" r:id="rId31"/>
    <p:sldId id="265" r:id="rId32"/>
    <p:sldId id="266" r:id="rId33"/>
    <p:sldId id="267" r:id="rId34"/>
  </p:sldIdLst>
  <p:sldSz cx="9144000" cy="5143500"/>
  <p:notesSz cx="68580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12.xml"/><Relationship Id="rId33" Type="http://schemas.openxmlformats.org/officeDocument/2006/relationships/slide" Target="slides/slide11.xml"/><Relationship Id="rId32" Type="http://schemas.openxmlformats.org/officeDocument/2006/relationships/slide" Target="slides/slide10.xml"/><Relationship Id="rId31" Type="http://schemas.openxmlformats.org/officeDocument/2006/relationships/slide" Target="slides/slide9.xml"/><Relationship Id="rId30" Type="http://schemas.openxmlformats.org/officeDocument/2006/relationships/slide" Target="slides/slide8.xml"/><Relationship Id="rId3" Type="http://schemas.openxmlformats.org/officeDocument/2006/relationships/slideMaster" Target="slideMasters/slideMaster2.xml"/><Relationship Id="rId29" Type="http://schemas.openxmlformats.org/officeDocument/2006/relationships/slide" Target="slides/slide7.xml"/><Relationship Id="rId28" Type="http://schemas.openxmlformats.org/officeDocument/2006/relationships/slide" Target="slides/slide6.xml"/><Relationship Id="rId27" Type="http://schemas.openxmlformats.org/officeDocument/2006/relationships/slide" Target="slides/slide5.xml"/><Relationship Id="rId26" Type="http://schemas.openxmlformats.org/officeDocument/2006/relationships/slide" Target="slides/slide4.xml"/><Relationship Id="rId25" Type="http://schemas.openxmlformats.org/officeDocument/2006/relationships/slide" Target="slides/slide3.xml"/><Relationship Id="rId24" Type="http://schemas.openxmlformats.org/officeDocument/2006/relationships/slide" Target="slides/slide2.xml"/><Relationship Id="rId23" Type="http://schemas.openxmlformats.org/officeDocument/2006/relationships/slide" Target="slides/slide1.xml"/><Relationship Id="rId22" Type="http://schemas.openxmlformats.org/officeDocument/2006/relationships/slideMaster" Target="slideMasters/slideMaster21.xml"/><Relationship Id="rId21" Type="http://schemas.openxmlformats.org/officeDocument/2006/relationships/slideMaster" Target="slideMasters/slideMaster20.xml"/><Relationship Id="rId20" Type="http://schemas.openxmlformats.org/officeDocument/2006/relationships/slideMaster" Target="slideMasters/slideMaster19.xml"/><Relationship Id="rId2" Type="http://schemas.openxmlformats.org/officeDocument/2006/relationships/theme" Target="theme/theme1.xml"/><Relationship Id="rId19" Type="http://schemas.openxmlformats.org/officeDocument/2006/relationships/slideMaster" Target="slideMasters/slideMaster18.xml"/><Relationship Id="rId18" Type="http://schemas.openxmlformats.org/officeDocument/2006/relationships/slideMaster" Target="slideMasters/slideMaster17.xml"/><Relationship Id="rId17" Type="http://schemas.openxmlformats.org/officeDocument/2006/relationships/slideMaster" Target="slideMasters/slideMaster16.xml"/><Relationship Id="rId16" Type="http://schemas.openxmlformats.org/officeDocument/2006/relationships/slideMaster" Target="slideMasters/slideMaster15.xml"/><Relationship Id="rId15" Type="http://schemas.openxmlformats.org/officeDocument/2006/relationships/slideMaster" Target="slideMasters/slideMaster14.xml"/><Relationship Id="rId14" Type="http://schemas.openxmlformats.org/officeDocument/2006/relationships/slideMaster" Target="slideMasters/slideMaster13.xml"/><Relationship Id="rId13" Type="http://schemas.openxmlformats.org/officeDocument/2006/relationships/slideMaster" Target="slideMasters/slideMaster12.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4" name="PlaceHolder 1"/>
          <p:cNvSpPr>
            <a:spLocks noGrp="1"/>
          </p:cNvSpPr>
          <p:nvPr>
            <p:ph type="title"/>
          </p:nvPr>
        </p:nvSpPr>
        <p:spPr>
          <a:xfrm>
            <a:off x="961560" y="748800"/>
            <a:ext cx="4898520" cy="727200"/>
          </a:xfrm>
          <a:prstGeom prst="rect">
            <a:avLst/>
          </a:prstGeom>
          <a:noFill/>
          <a:ln w="0">
            <a:noFill/>
          </a:ln>
        </p:spPr>
        <p:txBody>
          <a:bodyPr lIns="0" tIns="0" rIns="0" bIns="0" anchor="ctr">
            <a:noAutofit/>
          </a:bodyPr>
          <a:p>
            <a:pPr indent="0">
              <a:buNone/>
            </a:pPr>
            <a:endParaRPr lang="fr-FR" sz="1800" b="0" strike="noStrike" spc="-1">
              <a:solidFill>
                <a:schemeClr val="dk1"/>
              </a:solidFill>
              <a:latin typeface="Arial" panose="020B0604020202020204"/>
            </a:endParaRPr>
          </a:p>
        </p:txBody>
      </p:sp>
      <p:sp>
        <p:nvSpPr>
          <p:cNvPr id="5"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p>
            <a:pPr indent="0" algn="ctr">
              <a:buNone/>
            </a:pPr>
            <a:endParaRPr lang="en-US" sz="3200" b="0" strike="noStrike" spc="-1">
              <a:solidFill>
                <a:srgbClr val="000000"/>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USTOM_9_1">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43" name="PlaceHolder 1"/>
          <p:cNvSpPr>
            <a:spLocks noGrp="1"/>
          </p:cNvSpPr>
          <p:nvPr>
            <p:ph type="title"/>
          </p:nvPr>
        </p:nvSpPr>
        <p:spPr>
          <a:xfrm>
            <a:off x="961560" y="748800"/>
            <a:ext cx="4898520" cy="727200"/>
          </a:xfrm>
          <a:prstGeom prst="rect">
            <a:avLst/>
          </a:prstGeom>
          <a:noFill/>
          <a:ln w="0">
            <a:noFill/>
          </a:ln>
        </p:spPr>
        <p:txBody>
          <a:bodyPr lIns="0" tIns="0" rIns="0" bIns="0" anchor="ctr">
            <a:noAutofit/>
          </a:bodyPr>
          <a:p>
            <a:pPr indent="0">
              <a:buNone/>
            </a:pPr>
            <a:endParaRPr lang="fr-FR" sz="1800" b="0" strike="noStrike" spc="-1">
              <a:solidFill>
                <a:schemeClr val="dk1"/>
              </a:solidFill>
              <a:latin typeface="Arial" panose="020B0604020202020204"/>
            </a:endParaRPr>
          </a:p>
        </p:txBody>
      </p:sp>
      <p:sp>
        <p:nvSpPr>
          <p:cNvPr id="44"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p>
            <a:pPr indent="0">
              <a:spcBef>
                <a:spcPts val="1415"/>
              </a:spcBef>
              <a:buNone/>
            </a:pPr>
            <a:endParaRPr lang="fr-FR" sz="1400" b="0" strike="noStrike" spc="-1">
              <a:solidFill>
                <a:srgbClr val="000000"/>
              </a:solidFill>
              <a:latin typeface="Arial" panose="020B0604020202020204"/>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48" name="PlaceHolder 1"/>
          <p:cNvSpPr>
            <a:spLocks noGrp="1"/>
          </p:cNvSpPr>
          <p:nvPr>
            <p:ph type="title"/>
          </p:nvPr>
        </p:nvSpPr>
        <p:spPr>
          <a:xfrm>
            <a:off x="961560" y="748800"/>
            <a:ext cx="4898520" cy="727200"/>
          </a:xfrm>
          <a:prstGeom prst="rect">
            <a:avLst/>
          </a:prstGeom>
          <a:noFill/>
          <a:ln w="0">
            <a:noFill/>
          </a:ln>
        </p:spPr>
        <p:txBody>
          <a:bodyPr lIns="0" tIns="0" rIns="0" bIns="0" anchor="ctr">
            <a:noAutofit/>
          </a:bodyPr>
          <a:p>
            <a:pPr indent="0">
              <a:buNone/>
            </a:pPr>
            <a:endParaRPr lang="fr-FR" sz="1800" b="0" strike="noStrike" spc="-1">
              <a:solidFill>
                <a:schemeClr val="dk1"/>
              </a:solidFill>
              <a:latin typeface="Arial" panose="020B0604020202020204"/>
            </a:endParaRPr>
          </a:p>
        </p:txBody>
      </p:sp>
      <p:sp>
        <p:nvSpPr>
          <p:cNvPr id="49"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p>
            <a:pPr indent="0">
              <a:spcBef>
                <a:spcPts val="1415"/>
              </a:spcBef>
              <a:buNone/>
            </a:pPr>
            <a:endParaRPr lang="fr-FR" sz="1400" b="0" strike="noStrike" spc="-1">
              <a:solidFill>
                <a:srgbClr val="000000"/>
              </a:solidFill>
              <a:latin typeface="Arial" panose="020B0604020202020204"/>
            </a:endParaRPr>
          </a:p>
        </p:txBody>
      </p:sp>
      <p:sp>
        <p:nvSpPr>
          <p:cNvPr id="50"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p>
            <a:pPr indent="0">
              <a:spcBef>
                <a:spcPts val="1415"/>
              </a:spcBef>
              <a:buNone/>
            </a:pPr>
            <a:endParaRPr lang="fr-FR" sz="1400" b="0" strike="noStrike" spc="-1">
              <a:solidFill>
                <a:srgbClr val="000000"/>
              </a:solidFill>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56" name="PlaceHolder 1"/>
          <p:cNvSpPr>
            <a:spLocks noGrp="1"/>
          </p:cNvSpPr>
          <p:nvPr>
            <p:ph type="title"/>
          </p:nvPr>
        </p:nvSpPr>
        <p:spPr>
          <a:xfrm>
            <a:off x="961560" y="748800"/>
            <a:ext cx="4898520" cy="727200"/>
          </a:xfrm>
          <a:prstGeom prst="rect">
            <a:avLst/>
          </a:prstGeom>
          <a:noFill/>
          <a:ln w="0">
            <a:noFill/>
          </a:ln>
        </p:spPr>
        <p:txBody>
          <a:bodyPr lIns="0" tIns="0" rIns="0" bIns="0" anchor="ctr">
            <a:noAutofit/>
          </a:bodyPr>
          <a:p>
            <a:pPr indent="0">
              <a:buNone/>
            </a:pPr>
            <a:endParaRPr lang="fr-FR" sz="1800" b="0" strike="noStrike" spc="-1">
              <a:solidFill>
                <a:schemeClr val="dk1"/>
              </a:solidFill>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CUSTOM_2_1">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CUSTOM_2_1_1">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1_1">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CUSTOM_4">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ONE_COLUMN_TEXT_1">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CUSTOM_6">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CUSTOM_5">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USTOM_9">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1.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12.xml"/></Relationships>
</file>

<file path=ppt/slideMasters/_rels/slideMaster13.xml.rels><?xml version="1.0" encoding="UTF-8" standalone="yes"?>
<Relationships xmlns="http://schemas.openxmlformats.org/package/2006/relationships"><Relationship Id="rId2" Type="http://schemas.openxmlformats.org/officeDocument/2006/relationships/theme" Target="../theme/theme13.xml"/><Relationship Id="rId1" Type="http://schemas.openxmlformats.org/officeDocument/2006/relationships/slideLayout" Target="../slideLayouts/slideLayout13.xml"/></Relationships>
</file>

<file path=ppt/slideMasters/_rels/slideMaster14.xml.rels><?xml version="1.0" encoding="UTF-8" standalone="yes"?>
<Relationships xmlns="http://schemas.openxmlformats.org/package/2006/relationships"><Relationship Id="rId2" Type="http://schemas.openxmlformats.org/officeDocument/2006/relationships/theme" Target="../theme/theme14.xml"/><Relationship Id="rId1" Type="http://schemas.openxmlformats.org/officeDocument/2006/relationships/slideLayout" Target="../slideLayouts/slideLayout14.xml"/></Relationships>
</file>

<file path=ppt/slideMasters/_rels/slideMaster15.xml.rels><?xml version="1.0" encoding="UTF-8" standalone="yes"?>
<Relationships xmlns="http://schemas.openxmlformats.org/package/2006/relationships"><Relationship Id="rId2" Type="http://schemas.openxmlformats.org/officeDocument/2006/relationships/theme" Target="../theme/theme15.xml"/><Relationship Id="rId1" Type="http://schemas.openxmlformats.org/officeDocument/2006/relationships/slideLayout" Target="../slideLayouts/slideLayout15.xml"/></Relationships>
</file>

<file path=ppt/slideMasters/_rels/slideMaster16.xml.rels><?xml version="1.0" encoding="UTF-8" standalone="yes"?>
<Relationships xmlns="http://schemas.openxmlformats.org/package/2006/relationships"><Relationship Id="rId2" Type="http://schemas.openxmlformats.org/officeDocument/2006/relationships/theme" Target="../theme/theme16.xml"/><Relationship Id="rId1" Type="http://schemas.openxmlformats.org/officeDocument/2006/relationships/slideLayout" Target="../slideLayouts/slideLayout16.xml"/></Relationships>
</file>

<file path=ppt/slideMasters/_rels/slideMaster17.xml.rels><?xml version="1.0" encoding="UTF-8" standalone="yes"?>
<Relationships xmlns="http://schemas.openxmlformats.org/package/2006/relationships"><Relationship Id="rId2" Type="http://schemas.openxmlformats.org/officeDocument/2006/relationships/theme" Target="../theme/theme17.xml"/><Relationship Id="rId1" Type="http://schemas.openxmlformats.org/officeDocument/2006/relationships/slideLayout" Target="../slideLayouts/slideLayout17.xml"/></Relationships>
</file>

<file path=ppt/slideMasters/_rels/slideMaster18.xml.rels><?xml version="1.0" encoding="UTF-8" standalone="yes"?>
<Relationships xmlns="http://schemas.openxmlformats.org/package/2006/relationships"><Relationship Id="rId2" Type="http://schemas.openxmlformats.org/officeDocument/2006/relationships/theme" Target="../theme/theme18.xml"/><Relationship Id="rId1" Type="http://schemas.openxmlformats.org/officeDocument/2006/relationships/slideLayout" Target="../slideLayouts/slideLayout18.xml"/></Relationships>
</file>

<file path=ppt/slideMasters/_rels/slideMaster19.xml.rels><?xml version="1.0" encoding="UTF-8" standalone="yes"?>
<Relationships xmlns="http://schemas.openxmlformats.org/package/2006/relationships"><Relationship Id="rId2" Type="http://schemas.openxmlformats.org/officeDocument/2006/relationships/theme" Target="../theme/theme19.xml"/><Relationship Id="rId1" Type="http://schemas.openxmlformats.org/officeDocument/2006/relationships/slideLayout" Target="../slideLayouts/slideLayout1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20.xml.rels><?xml version="1.0" encoding="UTF-8" standalone="yes"?>
<Relationships xmlns="http://schemas.openxmlformats.org/package/2006/relationships"><Relationship Id="rId2" Type="http://schemas.openxmlformats.org/officeDocument/2006/relationships/theme" Target="../theme/theme20.xml"/><Relationship Id="rId1" Type="http://schemas.openxmlformats.org/officeDocument/2006/relationships/slideLayout" Target="../slideLayouts/slideLayout20.xml"/></Relationships>
</file>

<file path=ppt/slideMasters/_rels/slideMaster21.xml.rels><?xml version="1.0" encoding="UTF-8" standalone="yes"?>
<Relationships xmlns="http://schemas.openxmlformats.org/package/2006/relationships"><Relationship Id="rId2" Type="http://schemas.openxmlformats.org/officeDocument/2006/relationships/theme" Target="../theme/theme21.xml"/><Relationship Id="rId1"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70120" y="622800"/>
            <a:ext cx="4638600" cy="3144960"/>
          </a:xfrm>
          <a:prstGeom prst="rect">
            <a:avLst/>
          </a:prstGeom>
          <a:noFill/>
          <a:ln w="0">
            <a:noFill/>
          </a:ln>
        </p:spPr>
        <p:txBody>
          <a:bodyPr lIns="91440" tIns="91440" rIns="91440" bIns="91440" anchor="t">
            <a:noAutofit/>
          </a:bodyPr>
          <a:p>
            <a:pPr indent="0">
              <a:buNone/>
            </a:pPr>
            <a:r>
              <a:rPr lang="fr-FR" sz="5500" b="0" strike="noStrike" spc="-1">
                <a:solidFill>
                  <a:schemeClr val="dk1"/>
                </a:solidFill>
                <a:latin typeface="Arial" panose="020B0604020202020204"/>
              </a:rPr>
              <a:t>Click to edit the title text format</a:t>
            </a:r>
            <a:endParaRPr lang="fr-FR" sz="5500" b="0" strike="noStrike" spc="-1">
              <a:solidFill>
                <a:schemeClr val="dk1"/>
              </a:solidFill>
              <a:latin typeface="Arial" panose="020B0604020202020204"/>
            </a:endParaRPr>
          </a:p>
        </p:txBody>
      </p:sp>
      <p:sp>
        <p:nvSpPr>
          <p:cNvPr id="2" name="PlaceHolder 2"/>
          <p:cNvSpPr>
            <a:spLocks noGrp="1"/>
          </p:cNvSpPr>
          <p:nvPr>
            <p:ph type="body"/>
          </p:nvPr>
        </p:nvSpPr>
        <p:spPr>
          <a:xfrm>
            <a:off x="5683320" y="387720"/>
            <a:ext cx="3083400" cy="4755240"/>
          </a:xfrm>
          <a:prstGeom prst="rect">
            <a:avLst/>
          </a:prstGeom>
          <a:noFill/>
          <a:ln w="9360">
            <a:solidFill>
              <a:schemeClr val="dk2"/>
            </a:solidFill>
            <a:round/>
          </a:ln>
        </p:spPr>
        <p:txBody>
          <a:bodyPr lIns="90000" tIns="45000" rIns="90000" bIns="45000" anchor="t">
            <a:normAutofit fontScale="62222"/>
          </a:bodyPr>
          <a:p>
            <a:pPr marL="431800" indent="-323850">
              <a:spcBef>
                <a:spcPts val="141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Click to edit the outline text format</a:t>
            </a:r>
            <a:endParaRPr lang="fr-FR" sz="18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fr-FR" sz="1800" b="0" strike="noStrike" spc="-1">
                <a:solidFill>
                  <a:srgbClr val="000000"/>
                </a:solidFill>
                <a:latin typeface="Arial" panose="020B0604020202020204"/>
              </a:rPr>
              <a:t>Second Outline Level</a:t>
            </a:r>
            <a:endParaRPr lang="fr-FR" sz="18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Third Outline Level</a:t>
            </a:r>
            <a:endParaRPr lang="fr-FR" sz="18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fr-FR" sz="1800" b="0" strike="noStrike" spc="-1">
                <a:solidFill>
                  <a:srgbClr val="000000"/>
                </a:solidFill>
                <a:latin typeface="Arial" panose="020B0604020202020204"/>
              </a:rPr>
              <a:t>Fourth Outline Level</a:t>
            </a:r>
            <a:endParaRPr lang="fr-FR" sz="18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Fifth Outline Level</a:t>
            </a:r>
            <a:endParaRPr lang="fr-FR" sz="18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Sixth Outline Level</a:t>
            </a:r>
            <a:endParaRPr lang="fr-FR" sz="18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Seventh Outline Level</a:t>
            </a:r>
            <a:endParaRPr lang="fr-FR" sz="1800" b="0" strike="noStrike" spc="-1">
              <a:solidFill>
                <a:srgbClr val="000000"/>
              </a:solidFill>
              <a:latin typeface="Arial" panose="020B0604020202020204"/>
            </a:endParaRPr>
          </a:p>
        </p:txBody>
      </p:sp>
      <p:cxnSp>
        <p:nvCxnSpPr>
          <p:cNvPr id="3" name="Google Shape;12;p2"/>
          <p:cNvCxnSpPr/>
          <p:nvPr/>
        </p:nvCxnSpPr>
        <p:spPr>
          <a:xfrm>
            <a:off x="-6120" y="387720"/>
            <a:ext cx="9175680" cy="360"/>
          </a:xfrm>
          <a:prstGeom prst="straightConnector1">
            <a:avLst/>
          </a:prstGeom>
          <a:ln w="9525">
            <a:solidFill>
              <a:srgbClr val="A14342"/>
            </a:solidFill>
            <a:round/>
          </a:ln>
        </p:spPr>
      </p:cxnSp>
      <p:cxnSp>
        <p:nvCxnSpPr>
          <p:cNvPr id="4" name="Google Shape;13;p2"/>
          <p:cNvCxnSpPr/>
          <p:nvPr/>
        </p:nvCxnSpPr>
        <p:spPr>
          <a:xfrm>
            <a:off x="628560" y="360"/>
            <a:ext cx="360" cy="5245560"/>
          </a:xfrm>
          <a:prstGeom prst="straightConnector1">
            <a:avLst/>
          </a:prstGeom>
          <a:ln w="9525">
            <a:solidFill>
              <a:srgbClr val="A14342"/>
            </a:solidFill>
            <a:round/>
          </a:ln>
        </p:spPr>
      </p:cxnSp>
    </p:spTree>
  </p:cSld>
  <p:clrMap bg1="lt1" tx1="dk1" bg2="lt2" tx2="dk2" accent1="accent1" accent2="accent2" accent3="accent3" accent4="accent4" accent5="accent5" accent6="accent6" hlink="hlink" folHlink="folHlink"/>
  <p:sldLayoutIdLst>
    <p:sldLayoutId id="2147483649" r:id="rId1"/>
  </p:sldLayoutIdLst>
  <p:txStyles>
    <p:titleStyle/>
    <p:bodyStyle/>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7" r:id="rId1"/>
  </p:sldLayoutIdLst>
  <p:txStyles>
    <p:titleStyle/>
    <p:bodyStyle/>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4297320" y="2005920"/>
            <a:ext cx="4230360" cy="2909160"/>
          </a:xfrm>
          <a:prstGeom prst="rect">
            <a:avLst/>
          </a:prstGeom>
          <a:noFill/>
          <a:ln w="0">
            <a:noFill/>
          </a:ln>
        </p:spPr>
        <p:txBody>
          <a:bodyPr lIns="91440" tIns="91440" rIns="91440" bIns="91440" anchor="b">
            <a:noAutofit/>
          </a:bodyPr>
          <a:p>
            <a:pPr indent="0">
              <a:buNone/>
            </a:pPr>
            <a:r>
              <a:rPr lang="fr-FR" sz="4000" b="0" strike="noStrike" spc="-1">
                <a:solidFill>
                  <a:schemeClr val="dk1"/>
                </a:solidFill>
                <a:latin typeface="Arial" panose="020B0604020202020204"/>
              </a:rPr>
              <a:t>Click to edit the title text format</a:t>
            </a:r>
            <a:endParaRPr lang="fr-FR" sz="4000" b="0" strike="noStrike" spc="-1">
              <a:solidFill>
                <a:schemeClr val="dk1"/>
              </a:solidFill>
              <a:latin typeface="Arial" panose="020B0604020202020204"/>
            </a:endParaRPr>
          </a:p>
        </p:txBody>
      </p:sp>
      <p:sp>
        <p:nvSpPr>
          <p:cNvPr id="37" name="PlaceHolder 2"/>
          <p:cNvSpPr>
            <a:spLocks noGrp="1"/>
          </p:cNvSpPr>
          <p:nvPr>
            <p:ph type="title"/>
          </p:nvPr>
        </p:nvSpPr>
        <p:spPr>
          <a:xfrm>
            <a:off x="4297320" y="641520"/>
            <a:ext cx="1651680" cy="915480"/>
          </a:xfrm>
          <a:prstGeom prst="rect">
            <a:avLst/>
          </a:prstGeom>
          <a:noFill/>
          <a:ln w="0">
            <a:noFill/>
          </a:ln>
        </p:spPr>
        <p:txBody>
          <a:bodyPr lIns="91440" tIns="91440" rIns="91440" bIns="91440" anchor="b">
            <a:noAutofit/>
          </a:bodyPr>
          <a:p>
            <a:pPr indent="0">
              <a:lnSpc>
                <a:spcPct val="100000"/>
              </a:lnSpc>
              <a:buNone/>
            </a:pPr>
            <a:r>
              <a:rPr lang="fr-FR" sz="6000" b="0" strike="noStrike" spc="-1">
                <a:solidFill>
                  <a:schemeClr val="accent1"/>
                </a:solidFill>
                <a:latin typeface="Anybody"/>
                <a:ea typeface="Anybody"/>
              </a:rPr>
              <a:t>xx%</a:t>
            </a:r>
            <a:endParaRPr lang="fr-FR" sz="6000" b="0" strike="noStrike" spc="-1">
              <a:solidFill>
                <a:schemeClr val="dk1"/>
              </a:solidFill>
              <a:latin typeface="Arial" panose="020B0604020202020204"/>
            </a:endParaRPr>
          </a:p>
        </p:txBody>
      </p:sp>
      <p:sp>
        <p:nvSpPr>
          <p:cNvPr id="38" name="PlaceHolder 3"/>
          <p:cNvSpPr>
            <a:spLocks noGrp="1"/>
          </p:cNvSpPr>
          <p:nvPr>
            <p:ph type="body"/>
          </p:nvPr>
        </p:nvSpPr>
        <p:spPr>
          <a:xfrm>
            <a:off x="628560" y="387720"/>
            <a:ext cx="3083400" cy="4755240"/>
          </a:xfrm>
          <a:prstGeom prst="rect">
            <a:avLst/>
          </a:prstGeom>
          <a:noFill/>
          <a:ln w="9360">
            <a:solidFill>
              <a:schemeClr val="dk2"/>
            </a:solidFill>
            <a:round/>
          </a:ln>
        </p:spPr>
        <p:txBody>
          <a:bodyPr lIns="90000" tIns="45000" rIns="90000" bIns="45000" anchor="t">
            <a:normAutofit fontScale="62222"/>
          </a:bodyPr>
          <a:p>
            <a:pPr marL="431800" indent="-323850">
              <a:spcBef>
                <a:spcPts val="141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Click to edit the outline text format</a:t>
            </a:r>
            <a:endParaRPr lang="fr-FR" sz="18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fr-FR" sz="1800" b="0" strike="noStrike" spc="-1">
                <a:solidFill>
                  <a:srgbClr val="000000"/>
                </a:solidFill>
                <a:latin typeface="Arial" panose="020B0604020202020204"/>
              </a:rPr>
              <a:t>Second Outline Level</a:t>
            </a:r>
            <a:endParaRPr lang="fr-FR" sz="18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Third Outline Level</a:t>
            </a:r>
            <a:endParaRPr lang="fr-FR" sz="18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fr-FR" sz="1800" b="0" strike="noStrike" spc="-1">
                <a:solidFill>
                  <a:srgbClr val="000000"/>
                </a:solidFill>
                <a:latin typeface="Arial" panose="020B0604020202020204"/>
              </a:rPr>
              <a:t>Fourth Outline Level</a:t>
            </a:r>
            <a:endParaRPr lang="fr-FR" sz="18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Fifth Outline Level</a:t>
            </a:r>
            <a:endParaRPr lang="fr-FR" sz="18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Sixth Outline Level</a:t>
            </a:r>
            <a:endParaRPr lang="fr-FR" sz="18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Seventh Outline Level</a:t>
            </a:r>
            <a:endParaRPr lang="fr-FR" sz="1800" b="0" strike="noStrike" spc="-1">
              <a:solidFill>
                <a:srgbClr val="000000"/>
              </a:solidFill>
              <a:latin typeface="Arial" panose="020B0604020202020204"/>
            </a:endParaRPr>
          </a:p>
        </p:txBody>
      </p:sp>
      <p:cxnSp>
        <p:nvCxnSpPr>
          <p:cNvPr id="39" name="Google Shape;18;p3"/>
          <p:cNvCxnSpPr/>
          <p:nvPr/>
        </p:nvCxnSpPr>
        <p:spPr>
          <a:xfrm>
            <a:off x="-6120" y="387720"/>
            <a:ext cx="9175680" cy="360"/>
          </a:xfrm>
          <a:prstGeom prst="straightConnector1">
            <a:avLst/>
          </a:prstGeom>
          <a:ln w="9525">
            <a:solidFill>
              <a:srgbClr val="A14342"/>
            </a:solidFill>
            <a:round/>
          </a:ln>
        </p:spPr>
      </p:cxnSp>
      <p:cxnSp>
        <p:nvCxnSpPr>
          <p:cNvPr id="40" name="Google Shape;19;p3"/>
          <p:cNvCxnSpPr/>
          <p:nvPr/>
        </p:nvCxnSpPr>
        <p:spPr>
          <a:xfrm>
            <a:off x="628560" y="360"/>
            <a:ext cx="360" cy="5245560"/>
          </a:xfrm>
          <a:prstGeom prst="straightConnector1">
            <a:avLst/>
          </a:prstGeom>
          <a:ln w="9525">
            <a:solidFill>
              <a:srgbClr val="A14342"/>
            </a:solidFill>
            <a:round/>
          </a:ln>
        </p:spPr>
      </p:cxnSp>
    </p:spTree>
  </p:cSld>
  <p:clrMap bg1="lt1" tx1="dk1" bg2="lt2" tx2="dk2" accent1="accent1" accent2="accent2" accent3="accent3" accent4="accent4" accent5="accent5" accent6="accent6" hlink="hlink" folHlink="folHlink"/>
  <p:sldLayoutIdLst>
    <p:sldLayoutId id="2147483669" r:id="rId1"/>
  </p:sldLayoutIdLst>
  <p:txStyles>
    <p:titleStyle/>
    <p:bodyStyle/>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2600" b="0" strike="noStrike" spc="-1">
                <a:solidFill>
                  <a:schemeClr val="dk1"/>
                </a:solidFill>
                <a:latin typeface="Arial" panose="020B0604020202020204"/>
              </a:rPr>
              <a:t>Click to edit the title text format</a:t>
            </a:r>
            <a:endParaRPr lang="fr-FR" sz="2600" b="0" strike="noStrike" spc="-1">
              <a:solidFill>
                <a:schemeClr val="dk1"/>
              </a:solidFill>
              <a:latin typeface="Arial" panose="020B0604020202020204"/>
            </a:endParaRPr>
          </a:p>
        </p:txBody>
      </p:sp>
      <p:sp>
        <p:nvSpPr>
          <p:cNvPr id="42" name="PlaceHolder 2"/>
          <p:cNvSpPr>
            <a:spLocks noGrp="1"/>
          </p:cNvSpPr>
          <p:nvPr>
            <p:ph type="body"/>
          </p:nvPr>
        </p:nvSpPr>
        <p:spPr>
          <a:xfrm>
            <a:off x="720000" y="1215720"/>
            <a:ext cx="7703640" cy="3416040"/>
          </a:xfrm>
          <a:prstGeom prst="rect">
            <a:avLst/>
          </a:prstGeom>
          <a:noFill/>
          <a:ln w="0">
            <a:noFill/>
          </a:ln>
        </p:spPr>
        <p:txBody>
          <a:bodyPr lIns="91440" tIns="91440" rIns="91440" bIns="91440" anchor="t">
            <a:noAutofit/>
          </a:bodyPr>
          <a:p>
            <a:pPr marL="431800" indent="-323850">
              <a:spcBef>
                <a:spcPts val="1415"/>
              </a:spcBef>
              <a:buClr>
                <a:srgbClr val="000000"/>
              </a:buClr>
              <a:buSzPct val="45000"/>
              <a:buFont typeface="Wingdings" panose="05000000000000000000" pitchFamily="2" charset="2"/>
              <a:buChar char=""/>
            </a:pPr>
            <a:r>
              <a:rPr lang="fr-FR" sz="1400" b="0" strike="noStrike" spc="-1">
                <a:solidFill>
                  <a:srgbClr val="000000"/>
                </a:solidFill>
                <a:latin typeface="Arial" panose="020B0604020202020204"/>
              </a:rPr>
              <a:t>Click to edit the outline text format</a:t>
            </a:r>
            <a:endParaRPr lang="fr-FR" sz="14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fr-FR" sz="1400" b="0" strike="noStrike" spc="-1">
                <a:solidFill>
                  <a:srgbClr val="000000"/>
                </a:solidFill>
                <a:latin typeface="Arial" panose="020B0604020202020204"/>
              </a:rPr>
              <a:t>Second Outline Level</a:t>
            </a:r>
            <a:endParaRPr lang="fr-FR" sz="14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fr-FR" sz="1400" b="0" strike="noStrike" spc="-1">
                <a:solidFill>
                  <a:srgbClr val="000000"/>
                </a:solidFill>
                <a:latin typeface="Arial" panose="020B0604020202020204"/>
              </a:rPr>
              <a:t>Third Outline Level</a:t>
            </a:r>
            <a:endParaRPr lang="fr-FR" sz="14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fr-FR" sz="1400" b="0" strike="noStrike" spc="-1">
                <a:solidFill>
                  <a:srgbClr val="000000"/>
                </a:solidFill>
                <a:latin typeface="Arial" panose="020B0604020202020204"/>
              </a:rPr>
              <a:t>Fourth Outline Level</a:t>
            </a:r>
            <a:endParaRPr lang="fr-FR" sz="14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fr-FR" sz="1400" b="0" strike="noStrike" spc="-1">
                <a:solidFill>
                  <a:srgbClr val="000000"/>
                </a:solidFill>
                <a:latin typeface="Arial" panose="020B0604020202020204"/>
              </a:rPr>
              <a:t>Fifth Outline Level</a:t>
            </a:r>
            <a:endParaRPr lang="fr-FR" sz="14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fr-FR" sz="1400" b="0" strike="noStrike" spc="-1">
                <a:solidFill>
                  <a:srgbClr val="000000"/>
                </a:solidFill>
                <a:latin typeface="Arial" panose="020B0604020202020204"/>
              </a:rPr>
              <a:t>Sixth Outline Level</a:t>
            </a:r>
            <a:endParaRPr lang="fr-FR" sz="14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fr-FR" sz="1400" b="0" strike="noStrike" spc="-1">
                <a:solidFill>
                  <a:srgbClr val="000000"/>
                </a:solidFill>
                <a:latin typeface="Arial" panose="020B0604020202020204"/>
              </a:rPr>
              <a:t>Seventh Outline Level</a:t>
            </a:r>
            <a:endParaRPr lang="fr-FR" sz="14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71" r:id="rId1"/>
  </p:sldLayoutIdLst>
  <p:txStyles>
    <p:titleStyle/>
    <p:bodyStyle/>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5"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2600" b="0" strike="noStrike" spc="-1">
                <a:solidFill>
                  <a:schemeClr val="dk1"/>
                </a:solidFill>
                <a:latin typeface="Arial" panose="020B0604020202020204"/>
              </a:rPr>
              <a:t>Click to edit the title text format</a:t>
            </a:r>
            <a:endParaRPr lang="fr-FR" sz="2600" b="0" strike="noStrike" spc="-1">
              <a:solidFill>
                <a:schemeClr val="dk1"/>
              </a:solidFill>
              <a:latin typeface="Arial" panose="020B0604020202020204"/>
            </a:endParaRPr>
          </a:p>
        </p:txBody>
      </p:sp>
      <p:cxnSp>
        <p:nvCxnSpPr>
          <p:cNvPr id="46" name="Google Shape;29;p5"/>
          <p:cNvCxnSpPr/>
          <p:nvPr/>
        </p:nvCxnSpPr>
        <p:spPr>
          <a:xfrm>
            <a:off x="-6120" y="387720"/>
            <a:ext cx="9175680" cy="360"/>
          </a:xfrm>
          <a:prstGeom prst="straightConnector1">
            <a:avLst/>
          </a:prstGeom>
          <a:ln w="9525">
            <a:solidFill>
              <a:srgbClr val="A14342"/>
            </a:solidFill>
            <a:round/>
          </a:ln>
        </p:spPr>
      </p:cxnSp>
      <p:cxnSp>
        <p:nvCxnSpPr>
          <p:cNvPr id="47" name="Google Shape;30;p5"/>
          <p:cNvCxnSpPr/>
          <p:nvPr/>
        </p:nvCxnSpPr>
        <p:spPr>
          <a:xfrm>
            <a:off x="374400" y="360"/>
            <a:ext cx="360" cy="5245560"/>
          </a:xfrm>
          <a:prstGeom prst="straightConnector1">
            <a:avLst/>
          </a:prstGeom>
          <a:ln w="9525">
            <a:solidFill>
              <a:srgbClr val="A14342"/>
            </a:solidFill>
            <a:round/>
          </a:ln>
        </p:spPr>
      </p:cxnSp>
    </p:spTree>
  </p:cSld>
  <p:clrMap bg1="lt1" tx1="dk1" bg2="lt2" tx2="dk2" accent1="accent1" accent2="accent2" accent3="accent3" accent4="accent4" accent5="accent5" accent6="accent6" hlink="hlink" folHlink="folHlink"/>
  <p:sldLayoutIdLst>
    <p:sldLayoutId id="2147483673" r:id="rId1"/>
  </p:sldLayoutIdLst>
  <p:txStyles>
    <p:titleStyle/>
    <p:bodyStyle/>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1"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2600" b="0" strike="noStrike" spc="-1">
                <a:solidFill>
                  <a:schemeClr val="dk1"/>
                </a:solidFill>
                <a:latin typeface="Arial" panose="020B0604020202020204"/>
              </a:rPr>
              <a:t>Click to edit the title text format</a:t>
            </a:r>
            <a:endParaRPr lang="fr-FR" sz="2600" b="0" strike="noStrike" spc="-1">
              <a:solidFill>
                <a:schemeClr val="dk1"/>
              </a:solidFill>
              <a:latin typeface="Arial" panose="020B0604020202020204"/>
            </a:endParaRPr>
          </a:p>
        </p:txBody>
      </p:sp>
      <p:cxnSp>
        <p:nvCxnSpPr>
          <p:cNvPr id="52" name="Google Shape;33;p6"/>
          <p:cNvCxnSpPr/>
          <p:nvPr/>
        </p:nvCxnSpPr>
        <p:spPr>
          <a:xfrm>
            <a:off x="-6120" y="387720"/>
            <a:ext cx="9175680" cy="360"/>
          </a:xfrm>
          <a:prstGeom prst="straightConnector1">
            <a:avLst/>
          </a:prstGeom>
          <a:ln w="9525">
            <a:solidFill>
              <a:srgbClr val="A14342"/>
            </a:solidFill>
            <a:round/>
          </a:ln>
        </p:spPr>
      </p:cxnSp>
      <p:cxnSp>
        <p:nvCxnSpPr>
          <p:cNvPr id="53" name="Google Shape;34;p6"/>
          <p:cNvCxnSpPr/>
          <p:nvPr/>
        </p:nvCxnSpPr>
        <p:spPr>
          <a:xfrm>
            <a:off x="374400" y="360"/>
            <a:ext cx="360" cy="5245560"/>
          </a:xfrm>
          <a:prstGeom prst="straightConnector1">
            <a:avLst/>
          </a:prstGeom>
          <a:ln w="9525">
            <a:solidFill>
              <a:srgbClr val="A14342"/>
            </a:solidFill>
            <a:round/>
          </a:ln>
        </p:spPr>
      </p:cxnSp>
      <p:cxnSp>
        <p:nvCxnSpPr>
          <p:cNvPr id="54" name="Google Shape;35;p6"/>
          <p:cNvCxnSpPr/>
          <p:nvPr/>
        </p:nvCxnSpPr>
        <p:spPr>
          <a:xfrm>
            <a:off x="-6120" y="387720"/>
            <a:ext cx="9175680" cy="360"/>
          </a:xfrm>
          <a:prstGeom prst="straightConnector1">
            <a:avLst/>
          </a:prstGeom>
          <a:ln w="9525">
            <a:solidFill>
              <a:srgbClr val="A14342"/>
            </a:solidFill>
            <a:round/>
          </a:ln>
        </p:spPr>
      </p:cxnSp>
      <p:cxnSp>
        <p:nvCxnSpPr>
          <p:cNvPr id="55" name="Google Shape;36;p6"/>
          <p:cNvCxnSpPr/>
          <p:nvPr/>
        </p:nvCxnSpPr>
        <p:spPr>
          <a:xfrm>
            <a:off x="374400" y="360"/>
            <a:ext cx="360" cy="5245560"/>
          </a:xfrm>
          <a:prstGeom prst="straightConnector1">
            <a:avLst/>
          </a:prstGeom>
          <a:ln w="9525">
            <a:solidFill>
              <a:srgbClr val="A14342"/>
            </a:solidFill>
            <a:round/>
          </a:ln>
        </p:spPr>
      </p:cxnSp>
    </p:spTree>
  </p:cSld>
  <p:clrMap bg1="lt1" tx1="dk1" bg2="lt2" tx2="dk2" accent1="accent1" accent2="accent2" accent3="accent3" accent4="accent4" accent5="accent5" accent6="accent6" hlink="hlink" folHlink="folHlink"/>
  <p:sldLayoutIdLst>
    <p:sldLayoutId id="2147483675" r:id="rId1"/>
  </p:sldLayoutIdLst>
  <p:txStyles>
    <p:titleStyle/>
    <p:bodyStyle/>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7" name="PlaceHolder 1"/>
          <p:cNvSpPr>
            <a:spLocks noGrp="1"/>
          </p:cNvSpPr>
          <p:nvPr>
            <p:ph type="title"/>
          </p:nvPr>
        </p:nvSpPr>
        <p:spPr>
          <a:xfrm>
            <a:off x="720000" y="444960"/>
            <a:ext cx="4763520" cy="572400"/>
          </a:xfrm>
          <a:prstGeom prst="rect">
            <a:avLst/>
          </a:prstGeom>
          <a:noFill/>
          <a:ln w="0">
            <a:noFill/>
          </a:ln>
        </p:spPr>
        <p:txBody>
          <a:bodyPr lIns="91440" tIns="91440" rIns="91440" bIns="91440" anchor="t">
            <a:noAutofit/>
          </a:bodyPr>
          <a:p>
            <a:pPr indent="0">
              <a:buNone/>
            </a:pPr>
            <a:r>
              <a:rPr lang="fr-FR" sz="2600" b="0" strike="noStrike" spc="-1">
                <a:solidFill>
                  <a:schemeClr val="dk1"/>
                </a:solidFill>
                <a:latin typeface="Arial" panose="020B0604020202020204"/>
              </a:rPr>
              <a:t>Click to edit the title text format</a:t>
            </a:r>
            <a:endParaRPr lang="fr-FR" sz="26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77" r:id="rId1"/>
  </p:sldLayoutIdLst>
  <p:txStyles>
    <p:titleStyle/>
    <p:bodyStyle/>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8" name="PlaceHolder 1"/>
          <p:cNvSpPr>
            <a:spLocks noGrp="1"/>
          </p:cNvSpPr>
          <p:nvPr>
            <p:ph type="title"/>
          </p:nvPr>
        </p:nvSpPr>
        <p:spPr>
          <a:xfrm>
            <a:off x="1768680" y="1307160"/>
            <a:ext cx="5606640" cy="2529000"/>
          </a:xfrm>
          <a:prstGeom prst="rect">
            <a:avLst/>
          </a:prstGeom>
          <a:noFill/>
          <a:ln w="0">
            <a:noFill/>
          </a:ln>
        </p:spPr>
        <p:txBody>
          <a:bodyPr lIns="91440" tIns="91440" rIns="91440" bIns="91440" anchor="ctr">
            <a:noAutofit/>
          </a:bodyPr>
          <a:p>
            <a:pPr indent="0">
              <a:buNone/>
            </a:pPr>
            <a:r>
              <a:rPr lang="fr-FR" sz="6000" b="0" strike="noStrike" spc="-1">
                <a:solidFill>
                  <a:schemeClr val="dk1"/>
                </a:solidFill>
                <a:latin typeface="Arial" panose="020B0604020202020204"/>
              </a:rPr>
              <a:t>Click to edit the title text format</a:t>
            </a:r>
            <a:endParaRPr lang="fr-FR" sz="60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79" r:id="rId1"/>
  </p:sldLayoutIdLst>
  <p:txStyles>
    <p:titleStyle/>
    <p:bodyStyle/>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9" name="PlaceHolder 1"/>
          <p:cNvSpPr>
            <a:spLocks noGrp="1"/>
          </p:cNvSpPr>
          <p:nvPr>
            <p:ph type="title"/>
          </p:nvPr>
        </p:nvSpPr>
        <p:spPr>
          <a:xfrm>
            <a:off x="2135520" y="1441800"/>
            <a:ext cx="4872600" cy="1186920"/>
          </a:xfrm>
          <a:prstGeom prst="rect">
            <a:avLst/>
          </a:prstGeom>
          <a:noFill/>
          <a:ln w="0">
            <a:noFill/>
          </a:ln>
        </p:spPr>
        <p:txBody>
          <a:bodyPr lIns="91440" tIns="91440" rIns="91440" bIns="91440" anchor="b">
            <a:noAutofit/>
          </a:bodyPr>
          <a:p>
            <a:pPr indent="0">
              <a:buNone/>
            </a:pPr>
            <a:r>
              <a:rPr lang="fr-FR" sz="6000" b="0" strike="noStrike" spc="-1">
                <a:solidFill>
                  <a:schemeClr val="dk1"/>
                </a:solidFill>
                <a:latin typeface="Arial" panose="020B0604020202020204"/>
              </a:rPr>
              <a:t>Click to edit the title text format</a:t>
            </a:r>
            <a:endParaRPr lang="fr-FR" sz="60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81" r:id="rId1"/>
  </p:sldLayoutIdLst>
  <p:txStyles>
    <p:titleStyle/>
    <p:bodyStyle/>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0"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p>
            <a:pPr marL="431800" indent="-323850">
              <a:spcBef>
                <a:spcPts val="141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Click to edit the outline text format</a:t>
            </a:r>
            <a:endParaRPr lang="fr-FR" sz="18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fr-FR" sz="1800" b="0" strike="noStrike" spc="-1">
                <a:solidFill>
                  <a:srgbClr val="000000"/>
                </a:solidFill>
                <a:latin typeface="Arial" panose="020B0604020202020204"/>
              </a:rPr>
              <a:t>Second Outline Level</a:t>
            </a:r>
            <a:endParaRPr lang="fr-FR" sz="18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Third Outline Level</a:t>
            </a:r>
            <a:endParaRPr lang="fr-FR" sz="18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fr-FR" sz="1800" b="0" strike="noStrike" spc="-1">
                <a:solidFill>
                  <a:srgbClr val="000000"/>
                </a:solidFill>
                <a:latin typeface="Arial" panose="020B0604020202020204"/>
              </a:rPr>
              <a:t>Fourth Outline Level</a:t>
            </a:r>
            <a:endParaRPr lang="fr-FR" sz="18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Fifth Outline Level</a:t>
            </a:r>
            <a:endParaRPr lang="fr-FR" sz="18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Sixth Outline Level</a:t>
            </a:r>
            <a:endParaRPr lang="fr-FR" sz="18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Seventh Outline Level</a:t>
            </a:r>
            <a:endParaRPr lang="fr-FR" sz="1800" b="0" strike="noStrike" spc="-1">
              <a:solidFill>
                <a:srgbClr val="000000"/>
              </a:solidFill>
              <a:latin typeface="Arial" panose="020B0604020202020204"/>
            </a:endParaRPr>
          </a:p>
        </p:txBody>
      </p:sp>
      <p:sp>
        <p:nvSpPr>
          <p:cNvPr id="61" name="PlaceHolder 2"/>
          <p:cNvSpPr>
            <a:spLocks noGrp="1"/>
          </p:cNvSpPr>
          <p:nvPr>
            <p:ph type="title"/>
          </p:nvPr>
        </p:nvSpPr>
        <p:spPr>
          <a:xfrm>
            <a:off x="720000" y="4014360"/>
            <a:ext cx="7703640" cy="572400"/>
          </a:xfrm>
          <a:prstGeom prst="rect">
            <a:avLst/>
          </a:prstGeom>
          <a:solidFill>
            <a:schemeClr val="lt2"/>
          </a:solidFill>
          <a:ln w="0">
            <a:noFill/>
          </a:ln>
        </p:spPr>
        <p:txBody>
          <a:bodyPr lIns="91440" tIns="91440" rIns="91440" bIns="91440" anchor="t">
            <a:noAutofit/>
          </a:bodyPr>
          <a:p>
            <a:pPr indent="0">
              <a:buNone/>
            </a:pPr>
            <a:r>
              <a:rPr lang="fr-FR" sz="2500" b="0" strike="noStrike" spc="-1">
                <a:solidFill>
                  <a:schemeClr val="dk1"/>
                </a:solidFill>
                <a:latin typeface="Arial" panose="020B0604020202020204"/>
              </a:rPr>
              <a:t>Click to edit the title text format</a:t>
            </a:r>
            <a:endParaRPr lang="fr-FR" sz="25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83" r:id="rId1"/>
  </p:sldLayoutIdLst>
  <p:txStyles>
    <p:titleStyle/>
    <p:bodyStyle/>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85" r:id="rId1"/>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 name="PlaceHolder 1"/>
          <p:cNvSpPr>
            <a:spLocks noGrp="1"/>
          </p:cNvSpPr>
          <p:nvPr>
            <p:ph type="title"/>
          </p:nvPr>
        </p:nvSpPr>
        <p:spPr>
          <a:xfrm>
            <a:off x="4012560" y="1592640"/>
            <a:ext cx="4292280" cy="1044720"/>
          </a:xfrm>
          <a:prstGeom prst="rect">
            <a:avLst/>
          </a:prstGeom>
          <a:noFill/>
          <a:ln w="0">
            <a:noFill/>
          </a:ln>
        </p:spPr>
        <p:txBody>
          <a:bodyPr lIns="91440" tIns="91440" rIns="91440" bIns="91440" anchor="b">
            <a:noAutofit/>
          </a:bodyPr>
          <a:p>
            <a:pPr indent="0" algn="ctr">
              <a:lnSpc>
                <a:spcPct val="100000"/>
              </a:lnSpc>
              <a:buNone/>
            </a:pPr>
            <a:r>
              <a:rPr lang="fr-FR" sz="6000" b="0" strike="noStrike" spc="-1">
                <a:solidFill>
                  <a:schemeClr val="accent1"/>
                </a:solidFill>
                <a:latin typeface="Anybody"/>
                <a:ea typeface="Anybody"/>
              </a:rPr>
              <a:t>xx%</a:t>
            </a:r>
            <a:endParaRPr lang="fr-FR" sz="6000" b="0" strike="noStrike" spc="-1">
              <a:solidFill>
                <a:schemeClr val="dk1"/>
              </a:solidFill>
              <a:latin typeface="Arial" panose="020B0604020202020204"/>
            </a:endParaRPr>
          </a:p>
        </p:txBody>
      </p:sp>
      <p:cxnSp>
        <p:nvCxnSpPr>
          <p:cNvPr id="7" name="Google Shape;51;p11"/>
          <p:cNvCxnSpPr/>
          <p:nvPr/>
        </p:nvCxnSpPr>
        <p:spPr>
          <a:xfrm>
            <a:off x="-6120" y="4756320"/>
            <a:ext cx="9175680" cy="360"/>
          </a:xfrm>
          <a:prstGeom prst="straightConnector1">
            <a:avLst/>
          </a:prstGeom>
          <a:ln w="9525">
            <a:solidFill>
              <a:srgbClr val="A14342"/>
            </a:solidFill>
            <a:round/>
          </a:ln>
        </p:spPr>
      </p:cxnSp>
    </p:spTree>
  </p:cSld>
  <p:clrMap bg1="lt1" tx1="dk1" bg2="lt2" tx2="dk2" accent1="accent1" accent2="accent2" accent3="accent3" accent4="accent4" accent5="accent5" accent6="accent6" hlink="hlink" folHlink="folHlink"/>
  <p:sldLayoutIdLst>
    <p:sldLayoutId id="2147483651" r:id="rId1"/>
  </p:sldLayoutIdLst>
  <p:txStyles>
    <p:titleStyle/>
    <p:bodyStyle/>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62" name="Google Shape;115;p23"/>
          <p:cNvSpPr/>
          <p:nvPr/>
        </p:nvSpPr>
        <p:spPr>
          <a:xfrm>
            <a:off x="0" y="-10440"/>
            <a:ext cx="9143640" cy="1180440"/>
          </a:xfrm>
          <a:prstGeom prst="rect">
            <a:avLst/>
          </a:prstGeom>
          <a:solidFill>
            <a:schemeClr val="accent2"/>
          </a:solidFill>
          <a:ln w="0">
            <a:noFill/>
          </a:ln>
        </p:spPr>
        <p:style>
          <a:lnRef idx="0">
            <a:srgbClr val="FFFFFF"/>
          </a:lnRef>
          <a:fillRef idx="0">
            <a:srgbClr val="FFFFFF"/>
          </a:fillRef>
          <a:effectRef idx="0">
            <a:srgbClr val="FFFFFF"/>
          </a:effectRef>
          <a:fontRef idx="minor"/>
        </p:style>
        <p:txBody>
          <a:bodyPr tIns="91440" bIns="9144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63" name="PlaceHolder 1"/>
          <p:cNvSpPr>
            <a:spLocks noGrp="1"/>
          </p:cNvSpPr>
          <p:nvPr>
            <p:ph type="title"/>
          </p:nvPr>
        </p:nvSpPr>
        <p:spPr>
          <a:xfrm>
            <a:off x="713160" y="539640"/>
            <a:ext cx="7717320" cy="482040"/>
          </a:xfrm>
          <a:prstGeom prst="rect">
            <a:avLst/>
          </a:prstGeom>
          <a:noFill/>
          <a:ln w="0">
            <a:noFill/>
          </a:ln>
        </p:spPr>
        <p:txBody>
          <a:bodyPr lIns="91440" tIns="91440" rIns="91440" bIns="91440" anchor="t">
            <a:noAutofit/>
          </a:bodyPr>
          <a:p>
            <a:pPr indent="0">
              <a:buNone/>
            </a:pPr>
            <a:r>
              <a:rPr lang="fr-FR" sz="2200" b="0" strike="noStrike" spc="-1">
                <a:solidFill>
                  <a:schemeClr val="dk1"/>
                </a:solidFill>
                <a:latin typeface="Arial" panose="020B0604020202020204"/>
              </a:rPr>
              <a:t>Click to edit the title text format</a:t>
            </a:r>
            <a:endParaRPr lang="fr-FR" sz="22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87" r:id="rId1"/>
  </p:sldLayoutIdLst>
  <p:txStyles>
    <p:titleStyle/>
    <p:bodyStyle/>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64" name="Google Shape;118;p24"/>
          <p:cNvSpPr/>
          <p:nvPr/>
        </p:nvSpPr>
        <p:spPr>
          <a:xfrm>
            <a:off x="0" y="-10440"/>
            <a:ext cx="9143640" cy="1180440"/>
          </a:xfrm>
          <a:prstGeom prst="rect">
            <a:avLst/>
          </a:prstGeom>
          <a:solidFill>
            <a:schemeClr val="accent2"/>
          </a:solidFill>
          <a:ln w="0">
            <a:noFill/>
          </a:ln>
        </p:spPr>
        <p:style>
          <a:lnRef idx="0">
            <a:srgbClr val="FFFFFF"/>
          </a:lnRef>
          <a:fillRef idx="0">
            <a:srgbClr val="FFFFFF"/>
          </a:fillRef>
          <a:effectRef idx="0">
            <a:srgbClr val="FFFFFF"/>
          </a:effectRef>
          <a:fontRef idx="minor"/>
        </p:style>
        <p:txBody>
          <a:bodyPr tIns="91440" bIns="9144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65" name="PlaceHolder 1"/>
          <p:cNvSpPr>
            <a:spLocks noGrp="1"/>
          </p:cNvSpPr>
          <p:nvPr>
            <p:ph type="title"/>
          </p:nvPr>
        </p:nvSpPr>
        <p:spPr>
          <a:xfrm>
            <a:off x="728640" y="539640"/>
            <a:ext cx="3347280" cy="482040"/>
          </a:xfrm>
          <a:prstGeom prst="rect">
            <a:avLst/>
          </a:prstGeom>
          <a:noFill/>
          <a:ln w="0">
            <a:noFill/>
          </a:ln>
        </p:spPr>
        <p:txBody>
          <a:bodyPr lIns="91440" tIns="91440" rIns="91440" bIns="91440" anchor="t">
            <a:noAutofit/>
          </a:bodyPr>
          <a:p>
            <a:pPr indent="0">
              <a:buNone/>
            </a:pPr>
            <a:r>
              <a:rPr lang="fr-FR" sz="2200" b="0" strike="noStrike" spc="-1">
                <a:solidFill>
                  <a:schemeClr val="dk1"/>
                </a:solidFill>
                <a:latin typeface="Arial" panose="020B0604020202020204"/>
              </a:rPr>
              <a:t>Click to edit the title text format</a:t>
            </a:r>
            <a:endParaRPr lang="fr-FR" sz="2200" b="0" strike="noStrike" spc="-1">
              <a:solidFill>
                <a:schemeClr val="dk1"/>
              </a:solidFill>
              <a:latin typeface="Arial" panose="020B0604020202020204"/>
            </a:endParaRPr>
          </a:p>
        </p:txBody>
      </p:sp>
      <p:sp>
        <p:nvSpPr>
          <p:cNvPr id="66" name="PlaceHolder 2"/>
          <p:cNvSpPr>
            <a:spLocks noGrp="1"/>
          </p:cNvSpPr>
          <p:nvPr>
            <p:ph type="title"/>
          </p:nvPr>
        </p:nvSpPr>
        <p:spPr>
          <a:xfrm>
            <a:off x="4977720" y="539640"/>
            <a:ext cx="3458160" cy="482040"/>
          </a:xfrm>
          <a:prstGeom prst="rect">
            <a:avLst/>
          </a:prstGeom>
          <a:noFill/>
          <a:ln w="0">
            <a:noFill/>
          </a:ln>
        </p:spPr>
        <p:txBody>
          <a:bodyPr lIns="91440" tIns="91440" rIns="91440" bIns="91440" anchor="t">
            <a:noAutofit/>
          </a:bodyPr>
          <a:p>
            <a:pPr indent="0">
              <a:buNone/>
            </a:pPr>
            <a:r>
              <a:rPr lang="fr-FR" sz="2200" b="0" strike="noStrike" spc="-1">
                <a:solidFill>
                  <a:schemeClr val="dk1"/>
                </a:solidFill>
                <a:latin typeface="Arial" panose="020B0604020202020204"/>
              </a:rPr>
              <a:t>Click to edit the title text format</a:t>
            </a:r>
            <a:endParaRPr lang="fr-FR" sz="22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89" r:id="rId1"/>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2600" b="0" strike="noStrike" spc="-1">
                <a:solidFill>
                  <a:schemeClr val="dk1"/>
                </a:solidFill>
                <a:latin typeface="Arial" panose="020B0604020202020204"/>
              </a:rPr>
              <a:t>Click to edit the title text format</a:t>
            </a:r>
            <a:endParaRPr lang="fr-FR" sz="2600" b="0" strike="noStrike" spc="-1">
              <a:solidFill>
                <a:schemeClr val="dk1"/>
              </a:solidFill>
              <a:latin typeface="Arial" panose="020B0604020202020204"/>
            </a:endParaRPr>
          </a:p>
        </p:txBody>
      </p:sp>
      <p:sp>
        <p:nvSpPr>
          <p:cNvPr id="9" name="PlaceHolder 2"/>
          <p:cNvSpPr>
            <a:spLocks noGrp="1"/>
          </p:cNvSpPr>
          <p:nvPr>
            <p:ph type="title"/>
          </p:nvPr>
        </p:nvSpPr>
        <p:spPr>
          <a:xfrm>
            <a:off x="720000" y="1126080"/>
            <a:ext cx="613800" cy="447120"/>
          </a:xfrm>
          <a:prstGeom prst="rect">
            <a:avLst/>
          </a:prstGeom>
          <a:noFill/>
          <a:ln w="0">
            <a:noFill/>
          </a:ln>
        </p:spPr>
        <p:txBody>
          <a:bodyPr lIns="91440" tIns="91440" rIns="91440" bIns="91440" anchor="t">
            <a:noAutofit/>
          </a:bodyPr>
          <a:p>
            <a:pPr indent="0">
              <a:lnSpc>
                <a:spcPct val="100000"/>
              </a:lnSpc>
              <a:buNone/>
            </a:pPr>
            <a:r>
              <a:rPr lang="fr-FR" sz="2400" b="0" strike="noStrike" spc="-1">
                <a:solidFill>
                  <a:schemeClr val="accent1"/>
                </a:solidFill>
                <a:latin typeface="Anybody"/>
                <a:ea typeface="Anybody"/>
              </a:rPr>
              <a:t>xx%</a:t>
            </a:r>
            <a:endParaRPr lang="fr-FR" sz="2400" b="0" strike="noStrike" spc="-1">
              <a:solidFill>
                <a:schemeClr val="dk1"/>
              </a:solidFill>
              <a:latin typeface="Arial" panose="020B0604020202020204"/>
            </a:endParaRPr>
          </a:p>
        </p:txBody>
      </p:sp>
      <p:sp>
        <p:nvSpPr>
          <p:cNvPr id="10" name="PlaceHolder 3"/>
          <p:cNvSpPr>
            <a:spLocks noGrp="1"/>
          </p:cNvSpPr>
          <p:nvPr>
            <p:ph type="title"/>
          </p:nvPr>
        </p:nvSpPr>
        <p:spPr>
          <a:xfrm>
            <a:off x="720000" y="2364480"/>
            <a:ext cx="613800" cy="447120"/>
          </a:xfrm>
          <a:prstGeom prst="rect">
            <a:avLst/>
          </a:prstGeom>
          <a:noFill/>
          <a:ln w="0">
            <a:noFill/>
          </a:ln>
        </p:spPr>
        <p:txBody>
          <a:bodyPr lIns="91440" tIns="91440" rIns="91440" bIns="91440" anchor="t">
            <a:noAutofit/>
          </a:bodyPr>
          <a:p>
            <a:pPr indent="0">
              <a:lnSpc>
                <a:spcPct val="100000"/>
              </a:lnSpc>
              <a:buNone/>
            </a:pPr>
            <a:r>
              <a:rPr lang="fr-FR" sz="2400" b="0" strike="noStrike" spc="-1">
                <a:solidFill>
                  <a:schemeClr val="accent1"/>
                </a:solidFill>
                <a:latin typeface="Anybody"/>
                <a:ea typeface="Anybody"/>
              </a:rPr>
              <a:t>xx%</a:t>
            </a:r>
            <a:endParaRPr lang="fr-FR" sz="2400" b="0" strike="noStrike" spc="-1">
              <a:solidFill>
                <a:schemeClr val="dk1"/>
              </a:solidFill>
              <a:latin typeface="Arial" panose="020B0604020202020204"/>
            </a:endParaRPr>
          </a:p>
        </p:txBody>
      </p:sp>
      <p:sp>
        <p:nvSpPr>
          <p:cNvPr id="11" name="PlaceHolder 4"/>
          <p:cNvSpPr>
            <a:spLocks noGrp="1"/>
          </p:cNvSpPr>
          <p:nvPr>
            <p:ph type="title"/>
          </p:nvPr>
        </p:nvSpPr>
        <p:spPr>
          <a:xfrm>
            <a:off x="720000" y="3602880"/>
            <a:ext cx="613800" cy="447120"/>
          </a:xfrm>
          <a:prstGeom prst="rect">
            <a:avLst/>
          </a:prstGeom>
          <a:noFill/>
          <a:ln w="0">
            <a:noFill/>
          </a:ln>
        </p:spPr>
        <p:txBody>
          <a:bodyPr lIns="91440" tIns="91440" rIns="91440" bIns="91440" anchor="t">
            <a:noAutofit/>
          </a:bodyPr>
          <a:p>
            <a:pPr indent="0">
              <a:lnSpc>
                <a:spcPct val="100000"/>
              </a:lnSpc>
              <a:buNone/>
            </a:pPr>
            <a:r>
              <a:rPr lang="fr-FR" sz="2400" b="0" strike="noStrike" spc="-1">
                <a:solidFill>
                  <a:schemeClr val="accent1"/>
                </a:solidFill>
                <a:latin typeface="Anybody"/>
                <a:ea typeface="Anybody"/>
              </a:rPr>
              <a:t>xx%</a:t>
            </a:r>
            <a:endParaRPr lang="fr-FR" sz="2400" b="0" strike="noStrike" spc="-1">
              <a:solidFill>
                <a:schemeClr val="dk1"/>
              </a:solidFill>
              <a:latin typeface="Arial" panose="020B0604020202020204"/>
            </a:endParaRPr>
          </a:p>
        </p:txBody>
      </p:sp>
      <p:sp>
        <p:nvSpPr>
          <p:cNvPr id="12" name="PlaceHolder 5"/>
          <p:cNvSpPr>
            <a:spLocks noGrp="1"/>
          </p:cNvSpPr>
          <p:nvPr>
            <p:ph type="title"/>
          </p:nvPr>
        </p:nvSpPr>
        <p:spPr>
          <a:xfrm>
            <a:off x="4250520" y="1126080"/>
            <a:ext cx="613800" cy="447120"/>
          </a:xfrm>
          <a:prstGeom prst="rect">
            <a:avLst/>
          </a:prstGeom>
          <a:noFill/>
          <a:ln w="0">
            <a:noFill/>
          </a:ln>
        </p:spPr>
        <p:txBody>
          <a:bodyPr lIns="91440" tIns="91440" rIns="91440" bIns="91440" anchor="t">
            <a:noAutofit/>
          </a:bodyPr>
          <a:p>
            <a:pPr indent="0">
              <a:lnSpc>
                <a:spcPct val="100000"/>
              </a:lnSpc>
              <a:buNone/>
            </a:pPr>
            <a:r>
              <a:rPr lang="fr-FR" sz="2400" b="0" strike="noStrike" spc="-1">
                <a:solidFill>
                  <a:schemeClr val="accent1"/>
                </a:solidFill>
                <a:latin typeface="Anybody"/>
                <a:ea typeface="Anybody"/>
              </a:rPr>
              <a:t>xx%</a:t>
            </a:r>
            <a:endParaRPr lang="fr-FR" sz="2400" b="0" strike="noStrike" spc="-1">
              <a:solidFill>
                <a:schemeClr val="dk1"/>
              </a:solidFill>
              <a:latin typeface="Arial" panose="020B0604020202020204"/>
            </a:endParaRPr>
          </a:p>
        </p:txBody>
      </p:sp>
      <p:sp>
        <p:nvSpPr>
          <p:cNvPr id="13" name="PlaceHolder 6"/>
          <p:cNvSpPr>
            <a:spLocks noGrp="1"/>
          </p:cNvSpPr>
          <p:nvPr>
            <p:ph type="title"/>
          </p:nvPr>
        </p:nvSpPr>
        <p:spPr>
          <a:xfrm>
            <a:off x="4250520" y="2364480"/>
            <a:ext cx="613800" cy="447120"/>
          </a:xfrm>
          <a:prstGeom prst="rect">
            <a:avLst/>
          </a:prstGeom>
          <a:noFill/>
          <a:ln w="0">
            <a:noFill/>
          </a:ln>
        </p:spPr>
        <p:txBody>
          <a:bodyPr lIns="91440" tIns="91440" rIns="91440" bIns="91440" anchor="t">
            <a:noAutofit/>
          </a:bodyPr>
          <a:p>
            <a:pPr indent="0">
              <a:lnSpc>
                <a:spcPct val="100000"/>
              </a:lnSpc>
              <a:buNone/>
            </a:pPr>
            <a:r>
              <a:rPr lang="fr-FR" sz="2400" b="0" strike="noStrike" spc="-1">
                <a:solidFill>
                  <a:schemeClr val="accent1"/>
                </a:solidFill>
                <a:latin typeface="Anybody"/>
                <a:ea typeface="Anybody"/>
              </a:rPr>
              <a:t>xx%</a:t>
            </a:r>
            <a:endParaRPr lang="fr-FR" sz="2400" b="0" strike="noStrike" spc="-1">
              <a:solidFill>
                <a:schemeClr val="dk1"/>
              </a:solidFill>
              <a:latin typeface="Arial" panose="020B0604020202020204"/>
            </a:endParaRPr>
          </a:p>
        </p:txBody>
      </p:sp>
      <p:sp>
        <p:nvSpPr>
          <p:cNvPr id="14" name="PlaceHolder 7"/>
          <p:cNvSpPr>
            <a:spLocks noGrp="1"/>
          </p:cNvSpPr>
          <p:nvPr>
            <p:ph type="title"/>
          </p:nvPr>
        </p:nvSpPr>
        <p:spPr>
          <a:xfrm>
            <a:off x="4250520" y="3602880"/>
            <a:ext cx="613800" cy="447120"/>
          </a:xfrm>
          <a:prstGeom prst="rect">
            <a:avLst/>
          </a:prstGeom>
          <a:noFill/>
          <a:ln w="0">
            <a:noFill/>
          </a:ln>
        </p:spPr>
        <p:txBody>
          <a:bodyPr lIns="91440" tIns="91440" rIns="91440" bIns="91440" anchor="t">
            <a:noAutofit/>
          </a:bodyPr>
          <a:p>
            <a:pPr indent="0">
              <a:lnSpc>
                <a:spcPct val="100000"/>
              </a:lnSpc>
              <a:buNone/>
            </a:pPr>
            <a:r>
              <a:rPr lang="fr-FR" sz="2400" b="0" strike="noStrike" spc="-1">
                <a:solidFill>
                  <a:schemeClr val="accent1"/>
                </a:solidFill>
                <a:latin typeface="Anybody"/>
                <a:ea typeface="Anybody"/>
              </a:rPr>
              <a:t>xx%</a:t>
            </a:r>
            <a:endParaRPr lang="fr-FR" sz="2400" b="0" strike="noStrike" spc="-1">
              <a:solidFill>
                <a:schemeClr val="dk1"/>
              </a:solidFill>
              <a:latin typeface="Arial" panose="020B0604020202020204"/>
            </a:endParaRPr>
          </a:p>
        </p:txBody>
      </p:sp>
      <p:cxnSp>
        <p:nvCxnSpPr>
          <p:cNvPr id="15" name="Google Shape;67;p13"/>
          <p:cNvCxnSpPr/>
          <p:nvPr/>
        </p:nvCxnSpPr>
        <p:spPr>
          <a:xfrm>
            <a:off x="-6120" y="387720"/>
            <a:ext cx="9175680" cy="360"/>
          </a:xfrm>
          <a:prstGeom prst="straightConnector1">
            <a:avLst/>
          </a:prstGeom>
          <a:ln w="9525">
            <a:solidFill>
              <a:srgbClr val="A14342"/>
            </a:solidFill>
            <a:round/>
          </a:ln>
        </p:spPr>
      </p:cxnSp>
      <p:cxnSp>
        <p:nvCxnSpPr>
          <p:cNvPr id="16" name="Google Shape;68;p13"/>
          <p:cNvCxnSpPr/>
          <p:nvPr/>
        </p:nvCxnSpPr>
        <p:spPr>
          <a:xfrm>
            <a:off x="374400" y="360"/>
            <a:ext cx="360" cy="5245560"/>
          </a:xfrm>
          <a:prstGeom prst="straightConnector1">
            <a:avLst/>
          </a:prstGeom>
          <a:ln w="9525">
            <a:solidFill>
              <a:srgbClr val="A14342"/>
            </a:solidFill>
            <a:round/>
          </a:ln>
        </p:spPr>
      </p:cxnSp>
    </p:spTree>
  </p:cSld>
  <p:clrMap bg1="lt1" tx1="dk1" bg2="lt2" tx2="dk2" accent1="accent1" accent2="accent2" accent3="accent3" accent4="accent4" accent5="accent5" accent6="accent6" hlink="hlink" folHlink="folHlink"/>
  <p:sldLayoutIdLst>
    <p:sldLayoutId id="2147483655" r:id="rId1"/>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7" name="PlaceHolder 1"/>
          <p:cNvSpPr>
            <a:spLocks noGrp="1"/>
          </p:cNvSpPr>
          <p:nvPr>
            <p:ph type="title"/>
          </p:nvPr>
        </p:nvSpPr>
        <p:spPr>
          <a:xfrm>
            <a:off x="713160" y="444960"/>
            <a:ext cx="6550560" cy="1758600"/>
          </a:xfrm>
          <a:prstGeom prst="rect">
            <a:avLst/>
          </a:prstGeom>
          <a:noFill/>
          <a:ln w="0">
            <a:noFill/>
          </a:ln>
        </p:spPr>
        <p:txBody>
          <a:bodyPr lIns="91440" tIns="91440" rIns="91440" bIns="91440" anchor="t">
            <a:noAutofit/>
          </a:bodyPr>
          <a:p>
            <a:pPr indent="0">
              <a:buNone/>
            </a:pPr>
            <a:r>
              <a:rPr lang="fr-FR" sz="2600" b="0" strike="noStrike" spc="-1">
                <a:solidFill>
                  <a:schemeClr val="dk1"/>
                </a:solidFill>
                <a:latin typeface="Arial" panose="020B0604020202020204"/>
              </a:rPr>
              <a:t>Click to edit the title text format</a:t>
            </a:r>
            <a:endParaRPr lang="fr-FR" sz="2600" b="0" strike="noStrike" spc="-1">
              <a:solidFill>
                <a:schemeClr val="dk1"/>
              </a:solidFill>
              <a:latin typeface="Arial" panose="020B0604020202020204"/>
            </a:endParaRPr>
          </a:p>
        </p:txBody>
      </p:sp>
      <p:cxnSp>
        <p:nvCxnSpPr>
          <p:cNvPr id="18" name="Google Shape;72;p14"/>
          <p:cNvCxnSpPr/>
          <p:nvPr/>
        </p:nvCxnSpPr>
        <p:spPr>
          <a:xfrm>
            <a:off x="-6120" y="387720"/>
            <a:ext cx="9175680" cy="360"/>
          </a:xfrm>
          <a:prstGeom prst="straightConnector1">
            <a:avLst/>
          </a:prstGeom>
          <a:ln w="9525">
            <a:solidFill>
              <a:srgbClr val="A14342"/>
            </a:solidFill>
            <a:round/>
          </a:ln>
        </p:spPr>
      </p:cxnSp>
      <p:cxnSp>
        <p:nvCxnSpPr>
          <p:cNvPr id="19" name="Google Shape;73;p14"/>
          <p:cNvCxnSpPr/>
          <p:nvPr/>
        </p:nvCxnSpPr>
        <p:spPr>
          <a:xfrm>
            <a:off x="374400" y="360"/>
            <a:ext cx="360" cy="5245560"/>
          </a:xfrm>
          <a:prstGeom prst="straightConnector1">
            <a:avLst/>
          </a:prstGeom>
          <a:ln w="9525">
            <a:solidFill>
              <a:srgbClr val="A14342"/>
            </a:solidFill>
            <a:round/>
          </a:ln>
        </p:spPr>
      </p:cxnSp>
      <p:cxnSp>
        <p:nvCxnSpPr>
          <p:cNvPr id="20" name="Google Shape;74;p14"/>
          <p:cNvCxnSpPr/>
          <p:nvPr/>
        </p:nvCxnSpPr>
        <p:spPr>
          <a:xfrm>
            <a:off x="-6120" y="2426040"/>
            <a:ext cx="9175680" cy="360"/>
          </a:xfrm>
          <a:prstGeom prst="straightConnector1">
            <a:avLst/>
          </a:prstGeom>
          <a:ln w="9525">
            <a:solidFill>
              <a:srgbClr val="A14342"/>
            </a:solidFill>
            <a:round/>
          </a:ln>
        </p:spPr>
      </p:cxnSp>
      <p:sp>
        <p:nvSpPr>
          <p:cNvPr id="21"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p>
            <a:pPr marL="431800" indent="-323850">
              <a:spcBef>
                <a:spcPts val="1415"/>
              </a:spcBef>
              <a:buClr>
                <a:srgbClr val="000000"/>
              </a:buClr>
              <a:buSzPct val="45000"/>
              <a:buFont typeface="Wingdings" panose="05000000000000000000" pitchFamily="2" charset="2"/>
              <a:buChar char=""/>
            </a:pPr>
            <a:r>
              <a:rPr lang="fr-FR" sz="1400" b="0" strike="noStrike" spc="-1">
                <a:solidFill>
                  <a:srgbClr val="000000"/>
                </a:solidFill>
                <a:latin typeface="Arial" panose="020B0604020202020204"/>
              </a:rPr>
              <a:t>Click to edit the outline text format</a:t>
            </a:r>
            <a:endParaRPr lang="fr-FR" sz="14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fr-FR" sz="1400" b="0" strike="noStrike" spc="-1">
                <a:solidFill>
                  <a:srgbClr val="000000"/>
                </a:solidFill>
                <a:latin typeface="Arial" panose="020B0604020202020204"/>
              </a:rPr>
              <a:t>Second Outline Level</a:t>
            </a:r>
            <a:endParaRPr lang="fr-FR" sz="14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fr-FR" sz="1400" b="0" strike="noStrike" spc="-1">
                <a:solidFill>
                  <a:srgbClr val="000000"/>
                </a:solidFill>
                <a:latin typeface="Arial" panose="020B0604020202020204"/>
              </a:rPr>
              <a:t>Third Outline Level</a:t>
            </a:r>
            <a:endParaRPr lang="fr-FR" sz="14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fr-FR" sz="1400" b="0" strike="noStrike" spc="-1">
                <a:solidFill>
                  <a:srgbClr val="000000"/>
                </a:solidFill>
                <a:latin typeface="Arial" panose="020B0604020202020204"/>
              </a:rPr>
              <a:t>Fourth Outline Level</a:t>
            </a:r>
            <a:endParaRPr lang="fr-FR" sz="14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fr-FR" sz="2000" b="0" strike="noStrike" spc="-1">
                <a:solidFill>
                  <a:srgbClr val="000000"/>
                </a:solidFill>
                <a:latin typeface="Arial" panose="020B0604020202020204"/>
              </a:rPr>
              <a:t>Fifth Outline Level</a:t>
            </a:r>
            <a:endParaRPr lang="fr-FR" sz="20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fr-FR" sz="2000" b="0" strike="noStrike" spc="-1">
                <a:solidFill>
                  <a:srgbClr val="000000"/>
                </a:solidFill>
                <a:latin typeface="Arial" panose="020B0604020202020204"/>
              </a:rPr>
              <a:t>Sixth Outline Level</a:t>
            </a:r>
            <a:endParaRPr lang="fr-FR" sz="20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fr-FR" sz="2000" b="0" strike="noStrike" spc="-1">
                <a:solidFill>
                  <a:srgbClr val="000000"/>
                </a:solidFill>
                <a:latin typeface="Arial" panose="020B0604020202020204"/>
              </a:rPr>
              <a:t>Seventh Outline Level</a:t>
            </a:r>
            <a:endParaRPr lang="fr-FR" sz="20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57" r:id="rId1"/>
  </p:sldLayoutIdLst>
  <p:txStyles>
    <p:titleStyle/>
    <p:bodyStyle/>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2" name="PlaceHolder 1"/>
          <p:cNvSpPr>
            <a:spLocks noGrp="1"/>
          </p:cNvSpPr>
          <p:nvPr>
            <p:ph type="title"/>
          </p:nvPr>
        </p:nvSpPr>
        <p:spPr>
          <a:xfrm>
            <a:off x="722160" y="444960"/>
            <a:ext cx="4571280" cy="1223640"/>
          </a:xfrm>
          <a:prstGeom prst="rect">
            <a:avLst/>
          </a:prstGeom>
          <a:noFill/>
          <a:ln w="0">
            <a:noFill/>
          </a:ln>
        </p:spPr>
        <p:txBody>
          <a:bodyPr lIns="91440" tIns="91440" rIns="91440" bIns="91440" anchor="t">
            <a:noAutofit/>
          </a:bodyPr>
          <a:p>
            <a:pPr indent="0">
              <a:buNone/>
            </a:pPr>
            <a:r>
              <a:rPr lang="fr-FR" sz="2600" b="0" strike="noStrike" spc="-1">
                <a:solidFill>
                  <a:schemeClr val="dk1"/>
                </a:solidFill>
                <a:latin typeface="Arial" panose="020B0604020202020204"/>
              </a:rPr>
              <a:t>Click to edit the title text format</a:t>
            </a:r>
            <a:endParaRPr lang="fr-FR" sz="2600" b="0" strike="noStrike" spc="-1">
              <a:solidFill>
                <a:schemeClr val="dk1"/>
              </a:solidFill>
              <a:latin typeface="Arial" panose="020B0604020202020204"/>
            </a:endParaRPr>
          </a:p>
        </p:txBody>
      </p:sp>
      <p:sp>
        <p:nvSpPr>
          <p:cNvPr id="23" name="PlaceHolder 2"/>
          <p:cNvSpPr>
            <a:spLocks noGrp="1"/>
          </p:cNvSpPr>
          <p:nvPr>
            <p:ph type="body"/>
          </p:nvPr>
        </p:nvSpPr>
        <p:spPr>
          <a:xfrm>
            <a:off x="5520600" y="387720"/>
            <a:ext cx="3083400" cy="4755240"/>
          </a:xfrm>
          <a:prstGeom prst="rect">
            <a:avLst/>
          </a:prstGeom>
          <a:noFill/>
          <a:ln w="0">
            <a:noFill/>
          </a:ln>
        </p:spPr>
        <p:txBody>
          <a:bodyPr lIns="90000" tIns="45000" rIns="90000" bIns="45000" anchor="t">
            <a:normAutofit fontScale="62222"/>
          </a:bodyPr>
          <a:p>
            <a:pPr marL="431800" indent="-323850">
              <a:spcBef>
                <a:spcPts val="141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Click to edit the outline text format</a:t>
            </a:r>
            <a:endParaRPr lang="fr-FR" sz="18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fr-FR" sz="1800" b="0" strike="noStrike" spc="-1">
                <a:solidFill>
                  <a:srgbClr val="000000"/>
                </a:solidFill>
                <a:latin typeface="Arial" panose="020B0604020202020204"/>
              </a:rPr>
              <a:t>Second Outline Level</a:t>
            </a:r>
            <a:endParaRPr lang="fr-FR" sz="18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Third Outline Level</a:t>
            </a:r>
            <a:endParaRPr lang="fr-FR" sz="18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fr-FR" sz="1800" b="0" strike="noStrike" spc="-1">
                <a:solidFill>
                  <a:srgbClr val="000000"/>
                </a:solidFill>
                <a:latin typeface="Arial" panose="020B0604020202020204"/>
              </a:rPr>
              <a:t>Fourth Outline Level</a:t>
            </a:r>
            <a:endParaRPr lang="fr-FR" sz="18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Fifth Outline Level</a:t>
            </a:r>
            <a:endParaRPr lang="fr-FR" sz="18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Sixth Outline Level</a:t>
            </a:r>
            <a:endParaRPr lang="fr-FR" sz="18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Seventh Outline Level</a:t>
            </a:r>
            <a:endParaRPr lang="fr-FR" sz="1800" b="0" strike="noStrike" spc="-1">
              <a:solidFill>
                <a:srgbClr val="000000"/>
              </a:solidFill>
              <a:latin typeface="Arial" panose="020B0604020202020204"/>
            </a:endParaRPr>
          </a:p>
        </p:txBody>
      </p:sp>
      <p:cxnSp>
        <p:nvCxnSpPr>
          <p:cNvPr id="24" name="Google Shape;79;p15"/>
          <p:cNvCxnSpPr/>
          <p:nvPr/>
        </p:nvCxnSpPr>
        <p:spPr>
          <a:xfrm>
            <a:off x="-6120" y="387720"/>
            <a:ext cx="9175680" cy="360"/>
          </a:xfrm>
          <a:prstGeom prst="straightConnector1">
            <a:avLst/>
          </a:prstGeom>
          <a:ln w="9525">
            <a:solidFill>
              <a:srgbClr val="A14342"/>
            </a:solidFill>
            <a:round/>
          </a:ln>
        </p:spPr>
      </p:cxnSp>
    </p:spTree>
  </p:cSld>
  <p:clrMap bg1="lt1" tx1="dk1" bg2="lt2" tx2="dk2" accent1="accent1" accent2="accent2" accent3="accent3" accent4="accent4" accent5="accent5" accent6="accent6" hlink="hlink" folHlink="folHlink"/>
  <p:sldLayoutIdLst>
    <p:sldLayoutId id="2147483659" r:id="rId1"/>
  </p:sldLayoutIdLst>
  <p:txStyles>
    <p:titleStyle/>
    <p:bodyStyle/>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5"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2600" b="0" strike="noStrike" spc="-1">
                <a:solidFill>
                  <a:schemeClr val="dk1"/>
                </a:solidFill>
                <a:latin typeface="Arial" panose="020B0604020202020204"/>
              </a:rPr>
              <a:t>Click to edit the title text format</a:t>
            </a:r>
            <a:endParaRPr lang="fr-FR" sz="2600" b="0" strike="noStrike" spc="-1">
              <a:solidFill>
                <a:schemeClr val="dk1"/>
              </a:solidFill>
              <a:latin typeface="Arial" panose="020B0604020202020204"/>
            </a:endParaRPr>
          </a:p>
        </p:txBody>
      </p:sp>
      <p:cxnSp>
        <p:nvCxnSpPr>
          <p:cNvPr id="26" name="Google Shape;88;p16"/>
          <p:cNvCxnSpPr/>
          <p:nvPr/>
        </p:nvCxnSpPr>
        <p:spPr>
          <a:xfrm>
            <a:off x="-6120" y="387720"/>
            <a:ext cx="9175680" cy="360"/>
          </a:xfrm>
          <a:prstGeom prst="straightConnector1">
            <a:avLst/>
          </a:prstGeom>
          <a:ln w="9525">
            <a:solidFill>
              <a:srgbClr val="A14342"/>
            </a:solidFill>
            <a:round/>
          </a:ln>
        </p:spPr>
      </p:cxnSp>
      <p:cxnSp>
        <p:nvCxnSpPr>
          <p:cNvPr id="27" name="Google Shape;89;p16"/>
          <p:cNvCxnSpPr/>
          <p:nvPr/>
        </p:nvCxnSpPr>
        <p:spPr>
          <a:xfrm>
            <a:off x="374400" y="360"/>
            <a:ext cx="360" cy="5245560"/>
          </a:xfrm>
          <a:prstGeom prst="straightConnector1">
            <a:avLst/>
          </a:prstGeom>
          <a:ln w="9525">
            <a:solidFill>
              <a:srgbClr val="A14342"/>
            </a:solidFill>
            <a:round/>
          </a:ln>
        </p:spPr>
      </p:cxnSp>
    </p:spTree>
  </p:cSld>
  <p:clrMap bg1="lt1" tx1="dk1" bg2="lt2" tx2="dk2" accent1="accent1" accent2="accent2" accent3="accent3" accent4="accent4" accent5="accent5" accent6="accent6" hlink="hlink" folHlink="folHlink"/>
  <p:sldLayoutIdLst>
    <p:sldLayoutId id="2147483661" r:id="rId1"/>
  </p:sldLayoutIdLst>
  <p:txStyles>
    <p:titleStyle/>
    <p:bodyStyle/>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2600" b="0" strike="noStrike" spc="-1">
                <a:solidFill>
                  <a:schemeClr val="dk1"/>
                </a:solidFill>
                <a:latin typeface="Arial" panose="020B0604020202020204"/>
              </a:rPr>
              <a:t>Click to edit the title text format</a:t>
            </a:r>
            <a:endParaRPr lang="fr-FR" sz="2600" b="0" strike="noStrike" spc="-1">
              <a:solidFill>
                <a:schemeClr val="dk1"/>
              </a:solidFill>
              <a:latin typeface="Arial" panose="020B0604020202020204"/>
            </a:endParaRPr>
          </a:p>
        </p:txBody>
      </p:sp>
      <p:cxnSp>
        <p:nvCxnSpPr>
          <p:cNvPr id="29" name="Google Shape;100;p17"/>
          <p:cNvCxnSpPr/>
          <p:nvPr/>
        </p:nvCxnSpPr>
        <p:spPr>
          <a:xfrm>
            <a:off x="-6120" y="387720"/>
            <a:ext cx="9175680" cy="360"/>
          </a:xfrm>
          <a:prstGeom prst="straightConnector1">
            <a:avLst/>
          </a:prstGeom>
          <a:ln w="9525">
            <a:solidFill>
              <a:srgbClr val="A14342"/>
            </a:solidFill>
            <a:round/>
          </a:ln>
        </p:spPr>
      </p:cxnSp>
      <p:cxnSp>
        <p:nvCxnSpPr>
          <p:cNvPr id="30" name="Google Shape;101;p17"/>
          <p:cNvCxnSpPr/>
          <p:nvPr/>
        </p:nvCxnSpPr>
        <p:spPr>
          <a:xfrm>
            <a:off x="374400" y="360"/>
            <a:ext cx="360" cy="5245560"/>
          </a:xfrm>
          <a:prstGeom prst="straightConnector1">
            <a:avLst/>
          </a:prstGeom>
          <a:ln w="9525">
            <a:solidFill>
              <a:srgbClr val="A14342"/>
            </a:solidFill>
            <a:round/>
          </a:ln>
        </p:spPr>
      </p:cxnSp>
    </p:spTree>
  </p:cSld>
  <p:clrMap bg1="lt1" tx1="dk1" bg2="lt2" tx2="dk2" accent1="accent1" accent2="accent2" accent3="accent3" accent4="accent4" accent5="accent5" accent6="accent6" hlink="hlink" folHlink="folHlink"/>
  <p:sldLayoutIdLst>
    <p:sldLayoutId id="2147483663" r:id="rId1"/>
  </p:sldLayoutIdLst>
  <p:txStyles>
    <p:titleStyle/>
    <p:bodyStyle/>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5" r:id="rId1"/>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Google Shape;125;p25"/>
          <p:cNvGrpSpPr/>
          <p:nvPr/>
        </p:nvGrpSpPr>
        <p:grpSpPr>
          <a:xfrm>
            <a:off x="-6120" y="360"/>
            <a:ext cx="9175320" cy="5245200"/>
            <a:chOff x="-6120" y="360"/>
            <a:chExt cx="9175320" cy="5245200"/>
          </a:xfrm>
        </p:grpSpPr>
        <p:cxnSp>
          <p:nvCxnSpPr>
            <p:cNvPr id="68" name="Google Shape;126;p25"/>
            <p:cNvCxnSpPr/>
            <p:nvPr/>
          </p:nvCxnSpPr>
          <p:spPr>
            <a:xfrm>
              <a:off x="5682960" y="360"/>
              <a:ext cx="360" cy="5245560"/>
            </a:xfrm>
            <a:prstGeom prst="straightConnector1">
              <a:avLst/>
            </a:prstGeom>
            <a:ln w="9525">
              <a:solidFill>
                <a:srgbClr val="A14342"/>
              </a:solidFill>
              <a:round/>
            </a:ln>
          </p:spPr>
        </p:cxnSp>
        <p:cxnSp>
          <p:nvCxnSpPr>
            <p:cNvPr id="69" name="Google Shape;127;p25"/>
            <p:cNvCxnSpPr/>
            <p:nvPr/>
          </p:nvCxnSpPr>
          <p:spPr>
            <a:xfrm>
              <a:off x="8766720" y="360"/>
              <a:ext cx="360" cy="5245560"/>
            </a:xfrm>
            <a:prstGeom prst="straightConnector1">
              <a:avLst/>
            </a:prstGeom>
            <a:ln w="9525">
              <a:solidFill>
                <a:srgbClr val="A14342"/>
              </a:solidFill>
              <a:round/>
            </a:ln>
          </p:spPr>
        </p:cxnSp>
        <p:cxnSp>
          <p:nvCxnSpPr>
            <p:cNvPr id="70" name="Google Shape;128;p25"/>
            <p:cNvCxnSpPr/>
            <p:nvPr/>
          </p:nvCxnSpPr>
          <p:spPr>
            <a:xfrm>
              <a:off x="-6120" y="3843720"/>
              <a:ext cx="9175680" cy="360"/>
            </a:xfrm>
            <a:prstGeom prst="straightConnector1">
              <a:avLst/>
            </a:prstGeom>
            <a:ln w="9525">
              <a:solidFill>
                <a:srgbClr val="A14342"/>
              </a:solidFill>
              <a:round/>
            </a:ln>
          </p:spPr>
        </p:cxnSp>
      </p:grpSp>
      <p:sp>
        <p:nvSpPr>
          <p:cNvPr id="71" name="PlaceHolder 1"/>
          <p:cNvSpPr>
            <a:spLocks noGrp="1"/>
          </p:cNvSpPr>
          <p:nvPr>
            <p:ph type="title"/>
          </p:nvPr>
        </p:nvSpPr>
        <p:spPr>
          <a:xfrm>
            <a:off x="866880" y="619200"/>
            <a:ext cx="4638240" cy="3142800"/>
          </a:xfrm>
          <a:prstGeom prst="rect">
            <a:avLst/>
          </a:prstGeom>
          <a:noFill/>
          <a:ln w="0">
            <a:noFill/>
          </a:ln>
        </p:spPr>
        <p:txBody>
          <a:bodyPr lIns="91440" tIns="91440" rIns="91440" bIns="91440" anchor="t">
            <a:normAutofit/>
          </a:bodyPr>
          <a:p>
            <a:pPr indent="0">
              <a:lnSpc>
                <a:spcPct val="100000"/>
              </a:lnSpc>
              <a:buNone/>
              <a:tabLst>
                <a:tab pos="0" algn="l"/>
              </a:tabLst>
            </a:pPr>
            <a:r>
              <a:rPr lang="en-GB" sz="5500" b="0" strike="noStrike" spc="-1">
                <a:solidFill>
                  <a:schemeClr val="dk2"/>
                </a:solidFill>
                <a:latin typeface="Anybody"/>
                <a:ea typeface="Anybody"/>
              </a:rPr>
              <a:t>The Java Catan Project</a:t>
            </a:r>
            <a:endParaRPr lang="fr-FR" sz="5500" b="0" strike="noStrike" spc="-1">
              <a:solidFill>
                <a:schemeClr val="dk1"/>
              </a:solidFill>
              <a:latin typeface="Arial" panose="020B0604020202020204"/>
            </a:endParaRPr>
          </a:p>
        </p:txBody>
      </p:sp>
      <p:sp>
        <p:nvSpPr>
          <p:cNvPr id="72" name="PlaceHolder 2"/>
          <p:cNvSpPr>
            <a:spLocks noGrp="1"/>
          </p:cNvSpPr>
          <p:nvPr>
            <p:ph type="subTitle"/>
          </p:nvPr>
        </p:nvSpPr>
        <p:spPr>
          <a:xfrm>
            <a:off x="866880" y="2499315"/>
            <a:ext cx="4638240" cy="685440"/>
          </a:xfrm>
          <a:prstGeom prst="rect">
            <a:avLst/>
          </a:prstGeom>
          <a:noFill/>
          <a:ln w="0">
            <a:noFill/>
          </a:ln>
        </p:spPr>
        <p:txBody>
          <a:bodyPr lIns="91440" tIns="91440" rIns="91440" bIns="91440" anchor="t">
            <a:normAutofit/>
          </a:bodyPr>
          <a:p>
            <a:pPr indent="0">
              <a:lnSpc>
                <a:spcPct val="100000"/>
              </a:lnSpc>
              <a:buNone/>
              <a:tabLst>
                <a:tab pos="0" algn="l"/>
              </a:tabLst>
            </a:pPr>
            <a:r>
              <a:rPr lang="en-GB" sz="1600" b="0" strike="noStrike" spc="-1">
                <a:solidFill>
                  <a:schemeClr val="dk1"/>
                </a:solidFill>
                <a:latin typeface="Open Sans"/>
                <a:ea typeface="Open Sans"/>
              </a:rPr>
              <a:t>An overview of the implementation of the Catan board game in Java using OOP principles.</a:t>
            </a:r>
            <a:endParaRPr lang="en-US" sz="1600" b="0" strike="noStrike" spc="-1">
              <a:solidFill>
                <a:srgbClr val="000000"/>
              </a:solidFill>
              <a:latin typeface="OpenSymbol"/>
            </a:endParaRPr>
          </a:p>
        </p:txBody>
      </p:sp>
      <p:sp>
        <p:nvSpPr>
          <p:cNvPr id="73" name="Google Shape;131;p25"/>
          <p:cNvSpPr/>
          <p:nvPr/>
        </p:nvSpPr>
        <p:spPr>
          <a:xfrm>
            <a:off x="5683320" y="387720"/>
            <a:ext cx="3083400" cy="4755240"/>
          </a:xfrm>
          <a:prstGeom prst="round2SameRect">
            <a:avLst>
              <a:gd name="adj1" fmla="val 50000"/>
              <a:gd name="adj2" fmla="val 0"/>
            </a:avLst>
          </a:prstGeom>
          <a:blipFill rotWithShape="0">
            <a:blip r:embed="rId1"/>
            <a:srcRect/>
            <a:stretch>
              <a:fillRect/>
            </a:stretch>
          </a:blipFill>
          <a:ln w="9525">
            <a:solidFill>
              <a:srgbClr val="A14342"/>
            </a:solidFill>
            <a:round/>
          </a:ln>
        </p:spPr>
        <p:style>
          <a:lnRef idx="0">
            <a:srgbClr val="FFFFFF"/>
          </a:lnRef>
          <a:fillRef idx="0">
            <a:srgbClr val="FFFFFF"/>
          </a:fillRef>
          <a:effectRef idx="0">
            <a:srgbClr val="FFFFFF"/>
          </a:effectRef>
          <a:fontRef idx="minor"/>
        </p:style>
        <p:txBody>
          <a:bodyPr lIns="90000" tIns="45000" rIns="90000" bIns="45000" anchor="t">
            <a:noAutofit/>
          </a:bodyPr>
          <a:p>
            <a:endParaRPr lang="en-US" sz="1800" b="0" strike="noStrike" spc="-1">
              <a:solidFill>
                <a:srgbClr val="000000"/>
              </a:solidFill>
              <a:latin typeface="OpenSymbol"/>
            </a:endParaRPr>
          </a:p>
        </p:txBody>
      </p:sp>
      <p:sp>
        <p:nvSpPr>
          <p:cNvPr id="2" name="Text Box 1"/>
          <p:cNvSpPr txBox="1"/>
          <p:nvPr/>
        </p:nvSpPr>
        <p:spPr>
          <a:xfrm>
            <a:off x="949325" y="3936365"/>
            <a:ext cx="4486910" cy="706755"/>
          </a:xfrm>
          <a:prstGeom prst="rect">
            <a:avLst/>
          </a:prstGeom>
          <a:noFill/>
        </p:spPr>
        <p:txBody>
          <a:bodyPr wrap="square" rtlCol="0">
            <a:spAutoFit/>
          </a:bodyPr>
          <a:p>
            <a:r>
              <a:rPr lang="en-US" sz="1000"/>
              <a:t>Introduction to Object-Oriented Programming                                CS120</a:t>
            </a:r>
            <a:endParaRPr lang="en-US" sz="1000"/>
          </a:p>
          <a:p>
            <a:endParaRPr lang="en-US" sz="1000"/>
          </a:p>
          <a:p>
            <a:endParaRPr lang="en-US" sz="1000"/>
          </a:p>
          <a:p>
            <a:r>
              <a:rPr lang="en-US" sz="1000"/>
              <a:t>Sergey Martirosyan           Armen Simonyan            Tigran Hovhannisyan</a:t>
            </a:r>
            <a:endParaRPr lang="en-US" sz="10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PlaceHolder 1"/>
          <p:cNvSpPr>
            <a:spLocks noGrp="1"/>
          </p:cNvSpPr>
          <p:nvPr>
            <p:ph type="title"/>
          </p:nvPr>
        </p:nvSpPr>
        <p:spPr>
          <a:xfrm>
            <a:off x="723960" y="447840"/>
            <a:ext cx="4571640" cy="1228320"/>
          </a:xfrm>
          <a:prstGeom prst="rect">
            <a:avLst/>
          </a:prstGeom>
          <a:noFill/>
          <a:ln w="0">
            <a:noFill/>
          </a:ln>
        </p:spPr>
        <p:txBody>
          <a:bodyPr lIns="91440" tIns="91440" rIns="91440" bIns="91440" anchor="t">
            <a:normAutofit/>
          </a:bodyPr>
          <a:p>
            <a:pPr indent="0">
              <a:lnSpc>
                <a:spcPct val="100000"/>
              </a:lnSpc>
              <a:buNone/>
              <a:tabLst>
                <a:tab pos="0" algn="l"/>
              </a:tabLst>
            </a:pPr>
            <a:r>
              <a:rPr lang="en-GB" sz="2600" b="0" strike="noStrike" spc="-1">
                <a:solidFill>
                  <a:schemeClr val="dk2"/>
                </a:solidFill>
                <a:latin typeface="Anybody"/>
                <a:ea typeface="Anybody"/>
              </a:rPr>
              <a:t>Technical Implementation</a:t>
            </a:r>
            <a:endParaRPr lang="fr-FR" sz="2600" b="0" strike="noStrike" spc="-1">
              <a:solidFill>
                <a:schemeClr val="dk1"/>
              </a:solidFill>
              <a:latin typeface="Arial" panose="020B0604020202020204"/>
            </a:endParaRPr>
          </a:p>
        </p:txBody>
      </p:sp>
      <p:sp>
        <p:nvSpPr>
          <p:cNvPr id="99" name="PlaceHolder 2"/>
          <p:cNvSpPr>
            <a:spLocks noGrp="1"/>
          </p:cNvSpPr>
          <p:nvPr>
            <p:ph type="subTitle"/>
          </p:nvPr>
        </p:nvSpPr>
        <p:spPr>
          <a:xfrm>
            <a:off x="714240" y="1790640"/>
            <a:ext cx="4571640" cy="2781000"/>
          </a:xfrm>
          <a:prstGeom prst="rect">
            <a:avLst/>
          </a:prstGeom>
          <a:noFill/>
          <a:ln w="0">
            <a:noFill/>
          </a:ln>
        </p:spPr>
        <p:txBody>
          <a:bodyPr lIns="91440" tIns="91440" rIns="91440" bIns="91440" anchor="t">
            <a:normAutofit/>
          </a:bodyPr>
          <a:p>
            <a:pPr indent="0">
              <a:lnSpc>
                <a:spcPct val="100000"/>
              </a:lnSpc>
              <a:buNone/>
              <a:tabLst>
                <a:tab pos="0" algn="l"/>
              </a:tabLst>
            </a:pPr>
            <a:r>
              <a:rPr lang="en-GB" sz="1200" b="0" strike="noStrike" spc="-1">
                <a:solidFill>
                  <a:schemeClr val="dk1"/>
                </a:solidFill>
                <a:latin typeface="Open Sans"/>
                <a:ea typeface="Open Sans"/>
              </a:rPr>
              <a:t>The technical implementation of the UI is grounded in MVC architecture, separating the model, view, and controller layers. This structure ensures that the game logic is independent of the UI, allowing for easier updates and modifications. Event-driven programming is utilized to respond quickly to user inputs and update the interface dynamically, ensuring a smooth gameplay experience.</a:t>
            </a:r>
            <a:endParaRPr lang="en-US" sz="1200" b="0" strike="noStrike" spc="-1">
              <a:solidFill>
                <a:srgbClr val="000000"/>
              </a:solidFill>
              <a:latin typeface="OpenSymbol"/>
            </a:endParaRPr>
          </a:p>
        </p:txBody>
      </p:sp>
      <p:sp>
        <p:nvSpPr>
          <p:cNvPr id="100" name="Google Shape;178;p30"/>
          <p:cNvSpPr/>
          <p:nvPr/>
        </p:nvSpPr>
        <p:spPr>
          <a:xfrm>
            <a:off x="5520600" y="387720"/>
            <a:ext cx="3083400" cy="4755240"/>
          </a:xfrm>
          <a:prstGeom prst="roundRect">
            <a:avLst>
              <a:gd name="adj" fmla="val 50000"/>
            </a:avLst>
          </a:prstGeom>
          <a:blipFill rotWithShape="0">
            <a:blip r:embed="rId1"/>
            <a:srcRect/>
            <a:stretch>
              <a:fillRect/>
            </a:stretch>
          </a:blipFill>
          <a:ln w="0">
            <a:noFill/>
          </a:ln>
        </p:spPr>
        <p:style>
          <a:lnRef idx="0">
            <a:srgbClr val="FFFFFF"/>
          </a:lnRef>
          <a:fillRef idx="0">
            <a:srgbClr val="FFFFFF"/>
          </a:fillRef>
          <a:effectRef idx="0">
            <a:srgbClr val="FFFFFF"/>
          </a:effectRef>
          <a:fontRef idx="minor"/>
        </p:style>
        <p:txBody>
          <a:bodyPr lIns="90000" tIns="45000" rIns="90000" bIns="45000" anchor="t">
            <a:noAutofit/>
          </a:bodyPr>
          <a:p>
            <a:endParaRPr lang="en-US" sz="1800" b="0" strike="noStrike" spc="-1">
              <a:solidFill>
                <a:srgbClr val="000000"/>
              </a:solidFill>
              <a:latin typeface="OpenSymbol"/>
            </a:endParaRPr>
          </a:p>
        </p:txBody>
      </p:sp>
      <p:grpSp>
        <p:nvGrpSpPr>
          <p:cNvPr id="101" name="Google Shape;179;p30"/>
          <p:cNvGrpSpPr/>
          <p:nvPr/>
        </p:nvGrpSpPr>
        <p:grpSpPr>
          <a:xfrm>
            <a:off x="5520600" y="360"/>
            <a:ext cx="3083760" cy="5245200"/>
            <a:chOff x="5520600" y="360"/>
            <a:chExt cx="3083760" cy="5245200"/>
          </a:xfrm>
        </p:grpSpPr>
        <p:cxnSp>
          <p:nvCxnSpPr>
            <p:cNvPr id="102" name="Google Shape;180;p30"/>
            <p:cNvCxnSpPr/>
            <p:nvPr/>
          </p:nvCxnSpPr>
          <p:spPr>
            <a:xfrm>
              <a:off x="5520600" y="360"/>
              <a:ext cx="360" cy="5245560"/>
            </a:xfrm>
            <a:prstGeom prst="straightConnector1">
              <a:avLst/>
            </a:prstGeom>
            <a:ln w="9525">
              <a:solidFill>
                <a:srgbClr val="A14342"/>
              </a:solidFill>
              <a:round/>
            </a:ln>
          </p:spPr>
        </p:cxnSp>
        <p:cxnSp>
          <p:nvCxnSpPr>
            <p:cNvPr id="103" name="Google Shape;181;p30"/>
            <p:cNvCxnSpPr/>
            <p:nvPr/>
          </p:nvCxnSpPr>
          <p:spPr>
            <a:xfrm>
              <a:off x="8604360" y="360"/>
              <a:ext cx="360" cy="5245560"/>
            </a:xfrm>
            <a:prstGeom prst="straightConnector1">
              <a:avLst/>
            </a:prstGeom>
            <a:ln w="9525">
              <a:solidFill>
                <a:srgbClr val="A14342"/>
              </a:solidFill>
              <a:round/>
            </a:ln>
          </p:spPr>
        </p:cxn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714240" y="447840"/>
            <a:ext cx="6552720" cy="1761840"/>
          </a:xfrm>
          <a:prstGeom prst="rect">
            <a:avLst/>
          </a:prstGeom>
          <a:noFill/>
          <a:ln w="0">
            <a:noFill/>
          </a:ln>
        </p:spPr>
        <p:txBody>
          <a:bodyPr lIns="91440" tIns="91440" rIns="91440" bIns="91440" anchor="t">
            <a:normAutofit/>
          </a:bodyPr>
          <a:p>
            <a:pPr indent="0">
              <a:lnSpc>
                <a:spcPct val="100000"/>
              </a:lnSpc>
              <a:buNone/>
              <a:tabLst>
                <a:tab pos="0" algn="l"/>
              </a:tabLst>
            </a:pPr>
            <a:r>
              <a:rPr lang="en-GB" sz="2600" b="0" strike="noStrike" spc="-1">
                <a:solidFill>
                  <a:schemeClr val="dk2"/>
                </a:solidFill>
                <a:latin typeface="Anybody"/>
                <a:ea typeface="Anybody"/>
              </a:rPr>
              <a:t>Conclusions</a:t>
            </a:r>
            <a:endParaRPr lang="fr-FR" sz="2600" b="0" strike="noStrike" spc="-1">
              <a:solidFill>
                <a:schemeClr val="dk1"/>
              </a:solidFill>
              <a:latin typeface="Arial" panose="020B0604020202020204"/>
            </a:endParaRPr>
          </a:p>
        </p:txBody>
      </p:sp>
      <p:sp>
        <p:nvSpPr>
          <p:cNvPr id="105" name="PlaceHolder 2"/>
          <p:cNvSpPr>
            <a:spLocks noGrp="1"/>
          </p:cNvSpPr>
          <p:nvPr>
            <p:ph type="subTitle"/>
          </p:nvPr>
        </p:nvSpPr>
        <p:spPr>
          <a:xfrm>
            <a:off x="4152960" y="2600280"/>
            <a:ext cx="4762080" cy="2314080"/>
          </a:xfrm>
          <a:prstGeom prst="rect">
            <a:avLst/>
          </a:prstGeom>
          <a:noFill/>
          <a:ln w="0">
            <a:noFill/>
          </a:ln>
        </p:spPr>
        <p:txBody>
          <a:bodyPr lIns="91440" tIns="91440" rIns="91440" bIns="91440" anchor="t">
            <a:normAutofit/>
          </a:bodyPr>
          <a:p>
            <a:pPr indent="0">
              <a:lnSpc>
                <a:spcPct val="100000"/>
              </a:lnSpc>
              <a:buNone/>
              <a:tabLst>
                <a:tab pos="0" algn="l"/>
              </a:tabLst>
            </a:pPr>
            <a:r>
              <a:rPr lang="en-GB" sz="1200" b="0" strike="noStrike" spc="-1">
                <a:solidFill>
                  <a:schemeClr val="dk1"/>
                </a:solidFill>
                <a:latin typeface="Open Sans"/>
                <a:ea typeface="Open Sans"/>
              </a:rPr>
              <a:t>The Java version of Catan showcases the effective application of OOP principles and a thoughtful UI design. The project's structure promotes maintainability and scalability, allowing for future enhancements and adaptations. This presentation highlights the integral components that contribute to the overall user experience, emphasizing the successful integration of game mechanics with an intuitive interface.</a:t>
            </a:r>
            <a:endParaRPr lang="en-US" sz="1200" b="0" strike="noStrike" spc="-1">
              <a:solidFill>
                <a:srgbClr val="000000"/>
              </a:solidFill>
              <a:latin typeface="OpenSymbo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PlaceHolder 1"/>
          <p:cNvSpPr>
            <a:spLocks noGrp="1"/>
          </p:cNvSpPr>
          <p:nvPr>
            <p:ph type="title"/>
          </p:nvPr>
        </p:nvSpPr>
        <p:spPr>
          <a:prstGeom prst="rect">
            <a:avLst/>
          </a:prstGeom>
          <a:noFill/>
          <a:ln w="0">
            <a:noFill/>
          </a:ln>
        </p:spPr>
        <p:txBody>
          <a:bodyPr lIns="91440" tIns="91440" rIns="91440" bIns="91440" anchor="b">
            <a:normAutofit fontScale="80257"/>
          </a:bodyPr>
          <a:p>
            <a:pPr indent="0">
              <a:lnSpc>
                <a:spcPct val="100000"/>
              </a:lnSpc>
              <a:buNone/>
              <a:tabLst>
                <a:tab pos="0" algn="l"/>
              </a:tabLst>
            </a:pPr>
            <a:r>
              <a:rPr lang="en-GB" sz="4000" b="0" strike="noStrike" spc="-1">
                <a:solidFill>
                  <a:schemeClr val="dk2"/>
                </a:solidFill>
                <a:latin typeface="Anybody"/>
                <a:ea typeface="Anybody"/>
              </a:rPr>
              <a:t>Thank you!</a:t>
            </a:r>
            <a:endParaRPr lang="fr-FR" sz="4000" b="0" strike="noStrike" spc="-1">
              <a:solidFill>
                <a:schemeClr val="dk1"/>
              </a:solidFill>
              <a:latin typeface="Arial" panose="020B0604020202020204"/>
            </a:endParaRPr>
          </a:p>
        </p:txBody>
      </p:sp>
      <p:sp>
        <p:nvSpPr>
          <p:cNvPr id="107" name="PlaceHolder 2"/>
          <p:cNvSpPr>
            <a:spLocks noGrp="1"/>
          </p:cNvSpPr>
          <p:nvPr>
            <p:ph type="subTitle"/>
          </p:nvPr>
        </p:nvSpPr>
        <p:spPr>
          <a:xfrm>
            <a:off x="1044010" y="1491350"/>
            <a:ext cx="3083400" cy="4755240"/>
          </a:xfrm>
          <a:prstGeom prst="rect">
            <a:avLst/>
          </a:prstGeom>
          <a:noFill/>
          <a:ln w="0">
            <a:noFill/>
          </a:ln>
        </p:spPr>
        <p:txBody>
          <a:bodyPr lIns="91440" tIns="91440" rIns="91440" bIns="91440" anchor="t">
            <a:normAutofit/>
          </a:bodyPr>
          <a:p>
            <a:pPr indent="0">
              <a:lnSpc>
                <a:spcPct val="100000"/>
              </a:lnSpc>
              <a:buNone/>
              <a:tabLst>
                <a:tab pos="0" algn="l"/>
              </a:tabLst>
            </a:pPr>
            <a:r>
              <a:rPr lang="en-GB" sz="1400" b="1" strike="noStrike" spc="-1">
                <a:solidFill>
                  <a:schemeClr val="dk1"/>
                </a:solidFill>
                <a:latin typeface="Open Sans"/>
                <a:ea typeface="Open Sans"/>
              </a:rPr>
              <a:t>Do you have any questions?</a:t>
            </a:r>
            <a:endParaRPr lang="en-US" sz="1400" b="0" strike="noStrike" spc="-1">
              <a:solidFill>
                <a:srgbClr val="000000"/>
              </a:solidFill>
              <a:latin typeface="OpenSymbol"/>
            </a:endParaRPr>
          </a:p>
        </p:txBody>
      </p:sp>
      <p:grpSp>
        <p:nvGrpSpPr>
          <p:cNvPr id="118" name="Google Shape;308;p38"/>
          <p:cNvGrpSpPr/>
          <p:nvPr/>
        </p:nvGrpSpPr>
        <p:grpSpPr>
          <a:xfrm>
            <a:off x="-6120" y="2793240"/>
            <a:ext cx="9175320" cy="610560"/>
            <a:chOff x="-6120" y="2793240"/>
            <a:chExt cx="9175320" cy="610560"/>
          </a:xfrm>
        </p:grpSpPr>
        <p:cxnSp>
          <p:nvCxnSpPr>
            <p:cNvPr id="119" name="Google Shape;309;p38"/>
            <p:cNvCxnSpPr/>
            <p:nvPr/>
          </p:nvCxnSpPr>
          <p:spPr>
            <a:xfrm>
              <a:off x="-6120" y="2793240"/>
              <a:ext cx="9175680" cy="360"/>
            </a:xfrm>
            <a:prstGeom prst="straightConnector1">
              <a:avLst/>
            </a:prstGeom>
            <a:ln w="9525">
              <a:solidFill>
                <a:srgbClr val="A14342"/>
              </a:solidFill>
              <a:round/>
            </a:ln>
          </p:spPr>
        </p:cxnSp>
        <p:cxnSp>
          <p:nvCxnSpPr>
            <p:cNvPr id="120" name="Google Shape;310;p38"/>
            <p:cNvCxnSpPr/>
            <p:nvPr/>
          </p:nvCxnSpPr>
          <p:spPr>
            <a:xfrm>
              <a:off x="-6120" y="3403800"/>
              <a:ext cx="9175680" cy="360"/>
            </a:xfrm>
            <a:prstGeom prst="straightConnector1">
              <a:avLst/>
            </a:prstGeom>
            <a:ln w="9525">
              <a:solidFill>
                <a:srgbClr val="A14342"/>
              </a:solidFill>
              <a:round/>
            </a:ln>
          </p:spPr>
        </p:cxn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PlaceHolder 1"/>
          <p:cNvSpPr>
            <a:spLocks noGrp="1"/>
          </p:cNvSpPr>
          <p:nvPr>
            <p:ph type="title"/>
          </p:nvPr>
        </p:nvSpPr>
        <p:spPr>
          <a:xfrm>
            <a:off x="714240" y="447840"/>
            <a:ext cx="6552720" cy="1761840"/>
          </a:xfrm>
          <a:prstGeom prst="rect">
            <a:avLst/>
          </a:prstGeom>
          <a:noFill/>
          <a:ln w="0">
            <a:noFill/>
          </a:ln>
        </p:spPr>
        <p:txBody>
          <a:bodyPr lIns="91440" tIns="91440" rIns="91440" bIns="91440" anchor="t">
            <a:normAutofit/>
          </a:bodyPr>
          <a:p>
            <a:pPr indent="0">
              <a:lnSpc>
                <a:spcPct val="100000"/>
              </a:lnSpc>
              <a:buNone/>
              <a:tabLst>
                <a:tab pos="0" algn="l"/>
              </a:tabLst>
            </a:pPr>
            <a:r>
              <a:rPr lang="en-GB" sz="2600" b="0" strike="noStrike" spc="-1">
                <a:solidFill>
                  <a:schemeClr val="dk2"/>
                </a:solidFill>
                <a:latin typeface="Anybody"/>
                <a:ea typeface="Anybody"/>
              </a:rPr>
              <a:t>Introduction</a:t>
            </a:r>
            <a:endParaRPr lang="fr-FR" sz="2600" b="0" strike="noStrike" spc="-1">
              <a:solidFill>
                <a:schemeClr val="dk1"/>
              </a:solidFill>
              <a:latin typeface="Arial" panose="020B0604020202020204"/>
            </a:endParaRPr>
          </a:p>
        </p:txBody>
      </p:sp>
      <p:sp>
        <p:nvSpPr>
          <p:cNvPr id="75" name="PlaceHolder 2"/>
          <p:cNvSpPr>
            <a:spLocks noGrp="1"/>
          </p:cNvSpPr>
          <p:nvPr>
            <p:ph type="subTitle"/>
          </p:nvPr>
        </p:nvSpPr>
        <p:spPr>
          <a:xfrm>
            <a:off x="4152960" y="2600280"/>
            <a:ext cx="4762080" cy="2314080"/>
          </a:xfrm>
          <a:prstGeom prst="rect">
            <a:avLst/>
          </a:prstGeom>
          <a:noFill/>
          <a:ln w="0">
            <a:noFill/>
          </a:ln>
        </p:spPr>
        <p:txBody>
          <a:bodyPr lIns="91440" tIns="91440" rIns="91440" bIns="91440" anchor="t">
            <a:normAutofit/>
          </a:bodyPr>
          <a:p>
            <a:pPr indent="0">
              <a:lnSpc>
                <a:spcPct val="100000"/>
              </a:lnSpc>
              <a:buNone/>
              <a:tabLst>
                <a:tab pos="0" algn="l"/>
              </a:tabLst>
            </a:pPr>
            <a:r>
              <a:rPr lang="en-GB" sz="1200" b="0" strike="noStrike" spc="-1">
                <a:solidFill>
                  <a:schemeClr val="dk1"/>
                </a:solidFill>
                <a:latin typeface="Open Sans"/>
                <a:ea typeface="Open Sans"/>
              </a:rPr>
              <a:t>This presentation delves into the architecture and design choices made in developing a Java version of the popular board game Catan, highlighting the object-oriented programming (OOP) principles applied throughout the project.</a:t>
            </a:r>
            <a:endParaRPr lang="en-US" sz="1200" b="0" strike="noStrike" spc="-1">
              <a:solidFill>
                <a:srgbClr val="000000"/>
              </a:solidFill>
              <a:latin typeface="OpenSymbo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PlaceHolder 1"/>
          <p:cNvSpPr>
            <a:spLocks noGrp="1"/>
          </p:cNvSpPr>
          <p:nvPr>
            <p:ph type="title"/>
          </p:nvPr>
        </p:nvSpPr>
        <p:spPr>
          <a:xfrm>
            <a:off x="4295880" y="2009880"/>
            <a:ext cx="4228920" cy="2904840"/>
          </a:xfrm>
          <a:prstGeom prst="rect">
            <a:avLst/>
          </a:prstGeom>
          <a:noFill/>
          <a:ln w="0">
            <a:noFill/>
          </a:ln>
        </p:spPr>
        <p:txBody>
          <a:bodyPr lIns="91440" tIns="91440" rIns="91440" bIns="91440" anchor="b">
            <a:normAutofit/>
          </a:bodyPr>
          <a:p>
            <a:pPr indent="0">
              <a:lnSpc>
                <a:spcPct val="100000"/>
              </a:lnSpc>
              <a:buNone/>
              <a:tabLst>
                <a:tab pos="0" algn="l"/>
              </a:tabLst>
            </a:pPr>
            <a:r>
              <a:rPr lang="en-GB" sz="4000" b="0" strike="noStrike" spc="-1">
                <a:solidFill>
                  <a:schemeClr val="dk2"/>
                </a:solidFill>
                <a:latin typeface="Anybody"/>
                <a:ea typeface="Anybody"/>
              </a:rPr>
              <a:t>Classes</a:t>
            </a:r>
            <a:endParaRPr lang="fr-FR" sz="4000" b="0" strike="noStrike" spc="-1">
              <a:solidFill>
                <a:schemeClr val="dk1"/>
              </a:solidFill>
              <a:latin typeface="Arial" panose="020B0604020202020204"/>
            </a:endParaRPr>
          </a:p>
        </p:txBody>
      </p:sp>
      <p:sp>
        <p:nvSpPr>
          <p:cNvPr id="77" name="PlaceHolder 2"/>
          <p:cNvSpPr>
            <a:spLocks noGrp="1"/>
          </p:cNvSpPr>
          <p:nvPr>
            <p:ph type="title"/>
          </p:nvPr>
        </p:nvSpPr>
        <p:spPr>
          <a:xfrm>
            <a:off x="4295880" y="638280"/>
            <a:ext cx="1647360" cy="914040"/>
          </a:xfrm>
          <a:prstGeom prst="rect">
            <a:avLst/>
          </a:prstGeom>
          <a:noFill/>
          <a:ln w="0">
            <a:noFill/>
          </a:ln>
        </p:spPr>
        <p:txBody>
          <a:bodyPr lIns="91440" tIns="91440" rIns="91440" bIns="91440" anchor="b">
            <a:normAutofit fontScale="81153"/>
          </a:bodyPr>
          <a:p>
            <a:pPr indent="0">
              <a:lnSpc>
                <a:spcPct val="100000"/>
              </a:lnSpc>
              <a:buNone/>
              <a:tabLst>
                <a:tab pos="0" algn="l"/>
              </a:tabLst>
            </a:pPr>
            <a:r>
              <a:rPr lang="en-GB" sz="6000" b="0" strike="noStrike" spc="-1">
                <a:solidFill>
                  <a:schemeClr val="accent1"/>
                </a:solidFill>
                <a:latin typeface="Anybody"/>
                <a:ea typeface="Anybody"/>
              </a:rPr>
              <a:t>01</a:t>
            </a:r>
            <a:endParaRPr lang="fr-FR" sz="6000" b="0" strike="noStrike" spc="-1">
              <a:solidFill>
                <a:schemeClr val="dk1"/>
              </a:solidFill>
              <a:latin typeface="Arial" panose="020B0604020202020204"/>
            </a:endParaRPr>
          </a:p>
        </p:txBody>
      </p:sp>
      <p:sp>
        <p:nvSpPr>
          <p:cNvPr id="78" name="Google Shape;170;p29"/>
          <p:cNvSpPr/>
          <p:nvPr/>
        </p:nvSpPr>
        <p:spPr>
          <a:xfrm>
            <a:off x="628560" y="387720"/>
            <a:ext cx="3083400" cy="4755240"/>
          </a:xfrm>
          <a:prstGeom prst="round2SameRect">
            <a:avLst>
              <a:gd name="adj1" fmla="val 16667"/>
              <a:gd name="adj2" fmla="val 0"/>
            </a:avLst>
          </a:prstGeom>
          <a:blipFill rotWithShape="0">
            <a:blip r:embed="rId1"/>
            <a:srcRect/>
            <a:stretch>
              <a:fillRect/>
            </a:stretch>
          </a:blipFill>
          <a:ln w="9525">
            <a:solidFill>
              <a:srgbClr val="A14342"/>
            </a:solidFill>
            <a:round/>
          </a:ln>
        </p:spPr>
        <p:style>
          <a:lnRef idx="0">
            <a:srgbClr val="FFFFFF"/>
          </a:lnRef>
          <a:fillRef idx="0">
            <a:srgbClr val="FFFFFF"/>
          </a:fillRef>
          <a:effectRef idx="0">
            <a:srgbClr val="FFFFFF"/>
          </a:effectRef>
          <a:fontRef idx="minor"/>
        </p:style>
        <p:txBody>
          <a:bodyPr lIns="90000" tIns="45000" rIns="90000" bIns="45000" anchor="t">
            <a:noAutofit/>
          </a:bodyPr>
          <a:p>
            <a:endParaRPr lang="en-US" sz="1800" b="0" strike="noStrike" spc="-1">
              <a:solidFill>
                <a:srgbClr val="000000"/>
              </a:solidFill>
              <a:latin typeface="OpenSymbol"/>
            </a:endParaRPr>
          </a:p>
        </p:txBody>
      </p:sp>
      <p:cxnSp>
        <p:nvCxnSpPr>
          <p:cNvPr id="79" name="Google Shape;171;p29"/>
          <p:cNvCxnSpPr/>
          <p:nvPr/>
        </p:nvCxnSpPr>
        <p:spPr>
          <a:xfrm>
            <a:off x="3712320" y="360"/>
            <a:ext cx="360" cy="5245560"/>
          </a:xfrm>
          <a:prstGeom prst="straightConnector1">
            <a:avLst/>
          </a:prstGeom>
          <a:ln w="9525">
            <a:solidFill>
              <a:srgbClr val="A14342"/>
            </a:solidFill>
            <a:round/>
          </a:ln>
        </p:spPr>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PlaceHolder 1"/>
          <p:cNvSpPr>
            <a:spLocks noGrp="1"/>
          </p:cNvSpPr>
          <p:nvPr>
            <p:ph type="title"/>
          </p:nvPr>
        </p:nvSpPr>
        <p:spPr>
          <a:xfrm>
            <a:off x="714240" y="447840"/>
            <a:ext cx="6552720" cy="1761840"/>
          </a:xfrm>
          <a:prstGeom prst="rect">
            <a:avLst/>
          </a:prstGeom>
          <a:noFill/>
          <a:ln w="0">
            <a:noFill/>
          </a:ln>
        </p:spPr>
        <p:txBody>
          <a:bodyPr lIns="91440" tIns="91440" rIns="91440" bIns="91440" anchor="t">
            <a:normAutofit/>
          </a:bodyPr>
          <a:p>
            <a:pPr indent="0">
              <a:lnSpc>
                <a:spcPct val="100000"/>
              </a:lnSpc>
              <a:buNone/>
              <a:tabLst>
                <a:tab pos="0" algn="l"/>
              </a:tabLst>
            </a:pPr>
            <a:r>
              <a:rPr lang="en-GB" sz="2600" b="0" strike="noStrike" spc="-1">
                <a:solidFill>
                  <a:schemeClr val="dk2"/>
                </a:solidFill>
                <a:latin typeface="Anybody"/>
                <a:ea typeface="Anybody"/>
              </a:rPr>
              <a:t>Game Elements</a:t>
            </a:r>
            <a:endParaRPr lang="fr-FR" sz="2600" b="0" strike="noStrike" spc="-1">
              <a:solidFill>
                <a:schemeClr val="dk1"/>
              </a:solidFill>
              <a:latin typeface="Arial" panose="020B0604020202020204"/>
            </a:endParaRPr>
          </a:p>
        </p:txBody>
      </p:sp>
      <p:sp>
        <p:nvSpPr>
          <p:cNvPr id="81" name="PlaceHolder 2"/>
          <p:cNvSpPr>
            <a:spLocks noGrp="1"/>
          </p:cNvSpPr>
          <p:nvPr>
            <p:ph type="subTitle"/>
          </p:nvPr>
        </p:nvSpPr>
        <p:spPr>
          <a:xfrm>
            <a:off x="4152960" y="2600280"/>
            <a:ext cx="4762080" cy="2314080"/>
          </a:xfrm>
          <a:prstGeom prst="rect">
            <a:avLst/>
          </a:prstGeom>
          <a:noFill/>
          <a:ln w="0">
            <a:noFill/>
          </a:ln>
        </p:spPr>
        <p:txBody>
          <a:bodyPr lIns="91440" tIns="91440" rIns="91440" bIns="91440" anchor="t">
            <a:normAutofit/>
          </a:bodyPr>
          <a:p>
            <a:pPr indent="0">
              <a:lnSpc>
                <a:spcPct val="100000"/>
              </a:lnSpc>
              <a:buNone/>
              <a:tabLst>
                <a:tab pos="0" algn="l"/>
              </a:tabLst>
            </a:pPr>
            <a:r>
              <a:rPr lang="en-GB" sz="1200" b="0" strike="noStrike" spc="-1">
                <a:solidFill>
                  <a:schemeClr val="dk1"/>
                </a:solidFill>
                <a:latin typeface="Open Sans"/>
                <a:ea typeface="Open Sans"/>
              </a:rPr>
              <a:t>The core of the Catan game is represented through various classes, each encapsulating different game elements such as the Board, the Tiles, and the Development Cards. Each class is responsible for managing its state and behavior, providing a clear separation of concerns which enhances maintainability.</a:t>
            </a:r>
            <a:endParaRPr lang="en-US" sz="1200" b="0" strike="noStrike" spc="-1">
              <a:solidFill>
                <a:srgbClr val="000000"/>
              </a:solidFill>
              <a:latin typeface="OpenSymbo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714240" y="447840"/>
            <a:ext cx="6552720" cy="1761840"/>
          </a:xfrm>
          <a:prstGeom prst="rect">
            <a:avLst/>
          </a:prstGeom>
          <a:noFill/>
          <a:ln w="0">
            <a:noFill/>
          </a:ln>
        </p:spPr>
        <p:txBody>
          <a:bodyPr lIns="91440" tIns="91440" rIns="91440" bIns="91440" anchor="t">
            <a:normAutofit/>
          </a:bodyPr>
          <a:p>
            <a:pPr indent="0">
              <a:lnSpc>
                <a:spcPct val="100000"/>
              </a:lnSpc>
              <a:buNone/>
              <a:tabLst>
                <a:tab pos="0" algn="l"/>
              </a:tabLst>
            </a:pPr>
            <a:r>
              <a:rPr lang="en-GB" sz="2600" b="0" strike="noStrike" spc="-1">
                <a:solidFill>
                  <a:schemeClr val="dk2"/>
                </a:solidFill>
                <a:latin typeface="Anybody"/>
                <a:ea typeface="Anybody"/>
              </a:rPr>
              <a:t>Player Management</a:t>
            </a:r>
            <a:endParaRPr lang="fr-FR" sz="2600" b="0" strike="noStrike" spc="-1">
              <a:solidFill>
                <a:schemeClr val="dk1"/>
              </a:solidFill>
              <a:latin typeface="Arial" panose="020B0604020202020204"/>
            </a:endParaRPr>
          </a:p>
        </p:txBody>
      </p:sp>
      <p:sp>
        <p:nvSpPr>
          <p:cNvPr id="83" name="PlaceHolder 2"/>
          <p:cNvSpPr>
            <a:spLocks noGrp="1"/>
          </p:cNvSpPr>
          <p:nvPr>
            <p:ph type="subTitle"/>
          </p:nvPr>
        </p:nvSpPr>
        <p:spPr>
          <a:xfrm>
            <a:off x="4152960" y="2600280"/>
            <a:ext cx="4762080" cy="2314080"/>
          </a:xfrm>
          <a:prstGeom prst="rect">
            <a:avLst/>
          </a:prstGeom>
          <a:noFill/>
          <a:ln w="0">
            <a:noFill/>
          </a:ln>
        </p:spPr>
        <p:txBody>
          <a:bodyPr lIns="91440" tIns="91440" rIns="91440" bIns="91440" anchor="t">
            <a:normAutofit/>
          </a:bodyPr>
          <a:p>
            <a:pPr indent="0">
              <a:lnSpc>
                <a:spcPct val="100000"/>
              </a:lnSpc>
              <a:buNone/>
              <a:tabLst>
                <a:tab pos="0" algn="l"/>
              </a:tabLst>
            </a:pPr>
            <a:r>
              <a:rPr lang="en-GB" sz="1200" b="0" strike="noStrike" spc="-1">
                <a:solidFill>
                  <a:schemeClr val="dk1"/>
                </a:solidFill>
                <a:latin typeface="Open Sans"/>
                <a:ea typeface="Open Sans"/>
              </a:rPr>
              <a:t>Player interactions are handled by a dedicated Player class. This class manages player resources, actions, and status. It provides methods for resource trading, building structures, and tracking victory points, ensuring that each player's state is accurately represented during the game.</a:t>
            </a:r>
            <a:endParaRPr lang="en-US" sz="1200" b="0" strike="noStrike" spc="-1">
              <a:solidFill>
                <a:srgbClr val="000000"/>
              </a:solidFill>
              <a:latin typeface="OpenSymbo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723960" y="447840"/>
            <a:ext cx="4571640" cy="1228320"/>
          </a:xfrm>
          <a:prstGeom prst="rect">
            <a:avLst/>
          </a:prstGeom>
          <a:noFill/>
          <a:ln w="0">
            <a:noFill/>
          </a:ln>
        </p:spPr>
        <p:txBody>
          <a:bodyPr lIns="91440" tIns="91440" rIns="91440" bIns="91440" anchor="t">
            <a:normAutofit/>
          </a:bodyPr>
          <a:p>
            <a:pPr indent="0">
              <a:lnSpc>
                <a:spcPct val="100000"/>
              </a:lnSpc>
              <a:buNone/>
              <a:tabLst>
                <a:tab pos="0" algn="l"/>
              </a:tabLst>
            </a:pPr>
            <a:r>
              <a:rPr lang="en-GB" sz="2600" b="0" strike="noStrike" spc="-1">
                <a:solidFill>
                  <a:schemeClr val="dk2"/>
                </a:solidFill>
                <a:latin typeface="Anybody"/>
                <a:ea typeface="Anybody"/>
              </a:rPr>
              <a:t>Resource Handling</a:t>
            </a:r>
            <a:endParaRPr lang="fr-FR" sz="2600" b="0" strike="noStrike" spc="-1">
              <a:solidFill>
                <a:schemeClr val="dk1"/>
              </a:solidFill>
              <a:latin typeface="Arial" panose="020B0604020202020204"/>
            </a:endParaRPr>
          </a:p>
        </p:txBody>
      </p:sp>
      <p:sp>
        <p:nvSpPr>
          <p:cNvPr id="85" name="PlaceHolder 2"/>
          <p:cNvSpPr>
            <a:spLocks noGrp="1"/>
          </p:cNvSpPr>
          <p:nvPr>
            <p:ph type="subTitle"/>
          </p:nvPr>
        </p:nvSpPr>
        <p:spPr>
          <a:xfrm>
            <a:off x="714240" y="1790640"/>
            <a:ext cx="4571640" cy="2781000"/>
          </a:xfrm>
          <a:prstGeom prst="rect">
            <a:avLst/>
          </a:prstGeom>
          <a:noFill/>
          <a:ln w="0">
            <a:noFill/>
          </a:ln>
        </p:spPr>
        <p:txBody>
          <a:bodyPr lIns="91440" tIns="91440" rIns="91440" bIns="91440" anchor="t">
            <a:normAutofit/>
          </a:bodyPr>
          <a:p>
            <a:pPr indent="0">
              <a:lnSpc>
                <a:spcPct val="100000"/>
              </a:lnSpc>
              <a:buNone/>
              <a:tabLst>
                <a:tab pos="0" algn="l"/>
              </a:tabLst>
            </a:pPr>
            <a:r>
              <a:rPr lang="en-GB" sz="1200" b="0" strike="noStrike" spc="-1">
                <a:solidFill>
                  <a:schemeClr val="dk1"/>
                </a:solidFill>
                <a:latin typeface="Open Sans"/>
                <a:ea typeface="Open Sans"/>
              </a:rPr>
              <a:t>Resource handling is a fundamental aspect of the Catan game, represented through a dedicated Resource class. This class models different types of resources such as wood, brick, sheep, wheat, and ore. It provides functionality for resource allocation, trading, and updating player inventories, ensuring a dynamic gameplay experience. Efficient management of resources is essential for strategic planning and decision-making within the game.</a:t>
            </a:r>
            <a:endParaRPr lang="en-US" sz="1200" b="0" strike="noStrike" spc="-1">
              <a:solidFill>
                <a:srgbClr val="000000"/>
              </a:solidFill>
              <a:latin typeface="OpenSymbol"/>
            </a:endParaRPr>
          </a:p>
        </p:txBody>
      </p:sp>
      <p:sp>
        <p:nvSpPr>
          <p:cNvPr id="86" name="Google Shape;178;p30"/>
          <p:cNvSpPr/>
          <p:nvPr/>
        </p:nvSpPr>
        <p:spPr>
          <a:xfrm>
            <a:off x="5520600" y="387720"/>
            <a:ext cx="3083400" cy="4755240"/>
          </a:xfrm>
          <a:prstGeom prst="roundRect">
            <a:avLst>
              <a:gd name="adj" fmla="val 50000"/>
            </a:avLst>
          </a:prstGeom>
          <a:blipFill rotWithShape="0">
            <a:blip r:embed="rId1"/>
            <a:srcRect/>
            <a:stretch>
              <a:fillRect/>
            </a:stretch>
          </a:blipFill>
          <a:ln w="0">
            <a:noFill/>
          </a:ln>
        </p:spPr>
        <p:style>
          <a:lnRef idx="0">
            <a:srgbClr val="FFFFFF"/>
          </a:lnRef>
          <a:fillRef idx="0">
            <a:srgbClr val="FFFFFF"/>
          </a:fillRef>
          <a:effectRef idx="0">
            <a:srgbClr val="FFFFFF"/>
          </a:effectRef>
          <a:fontRef idx="minor"/>
        </p:style>
        <p:txBody>
          <a:bodyPr lIns="90000" tIns="45000" rIns="90000" bIns="45000" anchor="t">
            <a:noAutofit/>
          </a:bodyPr>
          <a:p>
            <a:endParaRPr lang="en-US" sz="1800" b="0" strike="noStrike" spc="-1">
              <a:solidFill>
                <a:srgbClr val="000000"/>
              </a:solidFill>
              <a:latin typeface="OpenSymbol"/>
            </a:endParaRPr>
          </a:p>
        </p:txBody>
      </p:sp>
      <p:grpSp>
        <p:nvGrpSpPr>
          <p:cNvPr id="87" name="Google Shape;179;p30"/>
          <p:cNvGrpSpPr/>
          <p:nvPr/>
        </p:nvGrpSpPr>
        <p:grpSpPr>
          <a:xfrm>
            <a:off x="5520600" y="360"/>
            <a:ext cx="3083760" cy="5245200"/>
            <a:chOff x="5520600" y="360"/>
            <a:chExt cx="3083760" cy="5245200"/>
          </a:xfrm>
        </p:grpSpPr>
        <p:cxnSp>
          <p:nvCxnSpPr>
            <p:cNvPr id="88" name="Google Shape;180;p30"/>
            <p:cNvCxnSpPr/>
            <p:nvPr/>
          </p:nvCxnSpPr>
          <p:spPr>
            <a:xfrm>
              <a:off x="5520600" y="360"/>
              <a:ext cx="360" cy="5245560"/>
            </a:xfrm>
            <a:prstGeom prst="straightConnector1">
              <a:avLst/>
            </a:prstGeom>
            <a:ln w="9525">
              <a:solidFill>
                <a:srgbClr val="A14342"/>
              </a:solidFill>
              <a:round/>
            </a:ln>
          </p:spPr>
        </p:cxnSp>
        <p:cxnSp>
          <p:nvCxnSpPr>
            <p:cNvPr id="89" name="Google Shape;181;p30"/>
            <p:cNvCxnSpPr/>
            <p:nvPr/>
          </p:nvCxnSpPr>
          <p:spPr>
            <a:xfrm>
              <a:off x="8604360" y="360"/>
              <a:ext cx="360" cy="5245560"/>
            </a:xfrm>
            <a:prstGeom prst="straightConnector1">
              <a:avLst/>
            </a:prstGeom>
            <a:ln w="9525">
              <a:solidFill>
                <a:srgbClr val="A14342"/>
              </a:solidFill>
              <a:round/>
            </a:ln>
          </p:spPr>
        </p:cxn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4295880" y="2009880"/>
            <a:ext cx="4228920" cy="2904840"/>
          </a:xfrm>
          <a:prstGeom prst="rect">
            <a:avLst/>
          </a:prstGeom>
          <a:noFill/>
          <a:ln w="0">
            <a:noFill/>
          </a:ln>
        </p:spPr>
        <p:txBody>
          <a:bodyPr lIns="91440" tIns="91440" rIns="91440" bIns="91440" anchor="b">
            <a:normAutofit/>
          </a:bodyPr>
          <a:p>
            <a:pPr indent="0">
              <a:lnSpc>
                <a:spcPct val="100000"/>
              </a:lnSpc>
              <a:buNone/>
              <a:tabLst>
                <a:tab pos="0" algn="l"/>
              </a:tabLst>
            </a:pPr>
            <a:r>
              <a:rPr lang="en-GB" sz="4000" b="0" strike="noStrike" spc="-1">
                <a:solidFill>
                  <a:schemeClr val="dk2"/>
                </a:solidFill>
                <a:latin typeface="Anybody"/>
                <a:ea typeface="Anybody"/>
              </a:rPr>
              <a:t>UI Solution</a:t>
            </a:r>
            <a:endParaRPr lang="fr-FR" sz="4000" b="0" strike="noStrike" spc="-1">
              <a:solidFill>
                <a:schemeClr val="dk1"/>
              </a:solidFill>
              <a:latin typeface="Arial" panose="020B0604020202020204"/>
            </a:endParaRPr>
          </a:p>
        </p:txBody>
      </p:sp>
      <p:sp>
        <p:nvSpPr>
          <p:cNvPr id="91" name="PlaceHolder 2"/>
          <p:cNvSpPr>
            <a:spLocks noGrp="1"/>
          </p:cNvSpPr>
          <p:nvPr>
            <p:ph type="title"/>
          </p:nvPr>
        </p:nvSpPr>
        <p:spPr>
          <a:xfrm>
            <a:off x="4295880" y="638280"/>
            <a:ext cx="1647360" cy="914040"/>
          </a:xfrm>
          <a:prstGeom prst="rect">
            <a:avLst/>
          </a:prstGeom>
          <a:noFill/>
          <a:ln w="0">
            <a:noFill/>
          </a:ln>
        </p:spPr>
        <p:txBody>
          <a:bodyPr lIns="91440" tIns="91440" rIns="91440" bIns="91440" anchor="b">
            <a:normAutofit fontScale="81153"/>
          </a:bodyPr>
          <a:p>
            <a:pPr indent="0">
              <a:lnSpc>
                <a:spcPct val="100000"/>
              </a:lnSpc>
              <a:buNone/>
              <a:tabLst>
                <a:tab pos="0" algn="l"/>
              </a:tabLst>
            </a:pPr>
            <a:r>
              <a:rPr lang="en-GB" sz="6000" b="0" strike="noStrike" spc="-1">
                <a:solidFill>
                  <a:schemeClr val="accent1"/>
                </a:solidFill>
                <a:latin typeface="Anybody"/>
                <a:ea typeface="Anybody"/>
              </a:rPr>
              <a:t>02</a:t>
            </a:r>
            <a:endParaRPr lang="fr-FR" sz="6000" b="0" strike="noStrike" spc="-1">
              <a:solidFill>
                <a:schemeClr val="dk1"/>
              </a:solidFill>
              <a:latin typeface="Arial" panose="020B0604020202020204"/>
            </a:endParaRPr>
          </a:p>
        </p:txBody>
      </p:sp>
      <p:sp>
        <p:nvSpPr>
          <p:cNvPr id="92" name="Google Shape;170;p29"/>
          <p:cNvSpPr/>
          <p:nvPr/>
        </p:nvSpPr>
        <p:spPr>
          <a:xfrm>
            <a:off x="628560" y="387720"/>
            <a:ext cx="3083400" cy="4755240"/>
          </a:xfrm>
          <a:prstGeom prst="round2SameRect">
            <a:avLst>
              <a:gd name="adj1" fmla="val 16667"/>
              <a:gd name="adj2" fmla="val 0"/>
            </a:avLst>
          </a:prstGeom>
          <a:blipFill rotWithShape="0">
            <a:blip r:embed="rId1"/>
            <a:srcRect/>
            <a:stretch>
              <a:fillRect/>
            </a:stretch>
          </a:blipFill>
          <a:ln w="9525">
            <a:solidFill>
              <a:srgbClr val="A14342"/>
            </a:solidFill>
            <a:round/>
          </a:ln>
        </p:spPr>
        <p:style>
          <a:lnRef idx="0">
            <a:srgbClr val="FFFFFF"/>
          </a:lnRef>
          <a:fillRef idx="0">
            <a:srgbClr val="FFFFFF"/>
          </a:fillRef>
          <a:effectRef idx="0">
            <a:srgbClr val="FFFFFF"/>
          </a:effectRef>
          <a:fontRef idx="minor"/>
        </p:style>
        <p:txBody>
          <a:bodyPr lIns="90000" tIns="45000" rIns="90000" bIns="45000" anchor="t">
            <a:noAutofit/>
          </a:bodyPr>
          <a:p>
            <a:endParaRPr lang="en-US" sz="1800" b="0" strike="noStrike" spc="-1">
              <a:solidFill>
                <a:srgbClr val="000000"/>
              </a:solidFill>
              <a:latin typeface="OpenSymbol"/>
            </a:endParaRPr>
          </a:p>
        </p:txBody>
      </p:sp>
      <p:cxnSp>
        <p:nvCxnSpPr>
          <p:cNvPr id="93" name="Google Shape;171;p29"/>
          <p:cNvCxnSpPr/>
          <p:nvPr/>
        </p:nvCxnSpPr>
        <p:spPr>
          <a:xfrm>
            <a:off x="3712320" y="360"/>
            <a:ext cx="360" cy="5245560"/>
          </a:xfrm>
          <a:prstGeom prst="straightConnector1">
            <a:avLst/>
          </a:prstGeom>
          <a:ln w="9525">
            <a:solidFill>
              <a:srgbClr val="A14342"/>
            </a:solidFill>
            <a:round/>
          </a:ln>
        </p:spPr>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714240" y="447840"/>
            <a:ext cx="6552720" cy="1761840"/>
          </a:xfrm>
          <a:prstGeom prst="rect">
            <a:avLst/>
          </a:prstGeom>
          <a:noFill/>
          <a:ln w="0">
            <a:noFill/>
          </a:ln>
        </p:spPr>
        <p:txBody>
          <a:bodyPr lIns="91440" tIns="91440" rIns="91440" bIns="91440" anchor="t">
            <a:normAutofit/>
          </a:bodyPr>
          <a:p>
            <a:pPr indent="0">
              <a:lnSpc>
                <a:spcPct val="100000"/>
              </a:lnSpc>
              <a:buNone/>
              <a:tabLst>
                <a:tab pos="0" algn="l"/>
              </a:tabLst>
            </a:pPr>
            <a:r>
              <a:rPr lang="en-GB" sz="2600" b="0" strike="noStrike" spc="-1">
                <a:solidFill>
                  <a:schemeClr val="dk2"/>
                </a:solidFill>
                <a:latin typeface="Anybody"/>
                <a:ea typeface="Anybody"/>
              </a:rPr>
              <a:t>Design Overview</a:t>
            </a:r>
            <a:endParaRPr lang="fr-FR" sz="2600" b="0" strike="noStrike" spc="-1">
              <a:solidFill>
                <a:schemeClr val="dk1"/>
              </a:solidFill>
              <a:latin typeface="Arial" panose="020B0604020202020204"/>
            </a:endParaRPr>
          </a:p>
        </p:txBody>
      </p:sp>
      <p:sp>
        <p:nvSpPr>
          <p:cNvPr id="95" name="PlaceHolder 2"/>
          <p:cNvSpPr>
            <a:spLocks noGrp="1"/>
          </p:cNvSpPr>
          <p:nvPr>
            <p:ph type="subTitle"/>
          </p:nvPr>
        </p:nvSpPr>
        <p:spPr>
          <a:xfrm>
            <a:off x="4152960" y="2600280"/>
            <a:ext cx="4762080" cy="2314080"/>
          </a:xfrm>
          <a:prstGeom prst="rect">
            <a:avLst/>
          </a:prstGeom>
          <a:noFill/>
          <a:ln w="0">
            <a:noFill/>
          </a:ln>
        </p:spPr>
        <p:txBody>
          <a:bodyPr lIns="91440" tIns="91440" rIns="91440" bIns="91440" anchor="t">
            <a:normAutofit/>
          </a:bodyPr>
          <a:p>
            <a:pPr indent="0">
              <a:lnSpc>
                <a:spcPct val="100000"/>
              </a:lnSpc>
              <a:buNone/>
              <a:tabLst>
                <a:tab pos="0" algn="l"/>
              </a:tabLst>
            </a:pPr>
            <a:r>
              <a:rPr lang="en-GB" sz="1200" b="0" strike="noStrike" spc="-1">
                <a:solidFill>
                  <a:schemeClr val="dk1"/>
                </a:solidFill>
                <a:latin typeface="Open Sans"/>
                <a:ea typeface="Open Sans"/>
              </a:rPr>
              <a:t>The user interface for the Java Catan project is designed to be intuitive and engaging. Utilizing Java Swing or JavaFX, the UI emphasizes clear visualization of the game board, player resources, and available actions. The design is user-centric, aiming to minimize learning curves and promote ease of use for players of all ages.</a:t>
            </a:r>
            <a:endParaRPr lang="en-US" sz="1200" b="0" strike="noStrike" spc="-1">
              <a:solidFill>
                <a:srgbClr val="000000"/>
              </a:solidFill>
              <a:latin typeface="OpenSymbo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714240" y="447840"/>
            <a:ext cx="6552720" cy="1761840"/>
          </a:xfrm>
          <a:prstGeom prst="rect">
            <a:avLst/>
          </a:prstGeom>
          <a:noFill/>
          <a:ln w="0">
            <a:noFill/>
          </a:ln>
        </p:spPr>
        <p:txBody>
          <a:bodyPr lIns="91440" tIns="91440" rIns="91440" bIns="91440" anchor="t">
            <a:normAutofit/>
          </a:bodyPr>
          <a:p>
            <a:pPr indent="0">
              <a:lnSpc>
                <a:spcPct val="100000"/>
              </a:lnSpc>
              <a:buNone/>
              <a:tabLst>
                <a:tab pos="0" algn="l"/>
              </a:tabLst>
            </a:pPr>
            <a:r>
              <a:rPr lang="en-GB" sz="2600" b="0" strike="noStrike" spc="-1">
                <a:solidFill>
                  <a:schemeClr val="dk2"/>
                </a:solidFill>
                <a:latin typeface="Anybody"/>
                <a:ea typeface="Anybody"/>
              </a:rPr>
              <a:t>User Interaction</a:t>
            </a:r>
            <a:endParaRPr lang="fr-FR" sz="2600" b="0" strike="noStrike" spc="-1">
              <a:solidFill>
                <a:schemeClr val="dk1"/>
              </a:solidFill>
              <a:latin typeface="Arial" panose="020B0604020202020204"/>
            </a:endParaRPr>
          </a:p>
        </p:txBody>
      </p:sp>
      <p:sp>
        <p:nvSpPr>
          <p:cNvPr id="97" name="PlaceHolder 2"/>
          <p:cNvSpPr>
            <a:spLocks noGrp="1"/>
          </p:cNvSpPr>
          <p:nvPr>
            <p:ph type="subTitle"/>
          </p:nvPr>
        </p:nvSpPr>
        <p:spPr>
          <a:xfrm>
            <a:off x="4152960" y="2600280"/>
            <a:ext cx="4762080" cy="2314080"/>
          </a:xfrm>
          <a:prstGeom prst="rect">
            <a:avLst/>
          </a:prstGeom>
          <a:noFill/>
          <a:ln w="0">
            <a:noFill/>
          </a:ln>
        </p:spPr>
        <p:txBody>
          <a:bodyPr lIns="91440" tIns="91440" rIns="91440" bIns="91440" anchor="t">
            <a:normAutofit/>
          </a:bodyPr>
          <a:p>
            <a:pPr indent="0">
              <a:lnSpc>
                <a:spcPct val="100000"/>
              </a:lnSpc>
              <a:buNone/>
              <a:tabLst>
                <a:tab pos="0" algn="l"/>
              </a:tabLst>
            </a:pPr>
            <a:r>
              <a:rPr lang="en-GB" sz="1200" b="0" strike="noStrike" spc="-1">
                <a:solidFill>
                  <a:schemeClr val="dk1"/>
                </a:solidFill>
                <a:latin typeface="Open Sans"/>
                <a:ea typeface="Open Sans"/>
              </a:rPr>
              <a:t>User interaction is facilitated through a variety of UI components, including buttons, sliders, and modal dialogs. These components allow players to perform actions such as rolling dice, trading resources, and building roads or settlements with minimal friction. Clear feedback mechanisms are integrated to confirm user actions and enhance the overall experience.</a:t>
            </a:r>
            <a:endParaRPr lang="en-US" sz="1200" b="0" strike="noStrike" spc="-1">
              <a:solidFill>
                <a:srgbClr val="000000"/>
              </a:solidFill>
              <a:latin typeface="OpenSymbo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Minimalist Aesthetic by Slidesgo">
  <a:themeElements>
    <a:clrScheme name="Simple Light">
      <a:dk1>
        <a:srgbClr val="332E2A"/>
      </a:dk1>
      <a:lt1>
        <a:srgbClr val="F1EBE3"/>
      </a:lt1>
      <a:dk2>
        <a:srgbClr val="A14342"/>
      </a:dk2>
      <a:lt2>
        <a:srgbClr val="E2E2E2"/>
      </a:lt2>
      <a:accent1>
        <a:srgbClr val="9E7961"/>
      </a:accent1>
      <a:accent2>
        <a:srgbClr val="FFFFFF"/>
      </a:accent2>
      <a:accent3>
        <a:srgbClr val="FFFFFF"/>
      </a:accent3>
      <a:accent4>
        <a:srgbClr val="FFFFFF"/>
      </a:accent4>
      <a:accent5>
        <a:srgbClr val="FFFFFF"/>
      </a:accent5>
      <a:accent6>
        <a:srgbClr val="FFFFFF"/>
      </a:accent6>
      <a:hlink>
        <a:srgbClr val="332E2A"/>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Minimalist Aesthetic by Slidesgo">
  <a:themeElements>
    <a:clrScheme name="Simple Light">
      <a:dk1>
        <a:srgbClr val="332E2A"/>
      </a:dk1>
      <a:lt1>
        <a:srgbClr val="F1EBE3"/>
      </a:lt1>
      <a:dk2>
        <a:srgbClr val="A14342"/>
      </a:dk2>
      <a:lt2>
        <a:srgbClr val="E2E2E2"/>
      </a:lt2>
      <a:accent1>
        <a:srgbClr val="9E7961"/>
      </a:accent1>
      <a:accent2>
        <a:srgbClr val="FFFFFF"/>
      </a:accent2>
      <a:accent3>
        <a:srgbClr val="FFFFFF"/>
      </a:accent3>
      <a:accent4>
        <a:srgbClr val="FFFFFF"/>
      </a:accent4>
      <a:accent5>
        <a:srgbClr val="FFFFFF"/>
      </a:accent5>
      <a:accent6>
        <a:srgbClr val="FFFFFF"/>
      </a:accent6>
      <a:hlink>
        <a:srgbClr val="332E2A"/>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Minimalist Aesthetic by Slidesgo">
  <a:themeElements>
    <a:clrScheme name="Simple Light">
      <a:dk1>
        <a:srgbClr val="332E2A"/>
      </a:dk1>
      <a:lt1>
        <a:srgbClr val="F1EBE3"/>
      </a:lt1>
      <a:dk2>
        <a:srgbClr val="A14342"/>
      </a:dk2>
      <a:lt2>
        <a:srgbClr val="E2E2E2"/>
      </a:lt2>
      <a:accent1>
        <a:srgbClr val="9E7961"/>
      </a:accent1>
      <a:accent2>
        <a:srgbClr val="FFFFFF"/>
      </a:accent2>
      <a:accent3>
        <a:srgbClr val="FFFFFF"/>
      </a:accent3>
      <a:accent4>
        <a:srgbClr val="FFFFFF"/>
      </a:accent4>
      <a:accent5>
        <a:srgbClr val="FFFFFF"/>
      </a:accent5>
      <a:accent6>
        <a:srgbClr val="FFFFFF"/>
      </a:accent6>
      <a:hlink>
        <a:srgbClr val="332E2A"/>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Minimalist Aesthetic by Slidesgo">
  <a:themeElements>
    <a:clrScheme name="Simple Light">
      <a:dk1>
        <a:srgbClr val="332E2A"/>
      </a:dk1>
      <a:lt1>
        <a:srgbClr val="F1EBE3"/>
      </a:lt1>
      <a:dk2>
        <a:srgbClr val="A14342"/>
      </a:dk2>
      <a:lt2>
        <a:srgbClr val="E2E2E2"/>
      </a:lt2>
      <a:accent1>
        <a:srgbClr val="9E7961"/>
      </a:accent1>
      <a:accent2>
        <a:srgbClr val="FFFFFF"/>
      </a:accent2>
      <a:accent3>
        <a:srgbClr val="FFFFFF"/>
      </a:accent3>
      <a:accent4>
        <a:srgbClr val="FFFFFF"/>
      </a:accent4>
      <a:accent5>
        <a:srgbClr val="FFFFFF"/>
      </a:accent5>
      <a:accent6>
        <a:srgbClr val="FFFFFF"/>
      </a:accent6>
      <a:hlink>
        <a:srgbClr val="332E2A"/>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Minimalist Aesthetic by Slidesgo">
  <a:themeElements>
    <a:clrScheme name="Simple Light">
      <a:dk1>
        <a:srgbClr val="332E2A"/>
      </a:dk1>
      <a:lt1>
        <a:srgbClr val="F1EBE3"/>
      </a:lt1>
      <a:dk2>
        <a:srgbClr val="A14342"/>
      </a:dk2>
      <a:lt2>
        <a:srgbClr val="E2E2E2"/>
      </a:lt2>
      <a:accent1>
        <a:srgbClr val="9E7961"/>
      </a:accent1>
      <a:accent2>
        <a:srgbClr val="FFFFFF"/>
      </a:accent2>
      <a:accent3>
        <a:srgbClr val="FFFFFF"/>
      </a:accent3>
      <a:accent4>
        <a:srgbClr val="FFFFFF"/>
      </a:accent4>
      <a:accent5>
        <a:srgbClr val="FFFFFF"/>
      </a:accent5>
      <a:accent6>
        <a:srgbClr val="FFFFFF"/>
      </a:accent6>
      <a:hlink>
        <a:srgbClr val="332E2A"/>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Minimalist Aesthetic by Slidesgo">
  <a:themeElements>
    <a:clrScheme name="Simple Light">
      <a:dk1>
        <a:srgbClr val="332E2A"/>
      </a:dk1>
      <a:lt1>
        <a:srgbClr val="F1EBE3"/>
      </a:lt1>
      <a:dk2>
        <a:srgbClr val="A14342"/>
      </a:dk2>
      <a:lt2>
        <a:srgbClr val="E2E2E2"/>
      </a:lt2>
      <a:accent1>
        <a:srgbClr val="9E7961"/>
      </a:accent1>
      <a:accent2>
        <a:srgbClr val="FFFFFF"/>
      </a:accent2>
      <a:accent3>
        <a:srgbClr val="FFFFFF"/>
      </a:accent3>
      <a:accent4>
        <a:srgbClr val="FFFFFF"/>
      </a:accent4>
      <a:accent5>
        <a:srgbClr val="FFFFFF"/>
      </a:accent5>
      <a:accent6>
        <a:srgbClr val="FFFFFF"/>
      </a:accent6>
      <a:hlink>
        <a:srgbClr val="332E2A"/>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Minimalist Aesthetic by Slidesgo">
  <a:themeElements>
    <a:clrScheme name="Simple Light">
      <a:dk1>
        <a:srgbClr val="332E2A"/>
      </a:dk1>
      <a:lt1>
        <a:srgbClr val="F1EBE3"/>
      </a:lt1>
      <a:dk2>
        <a:srgbClr val="A14342"/>
      </a:dk2>
      <a:lt2>
        <a:srgbClr val="E2E2E2"/>
      </a:lt2>
      <a:accent1>
        <a:srgbClr val="9E7961"/>
      </a:accent1>
      <a:accent2>
        <a:srgbClr val="FFFFFF"/>
      </a:accent2>
      <a:accent3>
        <a:srgbClr val="FFFFFF"/>
      </a:accent3>
      <a:accent4>
        <a:srgbClr val="FFFFFF"/>
      </a:accent4>
      <a:accent5>
        <a:srgbClr val="FFFFFF"/>
      </a:accent5>
      <a:accent6>
        <a:srgbClr val="FFFFFF"/>
      </a:accent6>
      <a:hlink>
        <a:srgbClr val="332E2A"/>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Minimalist Aesthetic by Slidesgo">
  <a:themeElements>
    <a:clrScheme name="Simple Light">
      <a:dk1>
        <a:srgbClr val="332E2A"/>
      </a:dk1>
      <a:lt1>
        <a:srgbClr val="F1EBE3"/>
      </a:lt1>
      <a:dk2>
        <a:srgbClr val="A14342"/>
      </a:dk2>
      <a:lt2>
        <a:srgbClr val="E2E2E2"/>
      </a:lt2>
      <a:accent1>
        <a:srgbClr val="9E7961"/>
      </a:accent1>
      <a:accent2>
        <a:srgbClr val="FFFFFF"/>
      </a:accent2>
      <a:accent3>
        <a:srgbClr val="FFFFFF"/>
      </a:accent3>
      <a:accent4>
        <a:srgbClr val="FFFFFF"/>
      </a:accent4>
      <a:accent5>
        <a:srgbClr val="FFFFFF"/>
      </a:accent5>
      <a:accent6>
        <a:srgbClr val="FFFFFF"/>
      </a:accent6>
      <a:hlink>
        <a:srgbClr val="332E2A"/>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Minimalist Aesthetic by Slidesgo">
  <a:themeElements>
    <a:clrScheme name="Simple Light">
      <a:dk1>
        <a:srgbClr val="332E2A"/>
      </a:dk1>
      <a:lt1>
        <a:srgbClr val="F1EBE3"/>
      </a:lt1>
      <a:dk2>
        <a:srgbClr val="A14342"/>
      </a:dk2>
      <a:lt2>
        <a:srgbClr val="E2E2E2"/>
      </a:lt2>
      <a:accent1>
        <a:srgbClr val="9E7961"/>
      </a:accent1>
      <a:accent2>
        <a:srgbClr val="FFFFFF"/>
      </a:accent2>
      <a:accent3>
        <a:srgbClr val="FFFFFF"/>
      </a:accent3>
      <a:accent4>
        <a:srgbClr val="FFFFFF"/>
      </a:accent4>
      <a:accent5>
        <a:srgbClr val="FFFFFF"/>
      </a:accent5>
      <a:accent6>
        <a:srgbClr val="FFFFFF"/>
      </a:accent6>
      <a:hlink>
        <a:srgbClr val="332E2A"/>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Minimalist Aesthetic by Slidesgo">
  <a:themeElements>
    <a:clrScheme name="Simple Light">
      <a:dk1>
        <a:srgbClr val="332E2A"/>
      </a:dk1>
      <a:lt1>
        <a:srgbClr val="F1EBE3"/>
      </a:lt1>
      <a:dk2>
        <a:srgbClr val="A14342"/>
      </a:dk2>
      <a:lt2>
        <a:srgbClr val="E2E2E2"/>
      </a:lt2>
      <a:accent1>
        <a:srgbClr val="9E7961"/>
      </a:accent1>
      <a:accent2>
        <a:srgbClr val="FFFFFF"/>
      </a:accent2>
      <a:accent3>
        <a:srgbClr val="FFFFFF"/>
      </a:accent3>
      <a:accent4>
        <a:srgbClr val="FFFFFF"/>
      </a:accent4>
      <a:accent5>
        <a:srgbClr val="FFFFFF"/>
      </a:accent5>
      <a:accent6>
        <a:srgbClr val="FFFFFF"/>
      </a:accent6>
      <a:hlink>
        <a:srgbClr val="332E2A"/>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inimalist Aesthetic by Slidesgo">
  <a:themeElements>
    <a:clrScheme name="Simple Light">
      <a:dk1>
        <a:srgbClr val="332E2A"/>
      </a:dk1>
      <a:lt1>
        <a:srgbClr val="F1EBE3"/>
      </a:lt1>
      <a:dk2>
        <a:srgbClr val="A14342"/>
      </a:dk2>
      <a:lt2>
        <a:srgbClr val="E2E2E2"/>
      </a:lt2>
      <a:accent1>
        <a:srgbClr val="9E7961"/>
      </a:accent1>
      <a:accent2>
        <a:srgbClr val="FFFFFF"/>
      </a:accent2>
      <a:accent3>
        <a:srgbClr val="FFFFFF"/>
      </a:accent3>
      <a:accent4>
        <a:srgbClr val="FFFFFF"/>
      </a:accent4>
      <a:accent5>
        <a:srgbClr val="FFFFFF"/>
      </a:accent5>
      <a:accent6>
        <a:srgbClr val="FFFFFF"/>
      </a:accent6>
      <a:hlink>
        <a:srgbClr val="332E2A"/>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0.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1.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inimalist Aesthetic by Slidesgo">
  <a:themeElements>
    <a:clrScheme name="Simple Light">
      <a:dk1>
        <a:srgbClr val="332E2A"/>
      </a:dk1>
      <a:lt1>
        <a:srgbClr val="F1EBE3"/>
      </a:lt1>
      <a:dk2>
        <a:srgbClr val="A14342"/>
      </a:dk2>
      <a:lt2>
        <a:srgbClr val="E2E2E2"/>
      </a:lt2>
      <a:accent1>
        <a:srgbClr val="9E7961"/>
      </a:accent1>
      <a:accent2>
        <a:srgbClr val="FFFFFF"/>
      </a:accent2>
      <a:accent3>
        <a:srgbClr val="FFFFFF"/>
      </a:accent3>
      <a:accent4>
        <a:srgbClr val="FFFFFF"/>
      </a:accent4>
      <a:accent5>
        <a:srgbClr val="FFFFFF"/>
      </a:accent5>
      <a:accent6>
        <a:srgbClr val="FFFFFF"/>
      </a:accent6>
      <a:hlink>
        <a:srgbClr val="332E2A"/>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Minimalist Aesthetic by Slidesgo">
  <a:themeElements>
    <a:clrScheme name="Simple Light">
      <a:dk1>
        <a:srgbClr val="332E2A"/>
      </a:dk1>
      <a:lt1>
        <a:srgbClr val="F1EBE3"/>
      </a:lt1>
      <a:dk2>
        <a:srgbClr val="A14342"/>
      </a:dk2>
      <a:lt2>
        <a:srgbClr val="E2E2E2"/>
      </a:lt2>
      <a:accent1>
        <a:srgbClr val="9E7961"/>
      </a:accent1>
      <a:accent2>
        <a:srgbClr val="FFFFFF"/>
      </a:accent2>
      <a:accent3>
        <a:srgbClr val="FFFFFF"/>
      </a:accent3>
      <a:accent4>
        <a:srgbClr val="FFFFFF"/>
      </a:accent4>
      <a:accent5>
        <a:srgbClr val="FFFFFF"/>
      </a:accent5>
      <a:accent6>
        <a:srgbClr val="FFFFFF"/>
      </a:accent6>
      <a:hlink>
        <a:srgbClr val="332E2A"/>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Minimalist Aesthetic by Slidesgo">
  <a:themeElements>
    <a:clrScheme name="Simple Light">
      <a:dk1>
        <a:srgbClr val="332E2A"/>
      </a:dk1>
      <a:lt1>
        <a:srgbClr val="F1EBE3"/>
      </a:lt1>
      <a:dk2>
        <a:srgbClr val="A14342"/>
      </a:dk2>
      <a:lt2>
        <a:srgbClr val="E2E2E2"/>
      </a:lt2>
      <a:accent1>
        <a:srgbClr val="9E7961"/>
      </a:accent1>
      <a:accent2>
        <a:srgbClr val="FFFFFF"/>
      </a:accent2>
      <a:accent3>
        <a:srgbClr val="FFFFFF"/>
      </a:accent3>
      <a:accent4>
        <a:srgbClr val="FFFFFF"/>
      </a:accent4>
      <a:accent5>
        <a:srgbClr val="FFFFFF"/>
      </a:accent5>
      <a:accent6>
        <a:srgbClr val="FFFFFF"/>
      </a:accent6>
      <a:hlink>
        <a:srgbClr val="332E2A"/>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Minimalist Aesthetic by Slidesgo">
  <a:themeElements>
    <a:clrScheme name="Simple Light">
      <a:dk1>
        <a:srgbClr val="332E2A"/>
      </a:dk1>
      <a:lt1>
        <a:srgbClr val="F1EBE3"/>
      </a:lt1>
      <a:dk2>
        <a:srgbClr val="A14342"/>
      </a:dk2>
      <a:lt2>
        <a:srgbClr val="E2E2E2"/>
      </a:lt2>
      <a:accent1>
        <a:srgbClr val="9E7961"/>
      </a:accent1>
      <a:accent2>
        <a:srgbClr val="FFFFFF"/>
      </a:accent2>
      <a:accent3>
        <a:srgbClr val="FFFFFF"/>
      </a:accent3>
      <a:accent4>
        <a:srgbClr val="FFFFFF"/>
      </a:accent4>
      <a:accent5>
        <a:srgbClr val="FFFFFF"/>
      </a:accent5>
      <a:accent6>
        <a:srgbClr val="FFFFFF"/>
      </a:accent6>
      <a:hlink>
        <a:srgbClr val="332E2A"/>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Minimalist Aesthetic by Slidesgo">
  <a:themeElements>
    <a:clrScheme name="Simple Light">
      <a:dk1>
        <a:srgbClr val="332E2A"/>
      </a:dk1>
      <a:lt1>
        <a:srgbClr val="F1EBE3"/>
      </a:lt1>
      <a:dk2>
        <a:srgbClr val="A14342"/>
      </a:dk2>
      <a:lt2>
        <a:srgbClr val="E2E2E2"/>
      </a:lt2>
      <a:accent1>
        <a:srgbClr val="9E7961"/>
      </a:accent1>
      <a:accent2>
        <a:srgbClr val="FFFFFF"/>
      </a:accent2>
      <a:accent3>
        <a:srgbClr val="FFFFFF"/>
      </a:accent3>
      <a:accent4>
        <a:srgbClr val="FFFFFF"/>
      </a:accent4>
      <a:accent5>
        <a:srgbClr val="FFFFFF"/>
      </a:accent5>
      <a:accent6>
        <a:srgbClr val="FFFFFF"/>
      </a:accent6>
      <a:hlink>
        <a:srgbClr val="332E2A"/>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Minimalist Aesthetic by Slidesgo">
  <a:themeElements>
    <a:clrScheme name="Simple Light">
      <a:dk1>
        <a:srgbClr val="332E2A"/>
      </a:dk1>
      <a:lt1>
        <a:srgbClr val="F1EBE3"/>
      </a:lt1>
      <a:dk2>
        <a:srgbClr val="A14342"/>
      </a:dk2>
      <a:lt2>
        <a:srgbClr val="E2E2E2"/>
      </a:lt2>
      <a:accent1>
        <a:srgbClr val="9E7961"/>
      </a:accent1>
      <a:accent2>
        <a:srgbClr val="FFFFFF"/>
      </a:accent2>
      <a:accent3>
        <a:srgbClr val="FFFFFF"/>
      </a:accent3>
      <a:accent4>
        <a:srgbClr val="FFFFFF"/>
      </a:accent4>
      <a:accent5>
        <a:srgbClr val="FFFFFF"/>
      </a:accent5>
      <a:accent6>
        <a:srgbClr val="FFFFFF"/>
      </a:accent6>
      <a:hlink>
        <a:srgbClr val="332E2A"/>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Minimalist Aesthetic by Slidesgo">
  <a:themeElements>
    <a:clrScheme name="Simple Light">
      <a:dk1>
        <a:srgbClr val="332E2A"/>
      </a:dk1>
      <a:lt1>
        <a:srgbClr val="F1EBE3"/>
      </a:lt1>
      <a:dk2>
        <a:srgbClr val="A14342"/>
      </a:dk2>
      <a:lt2>
        <a:srgbClr val="E2E2E2"/>
      </a:lt2>
      <a:accent1>
        <a:srgbClr val="9E7961"/>
      </a:accent1>
      <a:accent2>
        <a:srgbClr val="FFFFFF"/>
      </a:accent2>
      <a:accent3>
        <a:srgbClr val="FFFFFF"/>
      </a:accent3>
      <a:accent4>
        <a:srgbClr val="FFFFFF"/>
      </a:accent4>
      <a:accent5>
        <a:srgbClr val="FFFFFF"/>
      </a:accent5>
      <a:accent6>
        <a:srgbClr val="FFFFFF"/>
      </a:accent6>
      <a:hlink>
        <a:srgbClr val="332E2A"/>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3188</Words>
  <Application>WPS Slides</Application>
  <PresentationFormat/>
  <Paragraphs>53</Paragraphs>
  <Slides>12</Slides>
  <Notes>0</Notes>
  <HiddenSlides>0</HiddenSlides>
  <MMClips>0</MMClips>
  <ScaleCrop>false</ScaleCrop>
  <HeadingPairs>
    <vt:vector size="6" baseType="variant">
      <vt:variant>
        <vt:lpstr>已用的字体</vt:lpstr>
      </vt:variant>
      <vt:variant>
        <vt:i4>12</vt:i4>
      </vt:variant>
      <vt:variant>
        <vt:lpstr>主题</vt:lpstr>
      </vt:variant>
      <vt:variant>
        <vt:i4>21</vt:i4>
      </vt:variant>
      <vt:variant>
        <vt:lpstr>幻灯片标题</vt:lpstr>
      </vt:variant>
      <vt:variant>
        <vt:i4>12</vt:i4>
      </vt:variant>
    </vt:vector>
  </HeadingPairs>
  <TitlesOfParts>
    <vt:vector size="45" baseType="lpstr">
      <vt:lpstr>Arial</vt:lpstr>
      <vt:lpstr>SimSun</vt:lpstr>
      <vt:lpstr>Wingdings</vt:lpstr>
      <vt:lpstr>Arial</vt:lpstr>
      <vt:lpstr>Symbol</vt:lpstr>
      <vt:lpstr>OpenSymbol</vt:lpstr>
      <vt:lpstr>Anybody</vt:lpstr>
      <vt:lpstr>NorTar</vt:lpstr>
      <vt:lpstr>Open Sans</vt:lpstr>
      <vt:lpstr>Microsoft YaHei</vt:lpstr>
      <vt:lpstr>Arial Unicode MS</vt:lpstr>
      <vt:lpstr>Calibri</vt:lpstr>
      <vt:lpstr>Minimalist Aesthetic by Slidesgo</vt:lpstr>
      <vt:lpstr>Minimalist Aesthetic by Slidesgo</vt:lpstr>
      <vt:lpstr>Minimalist Aesthetic by Slidesgo</vt:lpstr>
      <vt:lpstr>Minimalist Aesthetic by Slidesgo</vt:lpstr>
      <vt:lpstr>Minimalist Aesthetic by Slidesgo</vt:lpstr>
      <vt:lpstr>Minimalist Aesthetic by Slidesgo</vt:lpstr>
      <vt:lpstr>Minimalist Aesthetic by Slidesgo</vt:lpstr>
      <vt:lpstr>Minimalist Aesthetic by Slidesgo</vt:lpstr>
      <vt:lpstr>Minimalist Aesthetic by Slidesgo</vt:lpstr>
      <vt:lpstr>Minimalist Aesthetic by Slidesgo</vt:lpstr>
      <vt:lpstr>Minimalist Aesthetic by Slidesgo</vt:lpstr>
      <vt:lpstr>Minimalist Aesthetic by Slidesgo</vt:lpstr>
      <vt:lpstr>Minimalist Aesthetic by Slidesgo</vt:lpstr>
      <vt:lpstr>Minimalist Aesthetic by Slidesgo</vt:lpstr>
      <vt:lpstr>Minimalist Aesthetic by Slidesgo</vt:lpstr>
      <vt:lpstr>Minimalist Aesthetic by Slidesgo</vt:lpstr>
      <vt:lpstr>Minimalist Aesthetic by Slidesgo</vt:lpstr>
      <vt:lpstr>Minimalist Aesthetic by Slidesgo</vt:lpstr>
      <vt:lpstr>Slidesgo Final Pages</vt:lpstr>
      <vt:lpstr>Slidesgo Final Pages</vt:lpstr>
      <vt:lpstr>Slidesgo Final Pages</vt:lpstr>
      <vt:lpstr>The Java Catan Project</vt:lpstr>
      <vt:lpstr>Introduction</vt:lpstr>
      <vt:lpstr>01</vt:lpstr>
      <vt:lpstr>Game Elements</vt:lpstr>
      <vt:lpstr>Player Management</vt:lpstr>
      <vt:lpstr>Resource Handling</vt:lpstr>
      <vt:lpstr>02</vt:lpstr>
      <vt:lpstr>Design Overview</vt:lpstr>
      <vt:lpstr>User Interaction</vt:lpstr>
      <vt:lpstr>Technical Implementation</vt:lpstr>
      <vt:lpstr>Conclusions</vt:lpstr>
      <vt:lpstr>Thank you!</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Java Catan Project</dc:title>
  <dc:creator/>
  <cp:lastModifiedBy>Sergey Martirosyan</cp:lastModifiedBy>
  <cp:revision>1</cp:revision>
  <dcterms:created xsi:type="dcterms:W3CDTF">2025-05-12T16:00:59Z</dcterms:created>
  <dcterms:modified xsi:type="dcterms:W3CDTF">2025-05-12T16:00:59Z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y fmtid="{D5CDD505-2E9C-101B-9397-08002B2CF9AE}" pid="3" name="ICV">
    <vt:lpwstr>4A10C4DA669F48E7A4690EE2B3C9E5C3_12</vt:lpwstr>
  </property>
  <property fmtid="{D5CDD505-2E9C-101B-9397-08002B2CF9AE}" pid="4" name="KSOProductBuildVer">
    <vt:lpwstr>1033-12.2.0.20795</vt:lpwstr>
  </property>
</Properties>
</file>