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windows.controls.textbox.maxlength?view=netcore-3.1" TargetMode="External"/><Relationship Id="rId2" Type="http://schemas.openxmlformats.org/officeDocument/2006/relationships/hyperlink" Target="https://docs.microsoft.com/ru-ru/dotnet/api/system.collections.generic.list-1.remove?view=netcore-3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oolsoft.ru/c-datagridview-i-primery-raboty-s-nim/" TargetMode="External"/><Relationship Id="rId5" Type="http://schemas.openxmlformats.org/officeDocument/2006/relationships/hyperlink" Target="https://docs.microsoft.com/en-us/dotnet/api/system.io.streamwriter?view=netcore-3.1" TargetMode="External"/><Relationship Id="rId4" Type="http://schemas.openxmlformats.org/officeDocument/2006/relationships/hyperlink" Target="https://vscode.ru/prog-lessons/vvod-v-textbox-tolko-tsifr-neobhodimyih-simvolov-c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Студента 1 курсу, групи АТ–1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91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dirty="0">
                <a:latin typeface="Times New Roman" pitchFamily="18" charset="0"/>
                <a:cs typeface="Times New Roman" pitchFamily="18" charset="0"/>
              </a:rPr>
            </a:br>
            <a:r>
              <a:rPr lang="uk-UA" dirty="0">
                <a:latin typeface="Times New Roman" pitchFamily="18" charset="0"/>
                <a:cs typeface="Times New Roman" pitchFamily="18" charset="0"/>
              </a:rPr>
              <a:t>спеціальності «Автоматизація та комп'ютерно-інтегровані технології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dirty="0">
                <a:latin typeface="Times New Roman" pitchFamily="18" charset="0"/>
                <a:cs typeface="Times New Roman" pitchFamily="18" charset="0"/>
              </a:rPr>
            </a:br>
            <a:r>
              <a:rPr lang="uk-UA" dirty="0">
                <a:latin typeface="Times New Roman" pitchFamily="18" charset="0"/>
                <a:cs typeface="Times New Roman" pitchFamily="18" charset="0"/>
              </a:rPr>
              <a:t>Прізвище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Решетняк</a:t>
            </a:r>
            <a:r>
              <a:rPr lang="uk-UA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С.Ю.</a:t>
            </a:r>
          </a:p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007888"/>
            <a:ext cx="8964488" cy="1470025"/>
          </a:xfrm>
        </p:spPr>
        <p:txBody>
          <a:bodyPr/>
          <a:lstStyle/>
          <a:p>
            <a:r>
              <a:rPr lang="uk-UA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КУРСОВА РОБОТА</a:t>
            </a:r>
            <a:r>
              <a:rPr lang="uk-UA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дисципліни «Програмування та теорія алгоритмів»</a:t>
            </a:r>
            <a:br>
              <a:rPr lang="uk-UA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тему: «Телефонна база АТС»</a:t>
            </a:r>
            <a:br>
              <a:rPr lang="uk-UA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Варіант </a:t>
            </a:r>
            <a:r>
              <a:rPr lang="uk-UA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uk-UA" sz="28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3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СПИСОК ИСПОЛЬЗОВАННОЙ </a:t>
            </a:r>
            <a:r>
              <a:rPr lang="ru-RU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ЛИТЕРАТУРЫ</a:t>
            </a:r>
            <a:endParaRPr lang="uk-UA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07504" y="1600200"/>
            <a:ext cx="8784976" cy="4114800"/>
          </a:xfrm>
        </p:spPr>
        <p:txBody>
          <a:bodyPr/>
          <a:lstStyle/>
          <a:p>
            <a:pPr lvl="0"/>
            <a:r>
              <a:rPr lang="ru-RU" sz="20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https://docs.microsoft.com/ru-ru/dotnet/api/system.collections.generic.list-1.remove?view=netcore-3.1</a:t>
            </a:r>
            <a:endParaRPr lang="uk-UA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0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https://docs.microsoft.com/ru-ru/dotnet/api/system.windows.controls.textbox.maxlength?view=netcore-3.1</a:t>
            </a:r>
            <a:endParaRPr lang="uk-UA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0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https://vscode.ru/prog-lessons/vvod-v-textbox-tolko-tsifr-neobhodimyih-simvolov-c.html</a:t>
            </a:r>
            <a:endParaRPr lang="uk-UA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0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https://docs.microsoft.com/en-us/dotnet/api/system.io.streamwriter?view=netcore-3.1</a:t>
            </a:r>
            <a:endParaRPr lang="uk-UA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000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https://blog.foolsoft.ru/c-datagridview-i-primery-raboty-s-nim/</a:t>
            </a:r>
            <a:endParaRPr lang="uk-UA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12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4800" cy="7969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Постановка задачи варианта №1</a:t>
            </a:r>
            <a:r>
              <a:rPr lang="uk-UA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uk-UA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базу данных - телефонный справочник некоторой АТС города. Каждая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запись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содержит </a:t>
            </a: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следующие сведения: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номер телефона;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ФИО абонента (или пусто, если телефонный номер свободен);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адрес абонента.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i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Предусмотреть</a:t>
            </a: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выдачу сведений об абоненте по его телефонному номеру;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выдачу телефонного номера по фамилии абонента;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назначение заданного телефонного номера другому владельцу;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выдачу списка свободных телефонных номеров.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434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91231" y="1340768"/>
            <a:ext cx="225967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Главный экран</a:t>
            </a:r>
            <a:endParaRPr lang="uk-UA" sz="2400" b="1" i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7592" y="188640"/>
            <a:ext cx="7924800" cy="724942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Схема работы программы</a:t>
            </a:r>
            <a:endParaRPr lang="uk-UA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2615208"/>
            <a:ext cx="225902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u="sng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Инструкция</a:t>
            </a:r>
            <a:endParaRPr lang="uk-UA" sz="2400" i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91880" y="3800967"/>
            <a:ext cx="2259023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Основной рабочий экран</a:t>
            </a:r>
            <a:endParaRPr lang="uk-UA" sz="2400" i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5229200"/>
            <a:ext cx="2403039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Редактирование</a:t>
            </a:r>
            <a:endParaRPr lang="uk-UA" sz="2400" i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5229200"/>
            <a:ext cx="2403039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Поиск/Обмен номерами</a:t>
            </a:r>
            <a:endParaRPr lang="uk-UA" sz="2400" i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379075" y="2551200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Стрелка углом вверх 14"/>
          <p:cNvSpPr/>
          <p:nvPr/>
        </p:nvSpPr>
        <p:spPr>
          <a:xfrm flipH="1" flipV="1">
            <a:off x="1763685" y="1628800"/>
            <a:ext cx="1440161" cy="720080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Стрелка углом вверх 15"/>
          <p:cNvSpPr/>
          <p:nvPr/>
        </p:nvSpPr>
        <p:spPr>
          <a:xfrm rot="16200000" flipH="1" flipV="1">
            <a:off x="2100051" y="3584807"/>
            <a:ext cx="900417" cy="1322919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Стрелка углом вверх 16"/>
          <p:cNvSpPr/>
          <p:nvPr/>
        </p:nvSpPr>
        <p:spPr>
          <a:xfrm rot="16200000" flipH="1" flipV="1">
            <a:off x="5159055" y="4852663"/>
            <a:ext cx="900417" cy="922400"/>
          </a:xfrm>
          <a:prstGeom prst="bent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 углом вверх 17"/>
          <p:cNvSpPr/>
          <p:nvPr/>
        </p:nvSpPr>
        <p:spPr>
          <a:xfrm rot="16200000" flipH="1">
            <a:off x="3208953" y="4869950"/>
            <a:ext cx="900417" cy="910628"/>
          </a:xfrm>
          <a:prstGeom prst="bent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74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4800" cy="652934"/>
          </a:xfrm>
        </p:spPr>
        <p:txBody>
          <a:bodyPr/>
          <a:lstStyle/>
          <a:p>
            <a:pPr algn="ctr"/>
            <a:r>
              <a:rPr lang="ru-RU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Главный </a:t>
            </a:r>
            <a:r>
              <a:rPr lang="ru-RU" sz="3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экран</a:t>
            </a:r>
            <a:endParaRPr lang="uk-U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416824" cy="4680520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 rot="16200000" flipV="1">
            <a:off x="8380443" y="3026766"/>
            <a:ext cx="484632" cy="61268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Стрелка вниз 5"/>
          <p:cNvSpPr/>
          <p:nvPr/>
        </p:nvSpPr>
        <p:spPr>
          <a:xfrm rot="16200000" flipV="1">
            <a:off x="8380443" y="3941038"/>
            <a:ext cx="484632" cy="61268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792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604" y="260648"/>
            <a:ext cx="7924800" cy="778098"/>
          </a:xfrm>
        </p:spPr>
        <p:txBody>
          <a:bodyPr/>
          <a:lstStyle/>
          <a:p>
            <a:pPr algn="ctr"/>
            <a:r>
              <a:rPr lang="ru-RU" sz="32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Инструкция</a:t>
            </a:r>
            <a:endParaRPr lang="uk-UA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340769"/>
            <a:ext cx="8568952" cy="4464496"/>
          </a:xfrm>
          <a:prstGeom prst="rect">
            <a:avLst/>
          </a:prstGeom>
        </p:spPr>
      </p:pic>
      <p:sp>
        <p:nvSpPr>
          <p:cNvPr id="5" name="Блок-схема: подготовка 4"/>
          <p:cNvSpPr/>
          <p:nvPr/>
        </p:nvSpPr>
        <p:spPr>
          <a:xfrm>
            <a:off x="1403648" y="5229200"/>
            <a:ext cx="864096" cy="468632"/>
          </a:xfrm>
          <a:prstGeom prst="flowChartPreparation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2"/>
              </a:solidFill>
            </a:endParaRPr>
          </a:p>
        </p:txBody>
      </p:sp>
      <p:sp>
        <p:nvSpPr>
          <p:cNvPr id="6" name="Стрелка вниз 5"/>
          <p:cNvSpPr/>
          <p:nvPr/>
        </p:nvSpPr>
        <p:spPr>
          <a:xfrm flipV="1">
            <a:off x="1593380" y="5949280"/>
            <a:ext cx="484632" cy="61268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Стрелка вниз 6"/>
          <p:cNvSpPr/>
          <p:nvPr/>
        </p:nvSpPr>
        <p:spPr>
          <a:xfrm flipV="1">
            <a:off x="5580112" y="5949279"/>
            <a:ext cx="484632" cy="61268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Стрелка вниз 7"/>
          <p:cNvSpPr/>
          <p:nvPr/>
        </p:nvSpPr>
        <p:spPr>
          <a:xfrm flipV="1">
            <a:off x="8100392" y="5949278"/>
            <a:ext cx="484632" cy="61268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41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pPr algn="ctr"/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Основной рабочий 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экран</a:t>
            </a:r>
            <a:endParaRPr lang="uk-U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80920" cy="5184576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>
            <a:off x="991024" y="764704"/>
            <a:ext cx="484632" cy="756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Блок-схема: подготовка 4"/>
          <p:cNvSpPr/>
          <p:nvPr/>
        </p:nvSpPr>
        <p:spPr>
          <a:xfrm>
            <a:off x="1475656" y="4142220"/>
            <a:ext cx="4104456" cy="1584176"/>
          </a:xfrm>
          <a:prstGeom prst="flowChartPreparation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время работы программы, в подобных местах будет таблица</a:t>
            </a:r>
            <a:endParaRPr lang="uk-UA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 rot="16200000">
            <a:off x="7155956" y="1997172"/>
            <a:ext cx="484632" cy="756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Стрелка вниз 6"/>
          <p:cNvSpPr/>
          <p:nvPr/>
        </p:nvSpPr>
        <p:spPr>
          <a:xfrm rot="16200000">
            <a:off x="6399956" y="2933275"/>
            <a:ext cx="484632" cy="756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Стрелка вниз 7"/>
          <p:cNvSpPr/>
          <p:nvPr/>
        </p:nvSpPr>
        <p:spPr>
          <a:xfrm rot="16200000">
            <a:off x="6399956" y="3553727"/>
            <a:ext cx="484632" cy="756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 вниз 8"/>
          <p:cNvSpPr/>
          <p:nvPr/>
        </p:nvSpPr>
        <p:spPr>
          <a:xfrm rot="16200000">
            <a:off x="6399956" y="4344023"/>
            <a:ext cx="484632" cy="756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 вниз 9"/>
          <p:cNvSpPr/>
          <p:nvPr/>
        </p:nvSpPr>
        <p:spPr>
          <a:xfrm rot="16200000">
            <a:off x="6399956" y="5106080"/>
            <a:ext cx="484632" cy="756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225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pPr algn="ctr"/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Поиск/Обмен 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номерами</a:t>
            </a:r>
            <a:endParaRPr lang="uk-U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12968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трелка вниз 7"/>
          <p:cNvSpPr/>
          <p:nvPr/>
        </p:nvSpPr>
        <p:spPr>
          <a:xfrm rot="16200000" flipV="1">
            <a:off x="3406508" y="2362244"/>
            <a:ext cx="1124803" cy="81004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Стрелка вниз 8"/>
          <p:cNvSpPr/>
          <p:nvPr/>
        </p:nvSpPr>
        <p:spPr>
          <a:xfrm rot="16200000">
            <a:off x="4786807" y="3370881"/>
            <a:ext cx="484632" cy="756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4202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542" y="116632"/>
            <a:ext cx="7924800" cy="706090"/>
          </a:xfrm>
        </p:spPr>
        <p:txBody>
          <a:bodyPr/>
          <a:lstStyle/>
          <a:p>
            <a:pPr algn="ctr"/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Редактирование</a:t>
            </a:r>
            <a:endParaRPr lang="uk-U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370812" cy="4608512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 rot="16200000">
            <a:off x="2546575" y="3006153"/>
            <a:ext cx="342354" cy="7560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Стрелка вниз 4"/>
          <p:cNvSpPr/>
          <p:nvPr/>
        </p:nvSpPr>
        <p:spPr>
          <a:xfrm rot="16200000" flipV="1">
            <a:off x="7393347" y="1831789"/>
            <a:ext cx="342354" cy="656456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7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484784"/>
            <a:ext cx="7924800" cy="1143000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ВЫВОДЫ</a:t>
            </a:r>
            <a:endParaRPr lang="uk-UA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3645024"/>
            <a:ext cx="8784976" cy="237626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На </a:t>
            </a:r>
            <a:r>
              <a:rPr lang="ru-RU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основании знаний, приобретенных на курсе «Программирование и теория алгоритмов», мною было создано приложение, которое автоматизирует управление базы данных, упрощая поиск, редактирование и удаление информации, и экономя время на ее обработку. Курсовая работа предоставила мне практическое применение знаний и повысила мой уровень профессиональных навыков.</a:t>
            </a:r>
            <a:endParaRPr lang="uk-UA" sz="1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91444786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</TotalTime>
  <Words>196</Words>
  <Application>Microsoft Office PowerPoint</Application>
  <PresentationFormat>Экран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Горизонт</vt:lpstr>
      <vt:lpstr>КУРСОВА РОБОТА   з дисципліни «Програмування та теорія алгоритмів» на тему: «Телефонна база АТС» Варіант 14</vt:lpstr>
      <vt:lpstr>Постановка задачи варианта №14</vt:lpstr>
      <vt:lpstr>Схема работы программы</vt:lpstr>
      <vt:lpstr>Главный экран</vt:lpstr>
      <vt:lpstr>Инструкция</vt:lpstr>
      <vt:lpstr>Основной рабочий экран</vt:lpstr>
      <vt:lpstr>Поиск/Обмен номерами</vt:lpstr>
      <vt:lpstr>Редактирование</vt:lpstr>
      <vt:lpstr>ВЫВОДЫ</vt:lpstr>
      <vt:lpstr>СПИСОК ИСПОЛЬЗОВАННОЙ ЛИТЕРАТУРЫ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  з дисципліни «Програмування та теорія алгоритмів» на тему: «Телефонна база АТС» Варіант 14</dc:title>
  <dc:creator>Greyer</dc:creator>
  <cp:lastModifiedBy>greyer</cp:lastModifiedBy>
  <cp:revision>7</cp:revision>
  <dcterms:created xsi:type="dcterms:W3CDTF">2020-05-30T23:57:38Z</dcterms:created>
  <dcterms:modified xsi:type="dcterms:W3CDTF">2020-05-31T00:41:25Z</dcterms:modified>
</cp:coreProperties>
</file>