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4348" y="3045373"/>
            <a:ext cx="8825658" cy="30742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Limbo “P2P” 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ККСО-03-14  </a:t>
            </a:r>
          </a:p>
          <a:p>
            <a:pPr algn="r"/>
            <a:r>
              <a:rPr lang="ru-RU" dirty="0" smtClean="0"/>
              <a:t>Крюков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8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27704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{ "settings":</a:t>
            </a:r>
          </a:p>
          <a:p>
            <a:pPr marL="0" indent="0">
              <a:buNone/>
            </a:pPr>
            <a:r>
              <a:rPr lang="en-US" dirty="0"/>
              <a:t>[{</a:t>
            </a:r>
          </a:p>
          <a:p>
            <a:pPr marL="0" indent="0">
              <a:buNone/>
            </a:pPr>
            <a:r>
              <a:rPr lang="en-US" dirty="0"/>
              <a:t>"firebaseid</a:t>
            </a:r>
            <a:r>
              <a:rPr lang="en-US" dirty="0" smtClean="0"/>
              <a:t>":"zp_SCBhOcVQamGVOkqI-4yjGsU3TH1ABhjpufKiCp2z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 smtClean="0"/>
              <a:t>":  ["</a:t>
            </a:r>
            <a:r>
              <a:rPr lang="en-US" dirty="0"/>
              <a:t>http://myvk.tk/chat</a:t>
            </a:r>
            <a:r>
              <a:rPr lang="en-US" dirty="0" smtClean="0"/>
              <a:t>/"],    "</a:t>
            </a:r>
            <a:r>
              <a:rPr lang="en-US" dirty="0"/>
              <a:t>login":["admin"]</a:t>
            </a:r>
          </a:p>
          <a:p>
            <a:pPr marL="0" indent="0">
              <a:buNone/>
            </a:pPr>
            <a:r>
              <a:rPr lang="en-US" dirty="0"/>
              <a:t>}],</a:t>
            </a:r>
          </a:p>
          <a:p>
            <a:pPr marL="0" indent="0">
              <a:buNone/>
            </a:pPr>
            <a:r>
              <a:rPr lang="en-US" dirty="0"/>
              <a:t>"client</a:t>
            </a:r>
            <a:r>
              <a:rPr lang="en-US" dirty="0" smtClean="0"/>
              <a:t>":</a:t>
            </a:r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 smtClean="0"/>
              <a:t>{"</a:t>
            </a:r>
            <a:r>
              <a:rPr lang="en-US" dirty="0" err="1"/>
              <a:t>url</a:t>
            </a:r>
            <a:r>
              <a:rPr lang="en-US" dirty="0"/>
              <a:t>":"http://myvk.tk/chat</a:t>
            </a:r>
            <a:r>
              <a:rPr lang="en-US" dirty="0" smtClean="0"/>
              <a:t>/", "myLogin</a:t>
            </a:r>
            <a:r>
              <a:rPr lang="en-US" dirty="0"/>
              <a:t>":"</a:t>
            </a:r>
            <a:r>
              <a:rPr lang="en-US" dirty="0" err="1"/>
              <a:t>admin","receiver":"user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pass</a:t>
            </a:r>
            <a:r>
              <a:rPr lang="en-US" dirty="0" err="1" smtClean="0"/>
              <a:t>":“qwerty","</a:t>
            </a:r>
            <a:r>
              <a:rPr lang="en-US" dirty="0" err="1"/>
              <a:t>algorithm":"AES</a:t>
            </a:r>
            <a:r>
              <a:rPr lang="en-US" dirty="0" smtClean="0"/>
              <a:t>"},</a:t>
            </a:r>
          </a:p>
          <a:p>
            <a:pPr marL="0" indent="0">
              <a:buNone/>
            </a:pPr>
            <a:r>
              <a:rPr lang="en-US" dirty="0" smtClean="0"/>
              <a:t>{"</a:t>
            </a:r>
            <a:r>
              <a:rPr lang="en-US" dirty="0" err="1"/>
              <a:t>url</a:t>
            </a:r>
            <a:r>
              <a:rPr lang="en-US" dirty="0"/>
              <a:t>":"http://myvk.tk/chat/","myLogin":"admin","receiver":"</a:t>
            </a:r>
            <a:r>
              <a:rPr lang="en-US" dirty="0" smtClean="0"/>
              <a:t>user1","</a:t>
            </a:r>
            <a:r>
              <a:rPr lang="en-US" dirty="0"/>
              <a:t>pass":"0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algorithm":"AES</a:t>
            </a:r>
            <a:r>
              <a:rPr lang="en-US" dirty="0" smtClean="0"/>
              <a:t>"}]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79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 и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sz="6000" dirty="0" smtClean="0"/>
              <a:t>Требуется </a:t>
            </a:r>
            <a:r>
              <a:rPr lang="en-US" sz="6000" dirty="0" smtClean="0"/>
              <a:t>PHP </a:t>
            </a:r>
            <a:endParaRPr lang="ru-RU" sz="6000" dirty="0" smtClean="0"/>
          </a:p>
          <a:p>
            <a:pPr marL="457200" indent="-457200">
              <a:buAutoNum type="arabicParenR"/>
            </a:pPr>
            <a:endParaRPr lang="ru-RU" sz="6000" dirty="0"/>
          </a:p>
          <a:p>
            <a:pPr marL="457200" indent="-457200">
              <a:buAutoNum type="arabicParenR"/>
            </a:pPr>
            <a:r>
              <a:rPr lang="en-US" sz="6000" dirty="0" err="1" smtClean="0"/>
              <a:t>MySql</a:t>
            </a:r>
            <a:endParaRPr lang="ru-RU" sz="6000" dirty="0" smtClean="0"/>
          </a:p>
          <a:p>
            <a:pPr marL="0" indent="0">
              <a:buNone/>
            </a:pPr>
            <a:r>
              <a:rPr lang="en-US" sz="6000" dirty="0" smtClean="0"/>
              <a:t> </a:t>
            </a:r>
            <a:endParaRPr lang="ru-RU" sz="6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4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Анонимность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Клиент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1)Приложение имеет доступ только к интернету.</a:t>
            </a:r>
          </a:p>
          <a:p>
            <a:pPr marL="0" indent="0">
              <a:buNone/>
            </a:pPr>
            <a:r>
              <a:rPr lang="ru-RU" dirty="0" smtClean="0"/>
              <a:t>2)При регистрации на сервере требуется только </a:t>
            </a:r>
            <a:r>
              <a:rPr lang="en-US" dirty="0" smtClean="0"/>
              <a:t>Login </a:t>
            </a:r>
            <a:r>
              <a:rPr lang="ru-RU" dirty="0" smtClean="0"/>
              <a:t>и </a:t>
            </a:r>
            <a:r>
              <a:rPr lang="en-US" dirty="0" smtClean="0"/>
              <a:t>Password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Сервер</a:t>
            </a:r>
          </a:p>
          <a:p>
            <a:pPr marL="0" indent="0">
              <a:buNone/>
            </a:pPr>
            <a:r>
              <a:rPr lang="ru-RU" dirty="0" smtClean="0"/>
              <a:t>1)Можно зарегистрировать бесплатный хостинг анонимно.</a:t>
            </a:r>
          </a:p>
          <a:p>
            <a:pPr marL="0" indent="0">
              <a:buNone/>
            </a:pPr>
            <a:r>
              <a:rPr lang="ru-RU" dirty="0"/>
              <a:t>Е</a:t>
            </a:r>
            <a:r>
              <a:rPr lang="ru-RU" dirty="0" smtClean="0"/>
              <a:t>сть сервисы предоставляющие почту.</a:t>
            </a:r>
          </a:p>
          <a:p>
            <a:pPr marL="0" indent="0">
              <a:buNone/>
            </a:pPr>
            <a:r>
              <a:rPr lang="ru-RU" dirty="0"/>
              <a:t>Есть сервисы предоставляющие </a:t>
            </a:r>
            <a:r>
              <a:rPr lang="ru-RU" dirty="0" smtClean="0"/>
              <a:t>мобильные номера. </a:t>
            </a:r>
          </a:p>
          <a:p>
            <a:pPr marL="0" indent="0">
              <a:buNone/>
            </a:pPr>
            <a:r>
              <a:rPr lang="ru-RU" dirty="0" smtClean="0"/>
              <a:t>Есть </a:t>
            </a:r>
            <a:r>
              <a:rPr lang="en-US" dirty="0" smtClean="0"/>
              <a:t>Tor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6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Конфиденциальность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 smtClean="0"/>
              <a:t>Сообщения хранятся только на сервере в зашифрованном виде.</a:t>
            </a:r>
          </a:p>
          <a:p>
            <a:pPr marL="457200" indent="-457200">
              <a:buAutoNum type="arabicParenR"/>
            </a:pPr>
            <a:r>
              <a:rPr lang="ru-RU" dirty="0" smtClean="0"/>
              <a:t>Приложение не сохраняет сообщения.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Сохраненные данные в приложении записываются в формате </a:t>
            </a:r>
            <a:r>
              <a:rPr lang="en-US" dirty="0" smtClean="0"/>
              <a:t>JSON </a:t>
            </a:r>
            <a:r>
              <a:rPr lang="ru-RU" dirty="0" smtClean="0"/>
              <a:t>и шифруются </a:t>
            </a:r>
            <a:r>
              <a:rPr lang="en-US" dirty="0" smtClean="0"/>
              <a:t>AES/CBC</a:t>
            </a:r>
            <a:r>
              <a:rPr lang="ru-RU" dirty="0" smtClean="0"/>
              <a:t>  с 128 битным ключом.</a:t>
            </a:r>
          </a:p>
          <a:p>
            <a:pPr marL="457200" indent="-457200">
              <a:buAutoNum type="arabicParenR"/>
            </a:pPr>
            <a:r>
              <a:rPr lang="ru-RU" dirty="0" smtClean="0"/>
              <a:t>В любой момент один из собеседников может удалить всю переписку.</a:t>
            </a:r>
          </a:p>
          <a:p>
            <a:pPr marL="457200" indent="-457200">
              <a:buAutoNum type="arabicParenR"/>
            </a:pPr>
            <a:r>
              <a:rPr lang="ru-RU" dirty="0" smtClean="0"/>
              <a:t>Пользователи могут выбирать разные режимы шифрования сообщений.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98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731" y="2491725"/>
            <a:ext cx="9404723" cy="1400530"/>
          </a:xfrm>
        </p:spPr>
        <p:txBody>
          <a:bodyPr/>
          <a:lstStyle/>
          <a:p>
            <a:pPr algn="ctr"/>
            <a:r>
              <a:rPr lang="ru-RU" sz="6000" dirty="0" smtClean="0"/>
              <a:t>Конец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068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177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    Limbo “P2P” chat</vt:lpstr>
      <vt:lpstr>Авторизация</vt:lpstr>
      <vt:lpstr>Сервер и требования</vt:lpstr>
      <vt:lpstr>Анонимность </vt:lpstr>
      <vt:lpstr>Конфиденциальность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Limbo “P2P” chat</dc:title>
  <dc:creator>Serg</dc:creator>
  <cp:lastModifiedBy>Serg</cp:lastModifiedBy>
  <cp:revision>5</cp:revision>
  <dcterms:created xsi:type="dcterms:W3CDTF">2018-05-11T22:15:53Z</dcterms:created>
  <dcterms:modified xsi:type="dcterms:W3CDTF">2018-05-11T22:58:14Z</dcterms:modified>
</cp:coreProperties>
</file>