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ПР6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Аюбов с пр-21.102</a:t>
            </a:r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655A-EF18-73A6-92FD-F2E239C4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Следствие ведут колобки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2EFB-C7A8-3685-3AE0-D359F77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2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Ион</vt:lpstr>
      <vt:lpstr>Для ПР6</vt:lpstr>
      <vt:lpstr>Следствие ведут колобки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5</cp:revision>
  <dcterms:created xsi:type="dcterms:W3CDTF">2023-04-06T15:37:18Z</dcterms:created>
  <dcterms:modified xsi:type="dcterms:W3CDTF">2023-04-06T15:41:09Z</dcterms:modified>
</cp:coreProperties>
</file>