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C28DA-ABB8-C522-5575-BF9C09B8B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44DE38-0FC6-792B-52CE-DC8EFA4F1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7683A-78F8-D915-30FA-C760DA12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0F74C5-5EF8-474C-52AF-44423656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FEC03-BDF6-4C8E-8DA3-8CA432B2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4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99C41-5EFE-B292-4764-20162994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F0BA76-6550-BEC5-16EA-4DF6C69A2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1196E-6D9B-0D05-A95E-3E1338C1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4D239-8CEB-F6FC-3C9E-1267C31B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C987B-95B9-A22A-1717-9619C3B2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97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C22BEE-44F3-04F9-53E5-C091A03CD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EFA731-E67B-E798-351E-CB61EF46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A4ABBC-A5CC-38C9-E6A5-9AFFA6BA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463EF-F936-B7C1-949E-288E0474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B386F8-A1ED-B63B-2D97-2F01EC05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11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C0AFB-83CF-4AA1-BB90-F4E1F070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B1DA04-8543-E23B-0C63-A914589B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77A98-5EED-7B1C-735B-3CDE7408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8E5489-E606-DA1A-0E43-897DC225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462F02-4394-2AE5-D655-F616AE5A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1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2B097-E2D2-EAAC-7E96-12A83B6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8861AD-523B-1B76-80E6-35BEA194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D5416A-B5BF-E1EE-3039-F4F0E7D8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7FA0B-BC59-8EF3-29D9-B9FA49F9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99C021-63CF-E29A-0F06-551E0909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60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E5AB-5D83-28DC-7EA1-F7D82550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65560-226A-7DB9-3420-2AD964ACC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19C490-3531-0EA2-BCE8-2AC53D68B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267EF0-FBBE-7210-9066-B52DC320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BD1826-C1A8-9681-8F97-8128043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90813B-528F-9CC3-DB8E-BB7CCDA5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AA709-687A-FA4A-C9BB-D232E332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554306-B4E2-79ED-8454-46D54EDBC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4F8571-4981-9755-D873-F8CE4B51C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FC9A8E-BE3D-9FC5-DDD0-4AAF5A02F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3AB48F-29A7-68C5-0EE5-81A41C1E4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492C16-593E-EC15-86A2-FB531A7F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326EE1-90B6-D09B-2734-2EA4E688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DA39C0-93AA-CE30-C6A6-E688DF46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37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D5100-7CE7-914F-7B61-DEFEAFF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265F56-892A-857E-7424-E3BDEAA7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05D844-11C2-4109-294C-1EADC6EC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AA2957-32FB-EC4B-AA58-CCD4412B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79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201121-6AAF-F32C-9B01-24D2F8AD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1EADFB-A3F6-27F9-26FC-21A8B25B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FC3B4-5FD1-7924-6907-151F218F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95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FDFBD-F788-1FF4-C1DC-3901FAED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9706F-0D89-D4BD-03D3-85738346C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E4C207-2DCF-1D2F-3A58-804F4017F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3A317D-A57A-BED8-2DD8-297155D3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04AA3B-3522-380A-83B9-F8E3211A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76643E-3637-70E3-F19C-30B5F4F1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86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A3C42-7EA7-B523-4BC7-942FE1F5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C7B389-5FA5-8C2D-5292-58ECC5B53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97A1AF-67D4-58C3-6630-87D874510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9311BE-5B2A-B89F-EA08-55012FC4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9296E9-0795-330D-C4AE-9A6072BF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EB83D6-2C8B-1776-F40B-78692F4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90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05272-A2A5-B101-D8DF-3FE3F1EB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4C1B6A-575F-68FD-E1C5-65BCE2A7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D92455-EAC8-9A3F-B493-51243E5B3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2E3EE-0875-EA59-658A-42D664954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5D7775-D8EB-BC4B-5574-69D9D2F2E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92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E68BF-F17C-B693-44AA-B59F23C9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52E6E-277E-6F2E-90E2-F8662BC18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6420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Аюбов</dc:creator>
  <cp:lastModifiedBy>Сергей Аюбов</cp:lastModifiedBy>
  <cp:revision>1</cp:revision>
  <dcterms:created xsi:type="dcterms:W3CDTF">2023-04-06T15:37:18Z</dcterms:created>
  <dcterms:modified xsi:type="dcterms:W3CDTF">2023-04-06T15:37:21Z</dcterms:modified>
</cp:coreProperties>
</file>