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0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25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2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6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27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0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39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4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2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9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4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E68BF-F17C-B693-44AA-B59F23C9A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Для ПР6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52E6E-277E-6F2E-90E2-F8662BC18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Аюбов с пр-21.102</a:t>
            </a:r>
          </a:p>
        </p:txBody>
      </p:sp>
    </p:spTree>
    <p:extLst>
      <p:ext uri="{BB962C8B-B14F-4D97-AF65-F5344CB8AC3E}">
        <p14:creationId xmlns:p14="http://schemas.microsoft.com/office/powerpoint/2010/main" val="360064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8655A-EF18-73A6-92FD-F2E239C4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Следствие ведут колобки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C2EFB-C7A8-3685-3AE0-D359F776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Год - 1986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87C136-8BD4-564D-3C8A-63735AEF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687523"/>
            <a:ext cx="4813777" cy="36370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0A76F3-C2E4-C713-4A85-A92A5B118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72" y="1670384"/>
            <a:ext cx="3957053" cy="29677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905253-DCFE-BAF7-2AA8-F37FC862E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79" y="3038400"/>
            <a:ext cx="5709143" cy="32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2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A550D-38F0-D048-3EF9-82B1FAC1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Ух ты, говорящая рыба!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6D669-196F-563F-7056-03C35509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71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17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Для ПР6</vt:lpstr>
      <vt:lpstr>Следствие ведут колобки</vt:lpstr>
      <vt:lpstr>Ух ты, говорящая рыба!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Аюбов</dc:creator>
  <cp:lastModifiedBy>Сергей Аюбов</cp:lastModifiedBy>
  <cp:revision>9</cp:revision>
  <dcterms:created xsi:type="dcterms:W3CDTF">2023-04-06T15:37:18Z</dcterms:created>
  <dcterms:modified xsi:type="dcterms:W3CDTF">2023-04-06T15:45:50Z</dcterms:modified>
</cp:coreProperties>
</file>