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- 1986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7C136-8BD4-564D-3C8A-63735AEF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7523"/>
            <a:ext cx="4813777" cy="3637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A76F3-C2E4-C713-4A85-A92A5B11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72" y="1670384"/>
            <a:ext cx="3957053" cy="296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905253-DCFE-BAF7-2AA8-F37FC862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038400"/>
            <a:ext cx="5709143" cy="32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550D-38F0-D048-3EF9-82B1FAC1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Ух ты, говорящая рыба!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6D669-196F-563F-7056-03C3550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 - 1983</a:t>
            </a:r>
          </a:p>
        </p:txBody>
      </p:sp>
    </p:spTree>
    <p:extLst>
      <p:ext uri="{BB962C8B-B14F-4D97-AF65-F5344CB8AC3E}">
        <p14:creationId xmlns:p14="http://schemas.microsoft.com/office/powerpoint/2010/main" val="105917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20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  <vt:lpstr>Ух ты, говорящая рыба!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10</cp:revision>
  <dcterms:created xsi:type="dcterms:W3CDTF">2023-04-06T15:37:18Z</dcterms:created>
  <dcterms:modified xsi:type="dcterms:W3CDTF">2023-04-06T15:46:36Z</dcterms:modified>
</cp:coreProperties>
</file>