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7C136-8BD4-564D-3C8A-63735AEF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7523"/>
            <a:ext cx="4813777" cy="3637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A76F3-C2E4-C713-4A85-A92A5B11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72" y="1670384"/>
            <a:ext cx="3957053" cy="296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05253-DCFE-BAF7-2AA8-F37FC862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038400"/>
            <a:ext cx="5709143" cy="32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550D-38F0-D048-3EF9-82B1FAC1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Ух ты, говорящая рыба!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6D669-196F-563F-7056-03C3550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 - 1983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B053E-CA07-57BE-F2BB-FED8B1158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2637588"/>
            <a:ext cx="5416216" cy="36108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8CD96-CCA2-C330-E9F3-45EE31285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1971"/>
            <a:ext cx="4265408" cy="34123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37A1B2-1ABA-96FC-FF9F-E090E421E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359493"/>
            <a:ext cx="4427621" cy="3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FAC053-3A7C-5843-8D04-0DA19061143F}"/>
              </a:ext>
            </a:extLst>
          </p:cNvPr>
          <p:cNvSpPr/>
          <p:nvPr/>
        </p:nvSpPr>
        <p:spPr>
          <a:xfrm>
            <a:off x="1814218" y="2551837"/>
            <a:ext cx="85635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Внимание!!!</a:t>
            </a:r>
            <a:b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</a:b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95486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  <vt:lpstr>Ух ты, говорящая рыба!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12</cp:revision>
  <dcterms:created xsi:type="dcterms:W3CDTF">2023-04-06T15:37:18Z</dcterms:created>
  <dcterms:modified xsi:type="dcterms:W3CDTF">2023-04-06T15:51:01Z</dcterms:modified>
</cp:coreProperties>
</file>