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3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20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225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12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16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27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0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5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39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4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2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9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9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D7FAAD-09BD-4609-B56C-FE6BFD6EF5C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2A41-F7E2-4963-B247-CAF0A7826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46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E68BF-F17C-B693-44AA-B59F23C9A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Для ПР6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52E6E-277E-6F2E-90E2-F8662BC18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Аюбов с пр-21.102</a:t>
            </a:r>
          </a:p>
        </p:txBody>
      </p:sp>
    </p:spTree>
    <p:extLst>
      <p:ext uri="{BB962C8B-B14F-4D97-AF65-F5344CB8AC3E}">
        <p14:creationId xmlns:p14="http://schemas.microsoft.com/office/powerpoint/2010/main" val="360064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8655A-EF18-73A6-92FD-F2E239C4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Следствие ведут колобки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0C2EFB-C7A8-3685-3AE0-D359F776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Год - 1986</a:t>
            </a:r>
          </a:p>
        </p:txBody>
      </p:sp>
    </p:spTree>
    <p:extLst>
      <p:ext uri="{BB962C8B-B14F-4D97-AF65-F5344CB8AC3E}">
        <p14:creationId xmlns:p14="http://schemas.microsoft.com/office/powerpoint/2010/main" val="2752828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Ион</vt:lpstr>
      <vt:lpstr>Для ПР6</vt:lpstr>
      <vt:lpstr>Следствие ведут колобки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Аюбов</dc:creator>
  <cp:lastModifiedBy>Сергей Аюбов</cp:lastModifiedBy>
  <cp:revision>6</cp:revision>
  <dcterms:created xsi:type="dcterms:W3CDTF">2023-04-06T15:37:18Z</dcterms:created>
  <dcterms:modified xsi:type="dcterms:W3CDTF">2023-04-06T15:41:41Z</dcterms:modified>
</cp:coreProperties>
</file>