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3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200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2252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128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163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827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83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40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59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39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34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2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5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98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96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746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E68BF-F17C-B693-44AA-B59F23C9A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Для ПР6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052E6E-277E-6F2E-90E2-F8662BC183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Аюбов с пр-21.102</a:t>
            </a:r>
          </a:p>
        </p:txBody>
      </p:sp>
    </p:spTree>
    <p:extLst>
      <p:ext uri="{BB962C8B-B14F-4D97-AF65-F5344CB8AC3E}">
        <p14:creationId xmlns:p14="http://schemas.microsoft.com/office/powerpoint/2010/main" val="360064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E8655A-EF18-73A6-92FD-F2E239C4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0C2EFB-C7A8-3685-3AE0-D359F7760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828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Ион</vt:lpstr>
      <vt:lpstr>Для ПР6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Аюбов</dc:creator>
  <cp:lastModifiedBy>Сергей Аюбов</cp:lastModifiedBy>
  <cp:revision>4</cp:revision>
  <dcterms:created xsi:type="dcterms:W3CDTF">2023-04-06T15:37:18Z</dcterms:created>
  <dcterms:modified xsi:type="dcterms:W3CDTF">2023-04-06T15:40:12Z</dcterms:modified>
</cp:coreProperties>
</file>