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7C136-8BD4-564D-3C8A-63735AEF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7523"/>
            <a:ext cx="4813777" cy="3637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A76F3-C2E4-C713-4A85-A92A5B11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72" y="1670384"/>
            <a:ext cx="3957053" cy="296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05253-DCFE-BAF7-2AA8-F37FC862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038400"/>
            <a:ext cx="5709143" cy="32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550D-38F0-D048-3EF9-82B1FAC1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6D669-196F-563F-7056-03C3550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11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8</cp:revision>
  <dcterms:created xsi:type="dcterms:W3CDTF">2023-04-06T15:37:18Z</dcterms:created>
  <dcterms:modified xsi:type="dcterms:W3CDTF">2023-04-06T15:45:03Z</dcterms:modified>
</cp:coreProperties>
</file>