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2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6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9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Ион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2</cp:revision>
  <dcterms:created xsi:type="dcterms:W3CDTF">2023-04-06T15:37:18Z</dcterms:created>
  <dcterms:modified xsi:type="dcterms:W3CDTF">2023-04-06T15:38:31Z</dcterms:modified>
</cp:coreProperties>
</file>