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0"/>
  </p:notesMasterIdLst>
  <p:sldIdLst>
    <p:sldId id="257" r:id="rId2"/>
    <p:sldId id="258" r:id="rId3"/>
    <p:sldId id="259" r:id="rId4"/>
    <p:sldId id="261" r:id="rId5"/>
    <p:sldId id="262" r:id="rId6"/>
    <p:sldId id="260" r:id="rId7"/>
    <p:sldId id="263" r:id="rId8"/>
    <p:sldId id="264" r:id="rId9"/>
  </p:sldIdLst>
  <p:sldSz cx="12192000" cy="6858000"/>
  <p:notesSz cx="6858000" cy="9144000"/>
  <p:photoAlbum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32630-400C-4F57-B6A7-1BE87369CA8D}" type="datetimeFigureOut">
              <a:rPr lang="ru-RU" smtClean="0"/>
              <a:t>21.12.2015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13BB4-584E-4807-A263-5C7E87476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791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13BB4-584E-4807-A263-5C7E874766E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186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13BB4-584E-4807-A263-5C7E874766E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02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13BB4-584E-4807-A263-5C7E874766E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80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EAFD-DBB2-4EBF-BAE5-37A790D8C804}" type="datetimeFigureOut">
              <a:rPr lang="ru-RU" smtClean="0"/>
              <a:t>21.12.2015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E071-7719-4C16-9283-817FC827A0B1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95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EAFD-DBB2-4EBF-BAE5-37A790D8C804}" type="datetimeFigureOut">
              <a:rPr lang="ru-RU" smtClean="0"/>
              <a:t>21.12.2015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E071-7719-4C16-9283-817FC827A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566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EAFD-DBB2-4EBF-BAE5-37A790D8C804}" type="datetimeFigureOut">
              <a:rPr lang="ru-RU" smtClean="0"/>
              <a:t>21.12.2015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E071-7719-4C16-9283-817FC827A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657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EAFD-DBB2-4EBF-BAE5-37A790D8C804}" type="datetimeFigureOut">
              <a:rPr lang="ru-RU" smtClean="0"/>
              <a:t>21.12.2015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E071-7719-4C16-9283-817FC827A0B1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6759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EAFD-DBB2-4EBF-BAE5-37A790D8C804}" type="datetimeFigureOut">
              <a:rPr lang="ru-RU" smtClean="0"/>
              <a:t>21.12.2015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E071-7719-4C16-9283-817FC827A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578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EAFD-DBB2-4EBF-BAE5-37A790D8C804}" type="datetimeFigureOut">
              <a:rPr lang="ru-RU" smtClean="0"/>
              <a:t>21.12.2015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E071-7719-4C16-9283-817FC827A0B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9662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EAFD-DBB2-4EBF-BAE5-37A790D8C804}" type="datetimeFigureOut">
              <a:rPr lang="ru-RU" smtClean="0"/>
              <a:t>21.12.2015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E071-7719-4C16-9283-817FC827A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040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EAFD-DBB2-4EBF-BAE5-37A790D8C804}" type="datetimeFigureOut">
              <a:rPr lang="ru-RU" smtClean="0"/>
              <a:t>21.12.2015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E071-7719-4C16-9283-817FC827A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863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EAFD-DBB2-4EBF-BAE5-37A790D8C804}" type="datetimeFigureOut">
              <a:rPr lang="ru-RU" smtClean="0"/>
              <a:t>21.12.2015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E071-7719-4C16-9283-817FC827A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71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EAFD-DBB2-4EBF-BAE5-37A790D8C804}" type="datetimeFigureOut">
              <a:rPr lang="ru-RU" smtClean="0"/>
              <a:t>21.12.2015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E071-7719-4C16-9283-817FC827A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60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EAFD-DBB2-4EBF-BAE5-37A790D8C804}" type="datetimeFigureOut">
              <a:rPr lang="ru-RU" smtClean="0"/>
              <a:t>21.12.2015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E071-7719-4C16-9283-817FC827A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07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EAFD-DBB2-4EBF-BAE5-37A790D8C804}" type="datetimeFigureOut">
              <a:rPr lang="ru-RU" smtClean="0"/>
              <a:t>21.12.2015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E071-7719-4C16-9283-817FC827A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75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EAFD-DBB2-4EBF-BAE5-37A790D8C804}" type="datetimeFigureOut">
              <a:rPr lang="ru-RU" smtClean="0"/>
              <a:t>21.12.2015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E071-7719-4C16-9283-817FC827A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39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EAFD-DBB2-4EBF-BAE5-37A790D8C804}" type="datetimeFigureOut">
              <a:rPr lang="ru-RU" smtClean="0"/>
              <a:t>21.12.2015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E071-7719-4C16-9283-817FC827A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01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EAFD-DBB2-4EBF-BAE5-37A790D8C804}" type="datetimeFigureOut">
              <a:rPr lang="ru-RU" smtClean="0"/>
              <a:t>21.12.2015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E071-7719-4C16-9283-817FC827A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62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EAFD-DBB2-4EBF-BAE5-37A790D8C804}" type="datetimeFigureOut">
              <a:rPr lang="ru-RU" smtClean="0"/>
              <a:t>21.12.2015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E071-7719-4C16-9283-817FC827A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51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EAFD-DBB2-4EBF-BAE5-37A790D8C804}" type="datetimeFigureOut">
              <a:rPr lang="ru-RU" smtClean="0"/>
              <a:t>21.12.2015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E071-7719-4C16-9283-817FC827A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70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262EAFD-DBB2-4EBF-BAE5-37A790D8C804}" type="datetimeFigureOut">
              <a:rPr lang="ru-RU" smtClean="0"/>
              <a:t>21.12.2015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389E071-7719-4C16-9283-817FC827A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326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gif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jpg"/><Relationship Id="rId3" Type="http://schemas.openxmlformats.org/officeDocument/2006/relationships/image" Target="../media/image29.jpe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jpg"/><Relationship Id="rId5" Type="http://schemas.openxmlformats.org/officeDocument/2006/relationships/image" Target="../media/image31.jpg"/><Relationship Id="rId15" Type="http://schemas.openxmlformats.org/officeDocument/2006/relationships/image" Target="../media/image41.jp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jpeg"/><Relationship Id="rId14" Type="http://schemas.openxmlformats.org/officeDocument/2006/relationships/image" Target="../media/image4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amole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40762" y="238317"/>
            <a:ext cx="3626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 smtClean="0">
                <a:solidFill>
                  <a:srgbClr val="FF0000"/>
                </a:solidFill>
                <a:cs typeface="Aharoni" panose="02010803020104030203" pitchFamily="2" charset="-79"/>
              </a:rPr>
              <a:t>AirBooking</a:t>
            </a:r>
            <a:endParaRPr lang="ru-RU" sz="4800" b="1" dirty="0">
              <a:solidFill>
                <a:srgbClr val="FF0000"/>
              </a:solidFill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57094" y="4781006"/>
            <a:ext cx="50962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Kovalchuk </a:t>
            </a:r>
            <a:r>
              <a:rPr lang="en-US" sz="4800" b="1" dirty="0" err="1" smtClean="0">
                <a:solidFill>
                  <a:srgbClr val="FF0000"/>
                </a:solidFill>
              </a:rPr>
              <a:t>Serhii</a:t>
            </a:r>
            <a:endParaRPr lang="ru-RU" sz="4800" b="1" dirty="0">
              <a:solidFill>
                <a:srgbClr val="FF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145" y="100446"/>
            <a:ext cx="3345873" cy="167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5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8" y="124691"/>
            <a:ext cx="3075707" cy="2144032"/>
          </a:xfrm>
          <a:prstGeom prst="rect">
            <a:avLst/>
          </a:prstGeom>
        </p:spPr>
      </p:pic>
      <p:sp>
        <p:nvSpPr>
          <p:cNvPr id="4" name="Стрелка вверх 3"/>
          <p:cNvSpPr/>
          <p:nvPr/>
        </p:nvSpPr>
        <p:spPr>
          <a:xfrm>
            <a:off x="817416" y="2424545"/>
            <a:ext cx="415636" cy="55418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8" y="2729345"/>
            <a:ext cx="1856509" cy="1787236"/>
          </a:xfrm>
          <a:prstGeom prst="rect">
            <a:avLst/>
          </a:prstGeom>
        </p:spPr>
      </p:pic>
      <p:sp>
        <p:nvSpPr>
          <p:cNvPr id="7" name="Стрелка вниз 6"/>
          <p:cNvSpPr/>
          <p:nvPr/>
        </p:nvSpPr>
        <p:spPr>
          <a:xfrm>
            <a:off x="1537849" y="2424545"/>
            <a:ext cx="401781" cy="6096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низ 7"/>
          <p:cNvSpPr/>
          <p:nvPr/>
        </p:nvSpPr>
        <p:spPr>
          <a:xfrm>
            <a:off x="1039092" y="4516581"/>
            <a:ext cx="484906" cy="692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>
            <a:off x="3009532" y="5637181"/>
            <a:ext cx="714216" cy="400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верх 14"/>
          <p:cNvSpPr/>
          <p:nvPr/>
        </p:nvSpPr>
        <p:spPr>
          <a:xfrm>
            <a:off x="4987640" y="4682820"/>
            <a:ext cx="457200" cy="6902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754" y="2554119"/>
            <a:ext cx="3344656" cy="1981199"/>
          </a:xfrm>
          <a:prstGeom prst="rect">
            <a:avLst/>
          </a:prstGeom>
        </p:spPr>
      </p:pic>
      <p:sp>
        <p:nvSpPr>
          <p:cNvPr id="17" name="Стрелка углом 16"/>
          <p:cNvSpPr/>
          <p:nvPr/>
        </p:nvSpPr>
        <p:spPr>
          <a:xfrm flipH="1">
            <a:off x="3366640" y="1822446"/>
            <a:ext cx="1496303" cy="6021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154" y="868746"/>
            <a:ext cx="922485" cy="953700"/>
          </a:xfrm>
          <a:prstGeom prst="rect">
            <a:avLst/>
          </a:prstGeom>
        </p:spPr>
      </p:pic>
      <p:sp>
        <p:nvSpPr>
          <p:cNvPr id="19" name="Стрелка углом 18"/>
          <p:cNvSpPr/>
          <p:nvPr/>
        </p:nvSpPr>
        <p:spPr>
          <a:xfrm rot="5400000">
            <a:off x="3850218" y="-209175"/>
            <a:ext cx="2274844" cy="299259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990" y="401782"/>
            <a:ext cx="1663556" cy="1551001"/>
          </a:xfrm>
          <a:prstGeom prst="rect">
            <a:avLst/>
          </a:prstGeom>
        </p:spPr>
      </p:pic>
      <p:sp>
        <p:nvSpPr>
          <p:cNvPr id="21" name="Стрелка вправо 20"/>
          <p:cNvSpPr/>
          <p:nvPr/>
        </p:nvSpPr>
        <p:spPr>
          <a:xfrm>
            <a:off x="7259782" y="3359726"/>
            <a:ext cx="748145" cy="526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328" y="2832402"/>
            <a:ext cx="2022753" cy="158111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974" y="5575659"/>
            <a:ext cx="1914215" cy="593407"/>
          </a:xfrm>
          <a:prstGeom prst="rect">
            <a:avLst/>
          </a:prstGeom>
        </p:spPr>
      </p:pic>
      <p:sp>
        <p:nvSpPr>
          <p:cNvPr id="6" name="Стрелка вверх 5"/>
          <p:cNvSpPr/>
          <p:nvPr/>
        </p:nvSpPr>
        <p:spPr>
          <a:xfrm>
            <a:off x="9518469" y="2268723"/>
            <a:ext cx="304800" cy="4606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002" y="98463"/>
            <a:ext cx="3073461" cy="2048974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6" y="5318958"/>
            <a:ext cx="2556929" cy="98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28483" y="2638647"/>
            <a:ext cx="25907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Customer</a:t>
            </a:r>
            <a:endParaRPr lang="ru-RU" sz="4000" b="1" dirty="0">
              <a:solidFill>
                <a:srgbClr val="FF0000"/>
              </a:solidFill>
            </a:endParaRPr>
          </a:p>
        </p:txBody>
      </p:sp>
      <p:sp>
        <p:nvSpPr>
          <p:cNvPr id="10" name="Стрелка вправо 9"/>
          <p:cNvSpPr/>
          <p:nvPr/>
        </p:nvSpPr>
        <p:spPr>
          <a:xfrm>
            <a:off x="6640804" y="2789552"/>
            <a:ext cx="805023" cy="36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7445828" y="2597007"/>
            <a:ext cx="4415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r>
              <a:rPr lang="en-US" sz="2400" b="1" dirty="0" smtClean="0"/>
              <a:t>ook available </a:t>
            </a:r>
          </a:p>
          <a:p>
            <a:r>
              <a:rPr lang="en-US" sz="2400" b="1" dirty="0" smtClean="0"/>
              <a:t>tickets without registration</a:t>
            </a:r>
            <a:endParaRPr lang="ru-RU" sz="2400" b="1" dirty="0"/>
          </a:p>
        </p:txBody>
      </p:sp>
      <p:sp>
        <p:nvSpPr>
          <p:cNvPr id="12" name="Стрелка вниз 11"/>
          <p:cNvSpPr/>
          <p:nvPr/>
        </p:nvSpPr>
        <p:spPr>
          <a:xfrm>
            <a:off x="4964938" y="3536868"/>
            <a:ext cx="396771" cy="5896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2745447" y="4270879"/>
            <a:ext cx="5232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See total price of selected tickets </a:t>
            </a:r>
            <a:endParaRPr lang="ru-RU" sz="2400" b="1" dirty="0"/>
          </a:p>
        </p:txBody>
      </p:sp>
      <p:sp>
        <p:nvSpPr>
          <p:cNvPr id="16" name="Стрелка вверх 15"/>
          <p:cNvSpPr/>
          <p:nvPr/>
        </p:nvSpPr>
        <p:spPr>
          <a:xfrm>
            <a:off x="4948575" y="1820096"/>
            <a:ext cx="413134" cy="6789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3788140" y="475448"/>
            <a:ext cx="2542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Add and remove tickets from a cart</a:t>
            </a:r>
            <a:endParaRPr lang="ru-RU" sz="2400" b="1" dirty="0"/>
          </a:p>
        </p:txBody>
      </p:sp>
      <p:sp>
        <p:nvSpPr>
          <p:cNvPr id="18" name="Стрелка влево 17"/>
          <p:cNvSpPr/>
          <p:nvPr/>
        </p:nvSpPr>
        <p:spPr>
          <a:xfrm>
            <a:off x="2911289" y="2828349"/>
            <a:ext cx="695646" cy="3284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222464" y="2761757"/>
            <a:ext cx="2688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Search tickets 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146" y="47146"/>
            <a:ext cx="1865811" cy="130781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90" y="3858791"/>
            <a:ext cx="2368305" cy="165517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74" y="424221"/>
            <a:ext cx="2072821" cy="14672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470" y="4197970"/>
            <a:ext cx="2603987" cy="160128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600896"/>
            <a:ext cx="1154405" cy="1113405"/>
          </a:xfrm>
          <a:prstGeom prst="rect">
            <a:avLst/>
          </a:prstGeom>
        </p:spPr>
      </p:pic>
      <p:sp>
        <p:nvSpPr>
          <p:cNvPr id="6" name="Стрелка углом 5"/>
          <p:cNvSpPr/>
          <p:nvPr/>
        </p:nvSpPr>
        <p:spPr>
          <a:xfrm>
            <a:off x="6331041" y="1891998"/>
            <a:ext cx="1005409" cy="70500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37568" y="1602539"/>
            <a:ext cx="33409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Have an account on </a:t>
            </a:r>
          </a:p>
          <a:p>
            <a:r>
              <a:rPr lang="en-US" sz="2400" b="1" dirty="0" smtClean="0"/>
              <a:t>the Website</a:t>
            </a:r>
            <a:endParaRPr lang="ru-RU" sz="2400" b="1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130" y="4803378"/>
            <a:ext cx="1849869" cy="176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03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 flipH="1">
            <a:off x="7445829" y="2377440"/>
            <a:ext cx="43542" cy="8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Стрелка углом 6"/>
          <p:cNvSpPr/>
          <p:nvPr/>
        </p:nvSpPr>
        <p:spPr>
          <a:xfrm>
            <a:off x="6866288" y="692079"/>
            <a:ext cx="957943" cy="78377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94467" y="345851"/>
            <a:ext cx="27334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I can edit a</a:t>
            </a:r>
          </a:p>
          <a:p>
            <a:r>
              <a:rPr lang="en-US" sz="3600" b="1" dirty="0" smtClean="0"/>
              <a:t>timetable</a:t>
            </a:r>
            <a:endParaRPr lang="ru-RU" sz="3600" b="1" dirty="0"/>
          </a:p>
        </p:txBody>
      </p:sp>
      <p:sp>
        <p:nvSpPr>
          <p:cNvPr id="10" name="Стрелка вниз 9"/>
          <p:cNvSpPr/>
          <p:nvPr/>
        </p:nvSpPr>
        <p:spPr>
          <a:xfrm>
            <a:off x="4790547" y="4530176"/>
            <a:ext cx="287382" cy="592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830761" y="5207725"/>
            <a:ext cx="70214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	Change status </a:t>
            </a:r>
            <a:r>
              <a:rPr lang="en-US" sz="3200" b="1" dirty="0"/>
              <a:t>all booked </a:t>
            </a:r>
            <a:endParaRPr lang="en-US" sz="3200" b="1" dirty="0" smtClean="0"/>
          </a:p>
          <a:p>
            <a:r>
              <a:rPr lang="en-US" sz="3200" b="1" dirty="0" smtClean="0"/>
              <a:t>tickets </a:t>
            </a:r>
            <a:r>
              <a:rPr lang="en-US" sz="3200" b="1" dirty="0"/>
              <a:t>more than three days ago </a:t>
            </a:r>
            <a:endParaRPr lang="ru-RU" sz="3200" b="1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668" y="5650444"/>
            <a:ext cx="1269240" cy="112821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504" y="5746334"/>
            <a:ext cx="950074" cy="78800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144" y="579079"/>
            <a:ext cx="962483" cy="8605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18769" y="1377978"/>
            <a:ext cx="3506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H</a:t>
            </a:r>
            <a:r>
              <a:rPr lang="en-US" sz="3600" b="1" dirty="0" smtClean="0"/>
              <a:t>ave an</a:t>
            </a:r>
          </a:p>
          <a:p>
            <a:r>
              <a:rPr lang="en-US" sz="3600" b="1" dirty="0"/>
              <a:t>a</a:t>
            </a:r>
            <a:r>
              <a:rPr lang="en-US" sz="3600" b="1" dirty="0" smtClean="0"/>
              <a:t>ccount </a:t>
            </a:r>
            <a:r>
              <a:rPr lang="ru-RU" sz="3600" b="1" dirty="0" smtClean="0"/>
              <a:t/>
            </a:r>
            <a:br>
              <a:rPr lang="ru-RU" sz="3600" b="1" dirty="0" smtClean="0"/>
            </a:br>
            <a:r>
              <a:rPr lang="en-US" sz="3600" b="1" dirty="0" smtClean="0"/>
              <a:t>on the</a:t>
            </a:r>
          </a:p>
          <a:p>
            <a:r>
              <a:rPr lang="en-US" sz="3600" b="1" dirty="0" smtClean="0"/>
              <a:t>website</a:t>
            </a:r>
            <a:endParaRPr lang="ru-RU" sz="3600" b="1" dirty="0"/>
          </a:p>
        </p:txBody>
      </p:sp>
      <p:sp>
        <p:nvSpPr>
          <p:cNvPr id="21" name="Стрелка влево 20"/>
          <p:cNvSpPr/>
          <p:nvPr/>
        </p:nvSpPr>
        <p:spPr>
          <a:xfrm>
            <a:off x="2457163" y="2472251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44" y="3646257"/>
            <a:ext cx="2475051" cy="2027637"/>
          </a:xfrm>
          <a:prstGeom prst="rect">
            <a:avLst/>
          </a:prstGeom>
        </p:spPr>
      </p:pic>
      <p:sp>
        <p:nvSpPr>
          <p:cNvPr id="23" name="Стрелка вправо 22"/>
          <p:cNvSpPr/>
          <p:nvPr/>
        </p:nvSpPr>
        <p:spPr>
          <a:xfrm>
            <a:off x="7745702" y="3317776"/>
            <a:ext cx="674916" cy="339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8656320" y="2859780"/>
            <a:ext cx="2494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I can add </a:t>
            </a:r>
          </a:p>
          <a:p>
            <a:r>
              <a:rPr lang="en-US" sz="3600" b="1" dirty="0" smtClean="0"/>
              <a:t>	flights</a:t>
            </a:r>
            <a:endParaRPr lang="ru-RU" sz="3600" b="1" dirty="0"/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671" y="4101986"/>
            <a:ext cx="2275513" cy="987259"/>
          </a:xfrm>
          <a:prstGeom prst="rect">
            <a:avLst/>
          </a:prstGeom>
        </p:spPr>
      </p:pic>
      <p:sp>
        <p:nvSpPr>
          <p:cNvPr id="28" name="Стрелка вправо 27"/>
          <p:cNvSpPr/>
          <p:nvPr/>
        </p:nvSpPr>
        <p:spPr>
          <a:xfrm>
            <a:off x="7745702" y="2144034"/>
            <a:ext cx="674916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8436381" y="1546179"/>
            <a:ext cx="31758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I can remove</a:t>
            </a:r>
          </a:p>
          <a:p>
            <a:r>
              <a:rPr lang="en-US" sz="3600" b="1" dirty="0" smtClean="0"/>
              <a:t>	flights</a:t>
            </a:r>
            <a:endParaRPr lang="ru-RU" sz="3600" b="1" dirty="0"/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277" y="2104740"/>
            <a:ext cx="887643" cy="8876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461" y="1599640"/>
            <a:ext cx="4109878" cy="280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7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2" y="124691"/>
            <a:ext cx="3990109" cy="2432050"/>
          </a:xfrm>
          <a:prstGeom prst="rect">
            <a:avLst/>
          </a:prstGeom>
        </p:spPr>
      </p:pic>
      <p:sp>
        <p:nvSpPr>
          <p:cNvPr id="3" name="Стрелка вправо 2"/>
          <p:cNvSpPr/>
          <p:nvPr/>
        </p:nvSpPr>
        <p:spPr>
          <a:xfrm>
            <a:off x="4294909" y="313354"/>
            <a:ext cx="665017" cy="318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167744" y="211072"/>
            <a:ext cx="3020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Change status</a:t>
            </a:r>
            <a:endParaRPr lang="ru-RU" sz="2800" b="1" dirty="0"/>
          </a:p>
        </p:txBody>
      </p:sp>
      <p:sp>
        <p:nvSpPr>
          <p:cNvPr id="5" name="Стрелка вправо 4"/>
          <p:cNvSpPr/>
          <p:nvPr/>
        </p:nvSpPr>
        <p:spPr>
          <a:xfrm>
            <a:off x="4294908" y="1160143"/>
            <a:ext cx="665017" cy="318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167744" y="843501"/>
            <a:ext cx="3574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Have an account on the Website</a:t>
            </a:r>
            <a:endParaRPr lang="ru-RU" sz="2800" b="1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4294909" y="2068698"/>
            <a:ext cx="665017" cy="323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5167744" y="1753528"/>
            <a:ext cx="30202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See list of all booked orders</a:t>
            </a:r>
            <a:endParaRPr lang="ru-RU" sz="28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80" y="3354426"/>
            <a:ext cx="4602045" cy="2408547"/>
          </a:xfrm>
          <a:prstGeom prst="rect">
            <a:avLst/>
          </a:prstGeom>
        </p:spPr>
      </p:pic>
      <p:sp>
        <p:nvSpPr>
          <p:cNvPr id="10" name="Стрелка вниз 9"/>
          <p:cNvSpPr/>
          <p:nvPr/>
        </p:nvSpPr>
        <p:spPr>
          <a:xfrm>
            <a:off x="2270975" y="5915373"/>
            <a:ext cx="387927" cy="4438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96982" y="6329825"/>
            <a:ext cx="5447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Have an account on the Website</a:t>
            </a:r>
            <a:endParaRPr lang="ru-RU" sz="2400" b="1" dirty="0"/>
          </a:p>
        </p:txBody>
      </p:sp>
      <p:sp>
        <p:nvSpPr>
          <p:cNvPr id="12" name="Стрелка вправо 11"/>
          <p:cNvSpPr/>
          <p:nvPr/>
        </p:nvSpPr>
        <p:spPr>
          <a:xfrm>
            <a:off x="5167744" y="4380360"/>
            <a:ext cx="498765" cy="356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5777345" y="3650757"/>
            <a:ext cx="36437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See reports on tickets coun</a:t>
            </a:r>
            <a:r>
              <a:rPr lang="en-US" sz="2800" b="1" dirty="0"/>
              <a:t>t</a:t>
            </a:r>
            <a:r>
              <a:rPr lang="en-US" sz="2800" b="1" dirty="0" smtClean="0"/>
              <a:t>, total sum and data by date or destination places</a:t>
            </a:r>
            <a:endParaRPr lang="ru-RU" sz="2800" b="1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075" y="2288929"/>
            <a:ext cx="2574345" cy="2448108"/>
          </a:xfrm>
          <a:prstGeom prst="rect">
            <a:avLst/>
          </a:prstGeom>
        </p:spPr>
      </p:pic>
      <p:sp>
        <p:nvSpPr>
          <p:cNvPr id="15" name="Стрелка вверх 14"/>
          <p:cNvSpPr/>
          <p:nvPr/>
        </p:nvSpPr>
        <p:spPr>
          <a:xfrm>
            <a:off x="10581139" y="1616609"/>
            <a:ext cx="360218" cy="6139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9617655" y="491513"/>
            <a:ext cx="25743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Create different staff</a:t>
            </a:r>
            <a:endParaRPr lang="ru-RU" sz="2800" b="1" dirty="0"/>
          </a:p>
        </p:txBody>
      </p:sp>
      <p:sp>
        <p:nvSpPr>
          <p:cNvPr id="17" name="Стрелка вниз 16"/>
          <p:cNvSpPr/>
          <p:nvPr/>
        </p:nvSpPr>
        <p:spPr>
          <a:xfrm>
            <a:off x="10626164" y="4850674"/>
            <a:ext cx="270165" cy="615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9552421" y="5614084"/>
            <a:ext cx="2417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Edit staff’s list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04259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709"/>
            <a:ext cx="12192000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5" y="-8709"/>
            <a:ext cx="1820180" cy="137727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390" y="1"/>
            <a:ext cx="3221083" cy="128723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817" y="-8709"/>
            <a:ext cx="2116183" cy="1488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0" y="2444061"/>
            <a:ext cx="2638696" cy="184708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119" y="2786973"/>
            <a:ext cx="3203795" cy="190615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659" y="78378"/>
            <a:ext cx="1508312" cy="43891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905" y="3734631"/>
            <a:ext cx="1166762" cy="123582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453" y="3567422"/>
            <a:ext cx="2114380" cy="134207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04" y="4426219"/>
            <a:ext cx="1630975" cy="158054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046" y="613086"/>
            <a:ext cx="1305883" cy="1325471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473" y="4036314"/>
            <a:ext cx="2085180" cy="9906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694" y="1416042"/>
            <a:ext cx="2100474" cy="76628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390" y="5510425"/>
            <a:ext cx="1836928" cy="123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8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824" y="3562350"/>
            <a:ext cx="33051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4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7964" y="304800"/>
            <a:ext cx="4841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		</a:t>
            </a:r>
            <a:r>
              <a:rPr lang="en-US" sz="2800" b="1" dirty="0" smtClean="0"/>
              <a:t>         Questions</a:t>
            </a:r>
            <a:r>
              <a:rPr lang="en-US" sz="2800" b="1" dirty="0" smtClean="0"/>
              <a:t>?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97703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520</TotalTime>
  <Words>89</Words>
  <Application>Microsoft Office PowerPoint</Application>
  <PresentationFormat>Широкоэкранный</PresentationFormat>
  <Paragraphs>32</Paragraphs>
  <Slides>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Aharoni</vt:lpstr>
      <vt:lpstr>Calibri</vt:lpstr>
      <vt:lpstr>Century Gothic</vt:lpstr>
      <vt:lpstr>Wingdings 3</vt:lpstr>
      <vt:lpstr>Сектор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Kovalchuk</dc:creator>
  <cp:lastModifiedBy>Sergey Kovalchuk</cp:lastModifiedBy>
  <cp:revision>41</cp:revision>
  <dcterms:created xsi:type="dcterms:W3CDTF">2015-12-08T22:02:05Z</dcterms:created>
  <dcterms:modified xsi:type="dcterms:W3CDTF">2015-12-21T11:34:15Z</dcterms:modified>
</cp:coreProperties>
</file>