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7B8-0EA5-4937-9BEA-84EACBD4F71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7E6-5752-4F6B-8695-FA79345EDF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29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7B8-0EA5-4937-9BEA-84EACBD4F71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7E6-5752-4F6B-8695-FA79345EDF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83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7B8-0EA5-4937-9BEA-84EACBD4F71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7E6-5752-4F6B-8695-FA79345EDF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239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7B8-0EA5-4937-9BEA-84EACBD4F71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7E6-5752-4F6B-8695-FA79345EDF8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357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7B8-0EA5-4937-9BEA-84EACBD4F71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7E6-5752-4F6B-8695-FA79345EDF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312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7B8-0EA5-4937-9BEA-84EACBD4F71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7E6-5752-4F6B-8695-FA79345EDF8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3945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7B8-0EA5-4937-9BEA-84EACBD4F71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7E6-5752-4F6B-8695-FA79345EDF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655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7B8-0EA5-4937-9BEA-84EACBD4F71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7E6-5752-4F6B-8695-FA79345EDF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498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7B8-0EA5-4937-9BEA-84EACBD4F71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7E6-5752-4F6B-8695-FA79345EDF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78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7B8-0EA5-4937-9BEA-84EACBD4F71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7E6-5752-4F6B-8695-FA79345EDF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30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7B8-0EA5-4937-9BEA-84EACBD4F71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7E6-5752-4F6B-8695-FA79345EDF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99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7B8-0EA5-4937-9BEA-84EACBD4F71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7E6-5752-4F6B-8695-FA79345EDF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56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7B8-0EA5-4937-9BEA-84EACBD4F71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7E6-5752-4F6B-8695-FA79345EDF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14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7B8-0EA5-4937-9BEA-84EACBD4F71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7E6-5752-4F6B-8695-FA79345EDF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96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7B8-0EA5-4937-9BEA-84EACBD4F71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7E6-5752-4F6B-8695-FA79345EDF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54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7B8-0EA5-4937-9BEA-84EACBD4F71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7E6-5752-4F6B-8695-FA79345EDF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67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7B8-0EA5-4937-9BEA-84EACBD4F71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7E6-5752-4F6B-8695-FA79345EDF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76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638A7B8-0EA5-4937-9BEA-84EACBD4F71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ADC7E6-5752-4F6B-8695-FA79345EDF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646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743416"/>
            <a:ext cx="8146732" cy="1360448"/>
          </a:xfrm>
        </p:spPr>
        <p:txBody>
          <a:bodyPr>
            <a:noAutofit/>
          </a:bodyPr>
          <a:lstStyle/>
          <a:p>
            <a:pPr algn="ctr"/>
            <a:r>
              <a:rPr lang="ru-RU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Лазерные шахматы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40605" y="4754137"/>
            <a:ext cx="2823883" cy="64827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Писанко Сергей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978" y="100298"/>
            <a:ext cx="2573022" cy="814102"/>
          </a:xfrm>
        </p:spPr>
        <p:txBody>
          <a:bodyPr>
            <a:normAutofit/>
          </a:bodyPr>
          <a:lstStyle/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9188" y="854863"/>
            <a:ext cx="7568178" cy="3308259"/>
          </a:xfrm>
        </p:spPr>
        <p:txBody>
          <a:bodyPr>
            <a:noAutofit/>
          </a:bodyPr>
          <a:lstStyle/>
          <a:p>
            <a:pPr algn="just"/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Лазерные шахматы – это игра для двух игроков 1987 года выпуска, смоделированная как настольная игра с шахматными фигурами, большинство из которых имеют зеркальные поверхности, а одна из них представляет собой лазерную пушку. </a:t>
            </a:r>
          </a:p>
          <a:p>
            <a:pPr algn="just"/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создал игру по подобию лазерных шахмат. Она рассчитана на двух игроков, играющих друг против друга.</a:t>
            </a:r>
          </a:p>
        </p:txBody>
      </p:sp>
    </p:spTree>
    <p:extLst>
      <p:ext uri="{BB962C8B-B14F-4D97-AF65-F5344CB8AC3E}">
        <p14:creationId xmlns:p14="http://schemas.microsoft.com/office/powerpoint/2010/main" val="109363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839" y="235414"/>
            <a:ext cx="4118517" cy="708723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ИГРЫ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C0A32-AAA5-4D5F-AA43-0BF233B7951A}"/>
              </a:ext>
            </a:extLst>
          </p:cNvPr>
          <p:cNvSpPr txBox="1"/>
          <p:nvPr/>
        </p:nvSpPr>
        <p:spPr>
          <a:xfrm>
            <a:off x="659781" y="1358579"/>
            <a:ext cx="63803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Самый первый элемент игры – это  начальное меню. Для него был создан класс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762807-04A5-460A-8CA3-5ED30F04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613471"/>
            <a:ext cx="5642517" cy="28859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026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2372" y="740108"/>
            <a:ext cx="5722838" cy="9251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самой игре есть 3 уровня сложности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C1A943-FFE5-4598-B2F2-5A34DA66A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26" y="2176938"/>
            <a:ext cx="6043961" cy="314895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089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85647F-229A-4178-962E-D52241E230A8}"/>
              </a:ext>
            </a:extLst>
          </p:cNvPr>
          <p:cNvSpPr txBox="1"/>
          <p:nvPr/>
        </p:nvSpPr>
        <p:spPr>
          <a:xfrm>
            <a:off x="466493" y="310364"/>
            <a:ext cx="79266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Различие между уровнями сложность – это расстановка фигур. Для новичков все фигуры расположены близко друг к другу, а для профессионалов главная фигура(король) расположены далеко от своих фигур.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5B576F-C608-4AFC-863E-21F14814C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2" y="2810107"/>
            <a:ext cx="4160836" cy="327368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F46ABEE-9E8D-47C3-859B-A533A0858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713" y="2810107"/>
            <a:ext cx="4092030" cy="327544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718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91545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32278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609601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67A139-86EB-480F-AE6B-AF8092F2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4F5BA6A-6AAB-49DD-A2FA-2795EF23C0EC}"/>
              </a:ext>
            </a:extLst>
          </p:cNvPr>
          <p:cNvSpPr/>
          <p:nvPr/>
        </p:nvSpPr>
        <p:spPr>
          <a:xfrm>
            <a:off x="4571999" y="628617"/>
            <a:ext cx="4056460" cy="3028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всех функций игры была создана библиотека с помощью которой создаётся поле и классы Menu и Sprite.</a:t>
            </a:r>
          </a:p>
        </p:txBody>
      </p:sp>
      <p:sp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4E252378-AA68-427C-BF69-E4434E447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620722"/>
            <a:ext cx="3852116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B427CB-0DEF-466D-8544-EA31EE9B7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74" b="-1"/>
          <a:stretch/>
        </p:blipFill>
        <p:spPr>
          <a:xfrm>
            <a:off x="597903" y="786117"/>
            <a:ext cx="3607308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5E8C853-59EA-4FCB-BB4E-1B0AEEA40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58D8A51-1FB2-4FA0-A860-D57179B52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5C2F33D-5361-48D8-899D-50A713699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608EC6-04A0-4D53-B4C8-57F06AF1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9C42FEC-C8F1-465B-900B-C7F552326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4CDCA4C-0922-4330-AF15-394E8C6D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57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DA55B9-EF6F-4A10-AEC3-51C9BED73777}"/>
              </a:ext>
            </a:extLst>
          </p:cNvPr>
          <p:cNvSpPr/>
          <p:nvPr/>
        </p:nvSpPr>
        <p:spPr>
          <a:xfrm>
            <a:off x="513184" y="509893"/>
            <a:ext cx="3191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7208914-1DB7-4F73-8F06-864AB74267B9}"/>
              </a:ext>
            </a:extLst>
          </p:cNvPr>
          <p:cNvSpPr/>
          <p:nvPr/>
        </p:nvSpPr>
        <p:spPr>
          <a:xfrm>
            <a:off x="615820" y="1377640"/>
            <a:ext cx="62981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будущем я хочу продолжить развивать игру и добавить новые механики, такие как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собственной расстановки фигур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Новые фигуры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играть против компьютера</a:t>
            </a:r>
          </a:p>
        </p:txBody>
      </p:sp>
    </p:spTree>
    <p:extLst>
      <p:ext uri="{BB962C8B-B14F-4D97-AF65-F5344CB8AC3E}">
        <p14:creationId xmlns:p14="http://schemas.microsoft.com/office/powerpoint/2010/main" val="3199960938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171</Words>
  <Application>Microsoft Office PowerPoint</Application>
  <PresentationFormat>Экран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Cambria</vt:lpstr>
      <vt:lpstr>Century Gothic</vt:lpstr>
      <vt:lpstr>Times New Roman</vt:lpstr>
      <vt:lpstr>Wingdings 3</vt:lpstr>
      <vt:lpstr>Сектор</vt:lpstr>
      <vt:lpstr>Лазерные шахматы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Лазерные шахматы</dc:title>
  <dc:creator>P1</dc:creator>
  <cp:lastModifiedBy>P1</cp:lastModifiedBy>
  <cp:revision>3</cp:revision>
  <dcterms:created xsi:type="dcterms:W3CDTF">2024-01-19T13:48:24Z</dcterms:created>
  <dcterms:modified xsi:type="dcterms:W3CDTF">2024-01-19T13:56:48Z</dcterms:modified>
</cp:coreProperties>
</file>