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5445224"/>
            <a:ext cx="6400800" cy="960512"/>
          </a:xfrm>
        </p:spPr>
        <p:txBody>
          <a:bodyPr/>
          <a:lstStyle/>
          <a:p>
            <a:pPr algn="l"/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Круглов Сергей Вячеславович</a:t>
            </a:r>
          </a:p>
          <a:p>
            <a:pPr algn="l"/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Рыбанов</a:t>
            </a:r>
            <a:r>
              <a:rPr lang="ru-RU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Александрович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8640960" cy="167984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Выпускной проект по курсу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SQL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для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начинающих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”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3140968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dirty="0" smtClean="0">
              <a:solidFill>
                <a:schemeClr val="tx2"/>
              </a:solidFill>
            </a:endParaRPr>
          </a:p>
          <a:p>
            <a:pPr algn="ctr"/>
            <a:r>
              <a:rPr lang="ru-RU" b="1" dirty="0" smtClean="0">
                <a:solidFill>
                  <a:schemeClr val="tx2"/>
                </a:solidFill>
              </a:rPr>
              <a:t>Модель </a:t>
            </a:r>
            <a:r>
              <a:rPr lang="ru-RU" b="1" dirty="0">
                <a:solidFill>
                  <a:schemeClr val="tx2"/>
                </a:solidFill>
              </a:rPr>
              <a:t>базы данных для обращения клиентов в службу поддержки телекоммуникационной</a:t>
            </a:r>
          </a:p>
          <a:p>
            <a:pPr algn="ctr"/>
            <a:r>
              <a:rPr lang="ru-RU" b="1" dirty="0" smtClean="0">
                <a:solidFill>
                  <a:schemeClr val="tx2"/>
                </a:solidFill>
              </a:rPr>
              <a:t>компании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0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Изначальная модель данных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4824"/>
            <a:ext cx="2664297" cy="141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30675" y="3333047"/>
            <a:ext cx="45768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Рис.1. Существующая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 телекоммуникационной компании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57659"/>
              </p:ext>
            </p:extLst>
          </p:nvPr>
        </p:nvGraphicFramePr>
        <p:xfrm>
          <a:off x="395536" y="4077072"/>
          <a:ext cx="430503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180"/>
                <a:gridCol w="929497"/>
                <a:gridCol w="2250359"/>
              </a:tblGrid>
              <a:tr h="119256">
                <a:tc gridSpan="3"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Таблица 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tarif</a:t>
                      </a:r>
                      <a:endParaRPr lang="ru-RU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45499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8383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integer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тарифа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094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varchar 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тарифа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829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cost_per_day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Стоимость тарифа в день в рублях </a:t>
                      </a:r>
                      <a:endParaRPr lang="ru-RU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54227"/>
              </p:ext>
            </p:extLst>
          </p:nvPr>
        </p:nvGraphicFramePr>
        <p:xfrm>
          <a:off x="5024509" y="4077072"/>
          <a:ext cx="3816424" cy="200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792088"/>
                <a:gridCol w="216024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Таблица </a:t>
                      </a:r>
                      <a:r>
                        <a:rPr lang="en-US" sz="1600" b="1" dirty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  <a:endParaRPr lang="ru-RU" sz="16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Поле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Тип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Описание</a:t>
                      </a:r>
                      <a:endParaRPr lang="ru-RU" sz="1200" dirty="0"/>
                    </a:p>
                  </a:txBody>
                  <a:tcPr/>
                </a:tc>
              </a:tr>
              <a:tr h="22998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integer</a:t>
                      </a:r>
                      <a:endParaRPr lang="ru-RU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Идентификатор пользователя </a:t>
                      </a:r>
                      <a:endParaRPr lang="ru-RU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893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varchar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Имя пользователя</a:t>
                      </a:r>
                      <a:endParaRPr lang="ru-RU" sz="11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5880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lastname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varchar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Отчество пользователя </a:t>
                      </a:r>
                      <a:endParaRPr lang="ru-RU" sz="1100" dirty="0"/>
                    </a:p>
                  </a:txBody>
                  <a:tcPr/>
                </a:tc>
              </a:tr>
              <a:tr h="2050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surname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varchar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Фамилия пользователя</a:t>
                      </a:r>
                      <a:endParaRPr lang="ru-RU" sz="1100" dirty="0"/>
                    </a:p>
                  </a:txBody>
                  <a:tcPr/>
                </a:tc>
              </a:tr>
              <a:tr h="201776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email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varchar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email </a:t>
                      </a:r>
                      <a:r>
                        <a:rPr lang="ru-RU" sz="1100" dirty="0" smtClean="0"/>
                        <a:t>пользователя</a:t>
                      </a:r>
                      <a:endParaRPr lang="ru-RU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36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Расширенная логическая модель данных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10" y="1635834"/>
            <a:ext cx="31337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10" y="4005064"/>
            <a:ext cx="12287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92316" y="5135447"/>
            <a:ext cx="24511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4817" y="3717032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Добавлены следующие возможности:</a:t>
            </a: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пользователем запросов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Службу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указание срочности выполнения запросов;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указание тарифа пользователя;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несколько запросов для одного пользователя.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9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Физическая модель данных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209"/>
            <a:ext cx="8723851" cy="421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28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187623" y="2636912"/>
            <a:ext cx="6696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позволит повысить следующее: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читаемость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структурируемость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лояльность клиентов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управляемость потоками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1420" y="5672194"/>
            <a:ext cx="2749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ru-RU" b="1" dirty="0" smtClean="0">
                <a:solidFill>
                  <a:schemeClr val="tx2"/>
                </a:solidFill>
              </a:rPr>
              <a:t>!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00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198</TotalTime>
  <Words>156</Words>
  <Application>Microsoft Office PowerPoint</Application>
  <PresentationFormat>Экран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Официальная</vt:lpstr>
      <vt:lpstr>Выпускной проект по курсу  “SQL для начинающих”  </vt:lpstr>
      <vt:lpstr>Изначальная модель данных</vt:lpstr>
      <vt:lpstr>Расширенная логическая модель данных</vt:lpstr>
      <vt:lpstr>Физическая модель данных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аттестационная проектная работа</dc:title>
  <dc:creator>SergKry SergKry</dc:creator>
  <cp:lastModifiedBy>SergKry SergKry</cp:lastModifiedBy>
  <cp:revision>21</cp:revision>
  <dcterms:created xsi:type="dcterms:W3CDTF">2022-06-02T16:15:37Z</dcterms:created>
  <dcterms:modified xsi:type="dcterms:W3CDTF">2022-09-20T18:40:10Z</dcterms:modified>
</cp:coreProperties>
</file>