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0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1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6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5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2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1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4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97C0C-F017-437A-979B-C31CA44516E6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501D-61A0-447D-90F0-327530C39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405" y="881449"/>
            <a:ext cx="1935892" cy="10297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API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5136292" y="1453979"/>
            <a:ext cx="1935892" cy="1029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Collector</a:t>
            </a:r>
          </a:p>
          <a:p>
            <a:pPr algn="ctr"/>
            <a:r>
              <a:rPr lang="en-US" dirty="0" smtClean="0"/>
              <a:t>win service</a:t>
            </a:r>
          </a:p>
        </p:txBody>
      </p:sp>
      <p:sp>
        <p:nvSpPr>
          <p:cNvPr id="6" name="Can 5"/>
          <p:cNvSpPr/>
          <p:nvPr/>
        </p:nvSpPr>
        <p:spPr>
          <a:xfrm>
            <a:off x="8015416" y="2594919"/>
            <a:ext cx="2356022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DB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4769708" y="4637903"/>
            <a:ext cx="1935892" cy="1029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Reader</a:t>
            </a:r>
          </a:p>
          <a:p>
            <a:pPr algn="ctr"/>
            <a:r>
              <a:rPr lang="en-US" dirty="0" smtClean="0"/>
              <a:t>Web application</a:t>
            </a:r>
            <a:endParaRPr lang="ru-RU" dirty="0"/>
          </a:p>
        </p:txBody>
      </p:sp>
      <p:sp>
        <p:nvSpPr>
          <p:cNvPr id="8" name="Smiley Face 7"/>
          <p:cNvSpPr/>
          <p:nvPr/>
        </p:nvSpPr>
        <p:spPr>
          <a:xfrm>
            <a:off x="1441622" y="4736757"/>
            <a:ext cx="848497" cy="77435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/>
          <p:cNvCxnSpPr>
            <a:stCxn id="5" idx="1"/>
            <a:endCxn id="4" idx="3"/>
          </p:cNvCxnSpPr>
          <p:nvPr/>
        </p:nvCxnSpPr>
        <p:spPr>
          <a:xfrm flipH="1" flipV="1">
            <a:off x="2677297" y="1396314"/>
            <a:ext cx="2458995" cy="57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77297" y="1576873"/>
            <a:ext cx="2458995" cy="5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2184" y="2332653"/>
            <a:ext cx="943232" cy="70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7" idx="1"/>
          </p:cNvCxnSpPr>
          <p:nvPr/>
        </p:nvCxnSpPr>
        <p:spPr>
          <a:xfrm>
            <a:off x="2290119" y="5123936"/>
            <a:ext cx="2479589" cy="2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 flipV="1">
            <a:off x="6705600" y="3881535"/>
            <a:ext cx="1309816" cy="127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5737654" y="2483708"/>
            <a:ext cx="366584" cy="2154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9450" y="1051248"/>
            <a:ext cx="2276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old tweets, listen new tweets</a:t>
            </a:r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269699" y="2033011"/>
            <a:ext cx="149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Save all tweets to DB</a:t>
            </a:r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826476" y="3088875"/>
            <a:ext cx="22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Notification about new tweet </a:t>
            </a:r>
          </a:p>
          <a:p>
            <a:r>
              <a:rPr lang="en-US" sz="1200" dirty="0" smtClean="0"/>
              <a:t>triggers update for all connected</a:t>
            </a:r>
          </a:p>
          <a:p>
            <a:r>
              <a:rPr lang="en-US" sz="1200" dirty="0" smtClean="0"/>
              <a:t> users</a:t>
            </a:r>
            <a:endParaRPr lang="ru-R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29718" y="4562417"/>
            <a:ext cx="15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tweets from DB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2920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Zozulenko</dc:creator>
  <cp:lastModifiedBy>Sergey Zozulenko</cp:lastModifiedBy>
  <cp:revision>2</cp:revision>
  <dcterms:created xsi:type="dcterms:W3CDTF">2015-09-07T20:27:27Z</dcterms:created>
  <dcterms:modified xsi:type="dcterms:W3CDTF">2015-09-07T20:44:19Z</dcterms:modified>
</cp:coreProperties>
</file>