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2" r:id="rId6"/>
    <p:sldId id="261" r:id="rId7"/>
    <p:sldId id="268" r:id="rId8"/>
    <p:sldId id="267" r:id="rId9"/>
    <p:sldId id="270" r:id="rId10"/>
    <p:sldId id="266" r:id="rId11"/>
    <p:sldId id="269" r:id="rId12"/>
    <p:sldId id="273" r:id="rId13"/>
    <p:sldId id="274" r:id="rId14"/>
    <p:sldId id="275" r:id="rId15"/>
    <p:sldId id="277" r:id="rId16"/>
    <p:sldId id="271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93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69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5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96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12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18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3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67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33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4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06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7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4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0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E3B2C37-890E-48EC-8617-30A75EFDF447}" type="datetimeFigureOut">
              <a:rPr lang="ru-RU" smtClean="0"/>
              <a:t>20.03.2022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EEF84F9-964C-40AA-A530-C92E3702A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774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1745" y="1025236"/>
            <a:ext cx="11554691" cy="3145394"/>
          </a:xfrm>
        </p:spPr>
        <p:txBody>
          <a:bodyPr>
            <a:normAutofit/>
          </a:bodyPr>
          <a:lstStyle/>
          <a:p>
            <a:r>
              <a:rPr lang="ru-RU" dirty="0"/>
              <a:t>ПМ.01 РАЗРАБОТКА МОДУЛЕЙ ПРОГРАММНОГО ОБЕСПЕЧЕНИЯ ДЛЯ КОМПЬЮТЕРНЫХ СИСТЕМ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20109" y="4912013"/>
            <a:ext cx="4071891" cy="1528834"/>
          </a:xfrm>
        </p:spPr>
        <p:txBody>
          <a:bodyPr>
            <a:normAutofit/>
          </a:bodyPr>
          <a:lstStyle/>
          <a:p>
            <a:pPr algn="r"/>
            <a:r>
              <a:rPr lang="ru-RU" sz="1900" dirty="0">
                <a:latin typeface="+mj-lt"/>
              </a:rPr>
              <a:t>Выполнил студент группы 44П</a:t>
            </a:r>
            <a:endParaRPr lang="ru-RU" sz="1900" dirty="0">
              <a:solidFill>
                <a:srgbClr val="FF0000"/>
              </a:solidFill>
              <a:latin typeface="+mj-lt"/>
            </a:endParaRPr>
          </a:p>
          <a:p>
            <a:pPr algn="r"/>
            <a:r>
              <a:rPr lang="ru-RU" sz="1900" dirty="0">
                <a:solidFill>
                  <a:srgbClr val="FF0000"/>
                </a:solidFill>
                <a:latin typeface="+mj-lt"/>
              </a:rPr>
              <a:t>Сидоров А.С.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7783" y="92364"/>
            <a:ext cx="1187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ГБПОУ «Нижегородский губернский колледж»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783" y="6262255"/>
            <a:ext cx="11877962" cy="37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Нижний Новгород, 2022г</a:t>
            </a:r>
          </a:p>
        </p:txBody>
      </p:sp>
    </p:spTree>
    <p:extLst>
      <p:ext uri="{BB962C8B-B14F-4D97-AF65-F5344CB8AC3E}">
        <p14:creationId xmlns:p14="http://schemas.microsoft.com/office/powerpoint/2010/main" val="90054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EE84B7-C0AF-4FF8-BD4D-F20933336D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0000" y="2623457"/>
            <a:ext cx="2130425" cy="35433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96A434-7EAE-4A02-8A74-3B507B98DA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38724" y="2623457"/>
            <a:ext cx="2114550" cy="3543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9AF351-92A0-4F2B-82AA-4EA3D7B5D6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28142" y="3675969"/>
            <a:ext cx="2990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19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CBB349-82B7-4904-843C-E1D17F9066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574" y="2413578"/>
            <a:ext cx="5940425" cy="329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26B77-F094-4240-9371-CAED0C08B832}"/>
              </a:ext>
            </a:extLst>
          </p:cNvPr>
          <p:cNvSpPr txBox="1"/>
          <p:nvPr/>
        </p:nvSpPr>
        <p:spPr>
          <a:xfrm>
            <a:off x="7450196" y="3243890"/>
            <a:ext cx="4053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сотрудника: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Добавление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Удаление данных </a:t>
            </a:r>
          </a:p>
        </p:txBody>
      </p:sp>
    </p:spTree>
    <p:extLst>
      <p:ext uri="{BB962C8B-B14F-4D97-AF65-F5344CB8AC3E}">
        <p14:creationId xmlns:p14="http://schemas.microsoft.com/office/powerpoint/2010/main" val="86278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46714-0B2F-4978-BA27-B38903D1EA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8560" y="2468245"/>
            <a:ext cx="2400935" cy="36283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000F5A-B68B-4FFB-ABAD-75ED7679EF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23225" y="2468245"/>
            <a:ext cx="2400935" cy="36283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1CFDA5-BCE5-4355-8C83-62C7BCB9CF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19432" y="3429000"/>
            <a:ext cx="2990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9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D1145A-1992-493D-8BD4-8B161C9AE2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9517" y="2123803"/>
            <a:ext cx="2138680" cy="4526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408A2-045A-42A6-BAF3-A34598D2B9B6}"/>
              </a:ext>
            </a:extLst>
          </p:cNvPr>
          <p:cNvSpPr txBox="1"/>
          <p:nvPr/>
        </p:nvSpPr>
        <p:spPr>
          <a:xfrm>
            <a:off x="7450196" y="3243890"/>
            <a:ext cx="4053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пользователей: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Авторизация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314375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2B1B87-FF84-41C5-9222-3ACF5418D1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45617" y="2009503"/>
            <a:ext cx="2338070" cy="4678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98D00B-FC7E-4ED5-96CF-E912D02FA64E}"/>
              </a:ext>
            </a:extLst>
          </p:cNvPr>
          <p:cNvSpPr txBox="1"/>
          <p:nvPr/>
        </p:nvSpPr>
        <p:spPr>
          <a:xfrm>
            <a:off x="7450196" y="3243890"/>
            <a:ext cx="4053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База данных: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Доступ к базе данных только у сотрудников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добавления/удаления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032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8D00B-FC7E-4ED5-96CF-E912D02FA64E}"/>
              </a:ext>
            </a:extLst>
          </p:cNvPr>
          <p:cNvSpPr txBox="1"/>
          <p:nvPr/>
        </p:nvSpPr>
        <p:spPr>
          <a:xfrm>
            <a:off x="7450196" y="3243890"/>
            <a:ext cx="40538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Магазин: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Доступ к магазину у сотрудников и покупателей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добавления товара в корзину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Возможность оформить чек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C02B8B-E8B9-4770-B927-3AC84D3163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55334" y="2044716"/>
            <a:ext cx="2345055" cy="46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Оценка качества программных средств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8712" y="2222287"/>
            <a:ext cx="4543401" cy="3636511"/>
          </a:xfrm>
        </p:spPr>
        <p:txBody>
          <a:bodyPr/>
          <a:lstStyle/>
          <a:p>
            <a:r>
              <a:rPr lang="ru-RU" dirty="0"/>
              <a:t>Тестирование проводится вручную, каждый объект конфигурации будет тестироваться с разными входными данным на предмет проявления различных ошибок. При возникновении ошибок необходимо их задокументировать, а также выписать их решение.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E23846-6C40-4DFA-8FBE-7CDA4EC8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79" y="2033172"/>
            <a:ext cx="333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569" y="2509669"/>
            <a:ext cx="7767940" cy="3636511"/>
          </a:xfrm>
        </p:spPr>
        <p:txBody>
          <a:bodyPr>
            <a:norm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Выполняя цели учебной практики по разработке программного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обеспечивающая предприятие «Намордник» необходимой информацией на основных этапах рабочего процесса, были выполнены следующие задачи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Ввод, корректировка и хранение данных;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Покупка товара со стороны пользователей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D746EC5-4E7F-4EB5-8DBD-9FAEFA31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451" y="2177142"/>
            <a:ext cx="4062549" cy="40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1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296267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68434"/>
            <a:ext cx="7724503" cy="4689565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учебной практики является разработка программного обеспечения, обеспечивающая предприятие «Намордник» необходимой информацией на основных этапах рабочего процесса.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Основой данного программного модуля должна быть реляционная база данных, которая должна хранить следующие сведения: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об агентах;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сотрудниках;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продукции;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материалах;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−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прода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жах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E1F41C-D346-4196-A69E-8CD6CFAAE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469" y="3589351"/>
            <a:ext cx="5721531" cy="32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47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882193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092985"/>
            <a:ext cx="7490787" cy="4646482"/>
          </a:xfrm>
        </p:spPr>
        <p:txBody>
          <a:bodyPr>
            <a:normAutofit/>
          </a:bodyPr>
          <a:lstStyle/>
          <a:p>
            <a:r>
              <a:rPr lang="ru-RU" sz="2000" b="1" dirty="0"/>
              <a:t>Предметная область:</a:t>
            </a:r>
            <a:r>
              <a:rPr lang="ru-RU" sz="2000" dirty="0"/>
              <a:t> Наша компания “Намордник” занимается выпуском медицинских масок разных форматов и расцветок. В современных условиях нам очень важно создать единую систему для хранения информации о нашей продукции, так как каждую неделю мы расширяем ассортимент.</a:t>
            </a:r>
            <a:endParaRPr lang="en-US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AD09D9-7F79-4C5A-9ADA-35C1229E6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45" y="1935331"/>
            <a:ext cx="4384540" cy="504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40E860-44DF-4698-A69D-5CDD79CE89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511" y="20899"/>
            <a:ext cx="1454969" cy="19144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CC7D95-EE53-436B-95BE-5A9D69294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306814" cy="191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58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000" y="864438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Для понимания объема разработки и планирования архитектуры приложения заказчик разделил весь проект на несколько подсистем: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хранения информации о продукции,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работы со складом и материалами,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для производства,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по работе с сотрудниками, </a:t>
            </a:r>
            <a:endParaRPr lang="en-US" sz="1800" dirty="0"/>
          </a:p>
          <a:p>
            <a:pPr marL="0" indent="0">
              <a:buNone/>
            </a:pPr>
            <a:r>
              <a:rPr lang="ru-RU" sz="1800" dirty="0"/>
              <a:t>• подсистема по работе с агентами.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08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288" y="855560"/>
            <a:ext cx="10571998" cy="970450"/>
          </a:xfrm>
        </p:spPr>
        <p:txBody>
          <a:bodyPr/>
          <a:lstStyle/>
          <a:p>
            <a:pPr algn="ctr"/>
            <a:r>
              <a:rPr lang="ru-RU" dirty="0"/>
              <a:t>Основные понятия и стандартизация требований к программному обеспечению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CC61D9-AA5E-4E28-9EF0-66804949FC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7704" y="2657791"/>
            <a:ext cx="2983139" cy="2767648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9CB25489-9385-45B1-B907-D9A92AEDFB7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1378" y="2223133"/>
            <a:ext cx="1951370" cy="36369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839BDE-6645-4342-BCFE-2443399BE84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006863" y="2610959"/>
            <a:ext cx="5040630" cy="286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AE5FD-CF0D-4424-9CA8-C3FA7A7F1CEF}"/>
              </a:ext>
            </a:extLst>
          </p:cNvPr>
          <p:cNvSpPr txBox="1"/>
          <p:nvPr/>
        </p:nvSpPr>
        <p:spPr>
          <a:xfrm>
            <a:off x="6740102" y="3187562"/>
            <a:ext cx="523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клиента: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Просмотр товара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Покупка товара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Переход по страницам</a:t>
            </a:r>
          </a:p>
          <a:p>
            <a:endParaRPr lang="ru-RU" sz="4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F25AF0B-46F7-442C-9438-B4CB581705D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06" y="2492466"/>
            <a:ext cx="6069182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6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595551-4127-46C0-88CE-168D031CD02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54" y="2524989"/>
            <a:ext cx="6542469" cy="363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58BA90-77A3-4292-9F32-F95D07EC3904}"/>
              </a:ext>
            </a:extLst>
          </p:cNvPr>
          <p:cNvSpPr txBox="1"/>
          <p:nvPr/>
        </p:nvSpPr>
        <p:spPr>
          <a:xfrm>
            <a:off x="7694036" y="3220085"/>
            <a:ext cx="4053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сотрудника: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Добавление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Удаление данных </a:t>
            </a:r>
          </a:p>
        </p:txBody>
      </p:sp>
    </p:spTree>
    <p:extLst>
      <p:ext uri="{BB962C8B-B14F-4D97-AF65-F5344CB8AC3E}">
        <p14:creationId xmlns:p14="http://schemas.microsoft.com/office/powerpoint/2010/main" val="93117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9EB56C-3FB1-424B-BFCE-E5ED6DAFC74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383" y="2588260"/>
            <a:ext cx="2184618" cy="36369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EC8262-F1D3-4725-B41B-B426FC74C1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21605" y="2637631"/>
            <a:ext cx="2114550" cy="3538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0D9BC3-8DFC-470F-BAD7-2CD2610761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91148" y="3687603"/>
            <a:ext cx="29908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и анализ требований. 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789A003-C2AE-406B-88BA-DA5433F942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98" y="2356549"/>
            <a:ext cx="6549242" cy="36369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48EF5-3436-4F83-B030-FC795EC5E7B1}"/>
              </a:ext>
            </a:extLst>
          </p:cNvPr>
          <p:cNvSpPr txBox="1"/>
          <p:nvPr/>
        </p:nvSpPr>
        <p:spPr>
          <a:xfrm>
            <a:off x="7650493" y="3359422"/>
            <a:ext cx="4053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Действия сотрудника:</a:t>
            </a:r>
          </a:p>
          <a:p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Добавление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Редактирование данных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Удаление данных </a:t>
            </a:r>
          </a:p>
        </p:txBody>
      </p:sp>
    </p:spTree>
    <p:extLst>
      <p:ext uri="{BB962C8B-B14F-4D97-AF65-F5344CB8AC3E}">
        <p14:creationId xmlns:p14="http://schemas.microsoft.com/office/powerpoint/2010/main" val="310235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Индикатор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230</TotalTime>
  <Words>403</Words>
  <Application>Microsoft Office PowerPoint</Application>
  <PresentationFormat>Широкоэкранный</PresentationFormat>
  <Paragraphs>72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Times New Roman</vt:lpstr>
      <vt:lpstr>Wingdings 2</vt:lpstr>
      <vt:lpstr>Цитаты</vt:lpstr>
      <vt:lpstr>ПМ.01 РАЗРАБОТКА МОДУЛЕЙ ПРОГРАММНОГО ОБЕСПЕЧЕНИЯ ДЛЯ КОМПЬЮТЕРНЫХ СИСТЕМ</vt:lpstr>
      <vt:lpstr>ВВЕДЕНИЕ</vt:lpstr>
      <vt:lpstr>Основные понятия и стандартизация требований к программному обеспечению</vt:lpstr>
      <vt:lpstr>Основные понятия и стандартизация требований к программному обеспечению</vt:lpstr>
      <vt:lpstr>Основные понятия и стандартизация требований к программному обеспечению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Описание и анализ требований. </vt:lpstr>
      <vt:lpstr>Оценка качества программных средств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02.01 ТРПО Проектирование ПП для автоматизации Наименование предметной области</dc:title>
  <dc:creator>Александра Осиева</dc:creator>
  <cp:lastModifiedBy>Alex Sergal</cp:lastModifiedBy>
  <cp:revision>19</cp:revision>
  <dcterms:created xsi:type="dcterms:W3CDTF">2021-05-19T15:10:39Z</dcterms:created>
  <dcterms:modified xsi:type="dcterms:W3CDTF">2022-03-20T18:32:16Z</dcterms:modified>
</cp:coreProperties>
</file>