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7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3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1" y="4169130"/>
            <a:ext cx="745763" cy="45826"/>
            <a:chOff x="4580560" y="2589003"/>
            <a:chExt cx="1064463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1" y="1191255"/>
            <a:ext cx="745763" cy="45826"/>
            <a:chOff x="4580560" y="2589003"/>
            <a:chExt cx="1064463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4" y="2335503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0" y="2333253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055550" y="2431800"/>
            <a:ext cx="7032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FFFFFF"/>
                </a:solidFill>
              </a:rPr>
              <a:t>Why I Deserve to Be the President of the World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733300" y="4180900"/>
            <a:ext cx="40989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</a:rPr>
              <a:t>Nicolas Cage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ru" sz="1800">
                <a:solidFill>
                  <a:srgbClr val="FFFFFF"/>
                </a:solidFill>
              </a:rPr>
              <a:t>Columbia Pictures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