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72" r:id="rId14"/>
    <p:sldId id="273" r:id="rId15"/>
    <p:sldId id="270" r:id="rId16"/>
  </p:sldIdLst>
  <p:sldSz cx="12192000" cy="6858000"/>
  <p:notesSz cx="7559675" cy="10691813"/>
  <p:custDataLst>
    <p:tags r:id="rId17"/>
  </p:custDataLst>
  <p:defaultTextStyle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0"/>
    <p:restoredTop sz="0"/>
  </p:normalViewPr>
  <p:slideViewPr>
    <p:cSldViewPr>
      <p:cViewPr varScale="1">
        <p:scale>
          <a:sx n="61" d="100"/>
          <a:sy n="61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 idx="4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 idx="2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Рисунок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 idx="2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 idx="3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 idx="4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 idx="2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Рисунок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Рисунок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 idx="2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 idx="3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ru-RU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13.9.17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6DEDC30-BB96-44F8-9E50-0419DBB1C274}" type="slidenum">
              <a:rPr lang="ru-R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 idx="4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структурыОбразец текста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13.9.17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53B693A-AACF-4160-9DE0-EA574B32A32F}" type="slidenum">
              <a:rPr lang="ru-R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12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868760" y="0"/>
            <a:ext cx="659880" cy="1098360"/>
          </a:xfrm>
          <a:prstGeom prst="rect">
            <a:avLst/>
          </a:prstGeom>
          <a:ln>
            <a:noFill/>
          </a:ln>
        </p:spPr>
      </p:pic>
      <p:pic>
        <p:nvPicPr>
          <p:cNvPr id="79" name="Picture 1"/>
          <p:cNvPicPr/>
          <p:nvPr/>
        </p:nvPicPr>
        <p:blipFill>
          <a:blip r:embed="rId3"/>
          <a:stretch>
            <a:fillRect/>
          </a:stretch>
        </p:blipFill>
        <p:spPr>
          <a:xfrm rot="8900400">
            <a:off x="6646320" y="1247400"/>
            <a:ext cx="10115280" cy="1011528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648000" y="2880000"/>
            <a:ext cx="27828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metria Bold"/>
                <a:ea typeface="ＭＳ Ｐゴシック"/>
              </a:rPr>
              <a:t>Иванов Сергей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51520" y="33480"/>
            <a:ext cx="9384480" cy="25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Как отрефакторить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банковский веб-сервис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и не поседеть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9705240" y="5650200"/>
            <a:ext cx="1823760" cy="57420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525240" y="5843160"/>
            <a:ext cx="15130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metria Bold"/>
              </a:rPr>
              <a:t>8 800 2000 024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metria Bold"/>
              </a:rPr>
              <a:t>tochka.com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3643560" y="-2510280"/>
            <a:ext cx="5969520" cy="5968800"/>
          </a:xfrm>
          <a:prstGeom prst="rect">
            <a:avLst/>
          </a:prstGeom>
          <a:ln>
            <a:noFill/>
          </a:ln>
        </p:spPr>
      </p:pic>
      <p:pic>
        <p:nvPicPr>
          <p:cNvPr id="133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58800" y="896400"/>
            <a:ext cx="982080" cy="19224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111960" y="2035080"/>
            <a:ext cx="65073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Промежуточный итог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152000" y="2952000"/>
            <a:ext cx="3312000" cy="28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 </a:t>
            </a:r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1 500 </a:t>
            </a:r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 запросов в сутки</a:t>
            </a:r>
          </a:p>
        </p:txBody>
      </p:sp>
      <p:pic>
        <p:nvPicPr>
          <p:cNvPr id="136" name="Рисунок 135"/>
          <p:cNvPicPr/>
          <p:nvPr/>
        </p:nvPicPr>
        <p:blipFill>
          <a:blip r:embed="rId4"/>
          <a:stretch>
            <a:fillRect/>
          </a:stretch>
        </p:blipFill>
        <p:spPr>
          <a:xfrm>
            <a:off x="216000" y="3435480"/>
            <a:ext cx="2520000" cy="452520"/>
          </a:xfrm>
          <a:prstGeom prst="rect">
            <a:avLst/>
          </a:prstGeom>
          <a:ln>
            <a:noFill/>
          </a:ln>
        </p:spPr>
      </p:pic>
      <p:pic>
        <p:nvPicPr>
          <p:cNvPr id="137" name="Рисунок 136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3960000"/>
            <a:ext cx="3024000" cy="1202040"/>
          </a:xfrm>
          <a:prstGeom prst="rect">
            <a:avLst/>
          </a:prstGeom>
          <a:ln>
            <a:noFill/>
          </a:ln>
        </p:spPr>
      </p:pic>
      <p:pic>
        <p:nvPicPr>
          <p:cNvPr id="138" name="Рисунок 137"/>
          <p:cNvPicPr/>
          <p:nvPr/>
        </p:nvPicPr>
        <p:blipFill>
          <a:blip r:embed="rId6"/>
          <a:stretch>
            <a:fillRect/>
          </a:stretch>
        </p:blipFill>
        <p:spPr>
          <a:xfrm>
            <a:off x="158040" y="4896000"/>
            <a:ext cx="2649960" cy="792000"/>
          </a:xfrm>
          <a:prstGeom prst="rect">
            <a:avLst/>
          </a:prstGeom>
          <a:ln>
            <a:noFill/>
          </a:ln>
        </p:spPr>
      </p:pic>
      <p:pic>
        <p:nvPicPr>
          <p:cNvPr id="139" name="Рисунок 138"/>
          <p:cNvPicPr/>
          <p:nvPr/>
        </p:nvPicPr>
        <p:blipFill>
          <a:blip r:embed="rId7"/>
          <a:stretch>
            <a:fillRect/>
          </a:stretch>
        </p:blipFill>
        <p:spPr>
          <a:xfrm>
            <a:off x="636480" y="5688000"/>
            <a:ext cx="1523520" cy="398880"/>
          </a:xfrm>
          <a:prstGeom prst="rect">
            <a:avLst/>
          </a:prstGeom>
          <a:ln>
            <a:noFill/>
          </a:ln>
        </p:spPr>
      </p:pic>
      <p:pic>
        <p:nvPicPr>
          <p:cNvPr id="140" name="Рисунок 139"/>
          <p:cNvPicPr/>
          <p:nvPr/>
        </p:nvPicPr>
        <p:blipFill>
          <a:blip r:embed="rId8"/>
          <a:stretch>
            <a:fillRect/>
          </a:stretch>
        </p:blipFill>
        <p:spPr>
          <a:xfrm>
            <a:off x="2808000" y="3346920"/>
            <a:ext cx="2376000" cy="1045080"/>
          </a:xfrm>
          <a:prstGeom prst="rect">
            <a:avLst/>
          </a:prstGeom>
          <a:ln>
            <a:noFill/>
          </a:ln>
        </p:spPr>
      </p:pic>
      <p:pic>
        <p:nvPicPr>
          <p:cNvPr id="141" name="Рисунок 140"/>
          <p:cNvPicPr/>
          <p:nvPr/>
        </p:nvPicPr>
        <p:blipFill>
          <a:blip r:embed="rId9"/>
          <a:stretch>
            <a:fillRect/>
          </a:stretch>
        </p:blipFill>
        <p:spPr>
          <a:xfrm>
            <a:off x="2808000" y="4320000"/>
            <a:ext cx="1162800" cy="864000"/>
          </a:xfrm>
          <a:prstGeom prst="rect">
            <a:avLst/>
          </a:prstGeom>
          <a:ln>
            <a:noFill/>
          </a:ln>
        </p:spPr>
      </p:pic>
      <p:pic>
        <p:nvPicPr>
          <p:cNvPr id="142" name="Рисунок 141"/>
          <p:cNvPicPr/>
          <p:nvPr/>
        </p:nvPicPr>
        <p:blipFill>
          <a:blip r:embed="rId10"/>
          <a:stretch>
            <a:fillRect/>
          </a:stretch>
        </p:blipFill>
        <p:spPr>
          <a:xfrm>
            <a:off x="3998520" y="4137120"/>
            <a:ext cx="1375920" cy="1375920"/>
          </a:xfrm>
          <a:prstGeom prst="rect">
            <a:avLst/>
          </a:prstGeom>
          <a:ln>
            <a:noFill/>
          </a:ln>
        </p:spPr>
      </p:pic>
      <p:pic>
        <p:nvPicPr>
          <p:cNvPr id="143" name="Рисунок 142"/>
          <p:cNvPicPr/>
          <p:nvPr/>
        </p:nvPicPr>
        <p:blipFill>
          <a:blip r:embed="rId11"/>
          <a:stretch>
            <a:fillRect/>
          </a:stretch>
        </p:blipFill>
        <p:spPr>
          <a:xfrm>
            <a:off x="5616000" y="3096000"/>
            <a:ext cx="6295680" cy="343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3643560" y="-2510280"/>
            <a:ext cx="5969520" cy="5968800"/>
          </a:xfrm>
          <a:prstGeom prst="rect">
            <a:avLst/>
          </a:prstGeom>
          <a:ln>
            <a:noFill/>
          </a:ln>
        </p:spPr>
      </p:pic>
      <p:pic>
        <p:nvPicPr>
          <p:cNvPr id="133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58800" y="896400"/>
            <a:ext cx="982080" cy="19224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111960" y="2035080"/>
            <a:ext cx="65073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Финальный </a:t>
            </a:r>
            <a:r>
              <a:rPr lang="ru-RU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итог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152000" y="2952000"/>
            <a:ext cx="3312000" cy="28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 </a:t>
            </a:r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1 500 </a:t>
            </a:r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 запросов в сутки</a:t>
            </a:r>
          </a:p>
        </p:txBody>
      </p:sp>
      <p:pic>
        <p:nvPicPr>
          <p:cNvPr id="140" name="Рисунок 139"/>
          <p:cNvPicPr/>
          <p:nvPr/>
        </p:nvPicPr>
        <p:blipFill>
          <a:blip r:embed="rId4"/>
          <a:stretch>
            <a:fillRect/>
          </a:stretch>
        </p:blipFill>
        <p:spPr>
          <a:xfrm>
            <a:off x="216000" y="5412178"/>
            <a:ext cx="2376000" cy="1045080"/>
          </a:xfrm>
          <a:prstGeom prst="rect">
            <a:avLst/>
          </a:prstGeom>
          <a:ln>
            <a:noFill/>
          </a:ln>
        </p:spPr>
      </p:pic>
      <p:pic>
        <p:nvPicPr>
          <p:cNvPr id="141" name="Рисунок 140"/>
          <p:cNvPicPr/>
          <p:nvPr/>
        </p:nvPicPr>
        <p:blipFill>
          <a:blip r:embed="rId5"/>
          <a:stretch>
            <a:fillRect/>
          </a:stretch>
        </p:blipFill>
        <p:spPr>
          <a:xfrm>
            <a:off x="2977560" y="3597165"/>
            <a:ext cx="1162800" cy="864000"/>
          </a:xfrm>
          <a:prstGeom prst="rect">
            <a:avLst/>
          </a:prstGeom>
          <a:ln>
            <a:noFill/>
          </a:ln>
        </p:spPr>
      </p:pic>
      <p:pic>
        <p:nvPicPr>
          <p:cNvPr id="142" name="Рисунок 141"/>
          <p:cNvPicPr/>
          <p:nvPr/>
        </p:nvPicPr>
        <p:blipFill>
          <a:blip r:embed="rId6"/>
          <a:stretch>
            <a:fillRect/>
          </a:stretch>
        </p:blipFill>
        <p:spPr>
          <a:xfrm>
            <a:off x="3979044" y="3435480"/>
            <a:ext cx="1375920" cy="1375920"/>
          </a:xfrm>
          <a:prstGeom prst="rect">
            <a:avLst/>
          </a:prstGeom>
          <a:ln>
            <a:noFill/>
          </a:ln>
        </p:spPr>
      </p:pic>
      <p:pic>
        <p:nvPicPr>
          <p:cNvPr id="143" name="Рисунок 142"/>
          <p:cNvPicPr/>
          <p:nvPr/>
        </p:nvPicPr>
        <p:blipFill>
          <a:blip r:embed="rId7"/>
          <a:stretch>
            <a:fillRect/>
          </a:stretch>
        </p:blipFill>
        <p:spPr>
          <a:xfrm>
            <a:off x="5616000" y="3096000"/>
            <a:ext cx="6295680" cy="343800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437" y="4707765"/>
            <a:ext cx="2143125" cy="2114550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9"/>
          <a:stretch>
            <a:fillRect/>
          </a:stretch>
        </p:blipFill>
        <p:spPr>
          <a:xfrm>
            <a:off x="689922" y="6225120"/>
            <a:ext cx="1523520" cy="398880"/>
          </a:xfrm>
          <a:prstGeom prst="rect">
            <a:avLst/>
          </a:prstGeom>
          <a:ln>
            <a:noFill/>
          </a:ln>
        </p:spPr>
      </p:pic>
      <p:pic>
        <p:nvPicPr>
          <p:cNvPr id="17" name="Рисунок 16"/>
          <p:cNvPicPr/>
          <p:nvPr/>
        </p:nvPicPr>
        <p:blipFill>
          <a:blip r:embed="rId10"/>
          <a:stretch>
            <a:fillRect/>
          </a:stretch>
        </p:blipFill>
        <p:spPr>
          <a:xfrm>
            <a:off x="-20543" y="3804354"/>
            <a:ext cx="3024000" cy="1202040"/>
          </a:xfrm>
          <a:prstGeom prst="rect">
            <a:avLst/>
          </a:prstGeom>
          <a:ln>
            <a:noFill/>
          </a:ln>
        </p:spPr>
      </p:pic>
      <p:pic>
        <p:nvPicPr>
          <p:cNvPr id="18" name="Рисунок 17"/>
          <p:cNvPicPr/>
          <p:nvPr/>
        </p:nvPicPr>
        <p:blipFill>
          <a:blip r:embed="rId11"/>
          <a:stretch>
            <a:fillRect/>
          </a:stretch>
        </p:blipFill>
        <p:spPr>
          <a:xfrm>
            <a:off x="166477" y="4748529"/>
            <a:ext cx="2649960" cy="792000"/>
          </a:xfrm>
          <a:prstGeom prst="rect">
            <a:avLst/>
          </a:prstGeom>
          <a:ln>
            <a:noFill/>
          </a:ln>
        </p:spPr>
      </p:pic>
      <p:pic>
        <p:nvPicPr>
          <p:cNvPr id="19" name="Рисунок 18"/>
          <p:cNvPicPr/>
          <p:nvPr/>
        </p:nvPicPr>
        <p:blipFill>
          <a:blip r:embed="rId12"/>
          <a:stretch>
            <a:fillRect/>
          </a:stretch>
        </p:blipFill>
        <p:spPr>
          <a:xfrm>
            <a:off x="216000" y="3398570"/>
            <a:ext cx="2520000" cy="452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7196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3643560" y="-2510280"/>
            <a:ext cx="5969520" cy="5968800"/>
          </a:xfrm>
          <a:prstGeom prst="rect">
            <a:avLst/>
          </a:prstGeom>
          <a:ln>
            <a:noFill/>
          </a:ln>
        </p:spPr>
      </p:pic>
      <p:pic>
        <p:nvPicPr>
          <p:cNvPr id="11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58800" y="896400"/>
            <a:ext cx="982080" cy="192240"/>
          </a:xfrm>
          <a:prstGeom prst="rect">
            <a:avLst/>
          </a:prstGeom>
          <a:ln>
            <a:noFill/>
          </a:ln>
        </p:spPr>
      </p:pic>
      <p:pic>
        <p:nvPicPr>
          <p:cNvPr id="5" name="Изображение7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3791744" y="0"/>
            <a:ext cx="8208912" cy="664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7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3643560" y="-2510280"/>
            <a:ext cx="5969520" cy="5968800"/>
          </a:xfrm>
          <a:prstGeom prst="rect">
            <a:avLst/>
          </a:prstGeom>
          <a:ln>
            <a:noFill/>
          </a:ln>
        </p:spPr>
      </p:pic>
      <p:pic>
        <p:nvPicPr>
          <p:cNvPr id="11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58800" y="896400"/>
            <a:ext cx="982080" cy="19224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-1"/>
            <a:ext cx="6456040" cy="690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59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868760" y="0"/>
            <a:ext cx="659880" cy="1098360"/>
          </a:xfrm>
          <a:prstGeom prst="rect">
            <a:avLst/>
          </a:prstGeom>
          <a:ln>
            <a:noFill/>
          </a:ln>
        </p:spPr>
      </p:pic>
      <p:pic>
        <p:nvPicPr>
          <p:cNvPr id="213" name="Picture 1"/>
          <p:cNvPicPr/>
          <p:nvPr/>
        </p:nvPicPr>
        <p:blipFill>
          <a:blip r:embed="rId3"/>
          <a:stretch>
            <a:fillRect/>
          </a:stretch>
        </p:blipFill>
        <p:spPr>
          <a:xfrm rot="20115601">
            <a:off x="-2009880" y="475560"/>
            <a:ext cx="6782040" cy="6782040"/>
          </a:xfrm>
          <a:prstGeom prst="rect">
            <a:avLst/>
          </a:prstGeom>
          <a:ln>
            <a:noFill/>
          </a:ln>
        </p:spPr>
      </p:pic>
      <p:sp>
        <p:nvSpPr>
          <p:cNvPr id="214" name="CustomShape 1"/>
          <p:cNvSpPr/>
          <p:nvPr/>
        </p:nvSpPr>
        <p:spPr>
          <a:xfrm>
            <a:off x="5829840" y="2732760"/>
            <a:ext cx="34563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Спасибо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5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308240" y="2889000"/>
            <a:ext cx="1823760" cy="57420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1180800" y="5837040"/>
            <a:ext cx="15130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metria Bold"/>
              </a:rPr>
              <a:t>8 800 2000 024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metria Bold"/>
              </a:rPr>
              <a:t>tochka.com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3643560" y="-2510280"/>
            <a:ext cx="5969520" cy="5968800"/>
          </a:xfrm>
          <a:prstGeom prst="rect">
            <a:avLst/>
          </a:prstGeom>
          <a:ln>
            <a:noFill/>
          </a:ln>
        </p:spPr>
      </p:pic>
      <p:pic>
        <p:nvPicPr>
          <p:cNvPr id="85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58800" y="896400"/>
            <a:ext cx="982080" cy="19224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397800" y="2035080"/>
            <a:ext cx="59328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Стартовые позиции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Рисунок 86"/>
          <p:cNvPicPr/>
          <p:nvPr/>
        </p:nvPicPr>
        <p:blipFill>
          <a:blip r:embed="rId4"/>
          <a:stretch>
            <a:fillRect/>
          </a:stretch>
        </p:blipFill>
        <p:spPr>
          <a:xfrm>
            <a:off x="5616000" y="2967480"/>
            <a:ext cx="5819400" cy="3152520"/>
          </a:xfrm>
          <a:prstGeom prst="rect">
            <a:avLst/>
          </a:prstGeom>
          <a:ln>
            <a:noFill/>
          </a:ln>
        </p:spPr>
      </p:pic>
      <p:sp>
        <p:nvSpPr>
          <p:cNvPr id="88" name="TextShape 2"/>
          <p:cNvSpPr txBox="1"/>
          <p:nvPr/>
        </p:nvSpPr>
        <p:spPr>
          <a:xfrm>
            <a:off x="1152000" y="2952000"/>
            <a:ext cx="3312000" cy="28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 400 000 запросов в сутки</a:t>
            </a:r>
          </a:p>
        </p:txBody>
      </p:sp>
      <p:pic>
        <p:nvPicPr>
          <p:cNvPr id="89" name="Рисунок 88"/>
          <p:cNvPicPr/>
          <p:nvPr/>
        </p:nvPicPr>
        <p:blipFill>
          <a:blip r:embed="rId5"/>
          <a:stretch>
            <a:fillRect/>
          </a:stretch>
        </p:blipFill>
        <p:spPr>
          <a:xfrm>
            <a:off x="1368000" y="3457440"/>
            <a:ext cx="2520000" cy="452520"/>
          </a:xfrm>
          <a:prstGeom prst="rect">
            <a:avLst/>
          </a:prstGeom>
          <a:ln>
            <a:noFill/>
          </a:ln>
        </p:spPr>
      </p:pic>
      <p:pic>
        <p:nvPicPr>
          <p:cNvPr id="90" name="Рисунок 89"/>
          <p:cNvPicPr/>
          <p:nvPr/>
        </p:nvPicPr>
        <p:blipFill>
          <a:blip r:embed="rId6"/>
          <a:stretch>
            <a:fillRect/>
          </a:stretch>
        </p:blipFill>
        <p:spPr>
          <a:xfrm>
            <a:off x="1152000" y="3909960"/>
            <a:ext cx="3024000" cy="1202040"/>
          </a:xfrm>
          <a:prstGeom prst="rect">
            <a:avLst/>
          </a:prstGeom>
          <a:ln>
            <a:noFill/>
          </a:ln>
        </p:spPr>
      </p:pic>
      <p:pic>
        <p:nvPicPr>
          <p:cNvPr id="91" name="Рисунок 90"/>
          <p:cNvPicPr/>
          <p:nvPr/>
        </p:nvPicPr>
        <p:blipFill>
          <a:blip r:embed="rId7"/>
          <a:stretch>
            <a:fillRect/>
          </a:stretch>
        </p:blipFill>
        <p:spPr>
          <a:xfrm>
            <a:off x="1368000" y="4824000"/>
            <a:ext cx="2649960" cy="792000"/>
          </a:xfrm>
          <a:prstGeom prst="rect">
            <a:avLst/>
          </a:prstGeom>
          <a:ln>
            <a:noFill/>
          </a:ln>
        </p:spPr>
      </p:pic>
      <p:pic>
        <p:nvPicPr>
          <p:cNvPr id="92" name="Рисунок 91"/>
          <p:cNvPicPr/>
          <p:nvPr/>
        </p:nvPicPr>
        <p:blipFill>
          <a:blip r:embed="rId8"/>
          <a:stretch>
            <a:fillRect/>
          </a:stretch>
        </p:blipFill>
        <p:spPr>
          <a:xfrm>
            <a:off x="1860480" y="5721120"/>
            <a:ext cx="1523520" cy="39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3643560" y="-2510280"/>
            <a:ext cx="5969520" cy="5968800"/>
          </a:xfrm>
          <a:prstGeom prst="rect">
            <a:avLst/>
          </a:prstGeom>
          <a:ln>
            <a:noFill/>
          </a:ln>
        </p:spPr>
      </p:pic>
      <p:pic>
        <p:nvPicPr>
          <p:cNvPr id="9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58800" y="896400"/>
            <a:ext cx="982080" cy="192240"/>
          </a:xfrm>
          <a:prstGeom prst="rect">
            <a:avLst/>
          </a:prstGeom>
          <a:ln>
            <a:noFill/>
          </a:ln>
        </p:spPr>
      </p:pic>
      <p:pic>
        <p:nvPicPr>
          <p:cNvPr id="95" name="Рисунок 94"/>
          <p:cNvPicPr/>
          <p:nvPr/>
        </p:nvPicPr>
        <p:blipFill>
          <a:blip r:embed="rId4"/>
          <a:stretch>
            <a:fillRect/>
          </a:stretch>
        </p:blipFill>
        <p:spPr>
          <a:xfrm>
            <a:off x="2880000" y="-1800"/>
            <a:ext cx="9312120" cy="685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3643560" y="-2510280"/>
            <a:ext cx="5969520" cy="5968800"/>
          </a:xfrm>
          <a:prstGeom prst="rect">
            <a:avLst/>
          </a:prstGeom>
          <a:ln>
            <a:noFill/>
          </a:ln>
        </p:spPr>
      </p:pic>
      <p:pic>
        <p:nvPicPr>
          <p:cNvPr id="97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58800" y="896400"/>
            <a:ext cx="982080" cy="192240"/>
          </a:xfrm>
          <a:prstGeom prst="rect">
            <a:avLst/>
          </a:prstGeom>
          <a:ln>
            <a:noFill/>
          </a:ln>
        </p:spPr>
      </p:pic>
      <p:pic>
        <p:nvPicPr>
          <p:cNvPr id="98" name="Рисунок 97"/>
          <p:cNvPicPr/>
          <p:nvPr/>
        </p:nvPicPr>
        <p:blipFill>
          <a:blip r:embed="rId4"/>
          <a:stretch>
            <a:fillRect/>
          </a:stretch>
        </p:blipFill>
        <p:spPr>
          <a:xfrm>
            <a:off x="2592000" y="0"/>
            <a:ext cx="9600120" cy="685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3643560" y="-2510280"/>
            <a:ext cx="5969520" cy="5968800"/>
          </a:xfrm>
          <a:prstGeom prst="rect">
            <a:avLst/>
          </a:prstGeom>
          <a:ln>
            <a:noFill/>
          </a:ln>
        </p:spPr>
      </p:pic>
      <p:pic>
        <p:nvPicPr>
          <p:cNvPr id="100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58800" y="896400"/>
            <a:ext cx="982080" cy="19224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111960" y="2035080"/>
            <a:ext cx="65073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Промежуточный итог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152000" y="2952000"/>
            <a:ext cx="3312000" cy="28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 </a:t>
            </a:r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1 000 </a:t>
            </a:r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 запросов в сутки</a:t>
            </a:r>
          </a:p>
        </p:txBody>
      </p:sp>
      <p:pic>
        <p:nvPicPr>
          <p:cNvPr id="103" name="Рисунок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216000" y="3435480"/>
            <a:ext cx="2520000" cy="452520"/>
          </a:xfrm>
          <a:prstGeom prst="rect">
            <a:avLst/>
          </a:prstGeom>
          <a:ln>
            <a:noFill/>
          </a:ln>
        </p:spPr>
      </p:pic>
      <p:pic>
        <p:nvPicPr>
          <p:cNvPr id="104" name="Рисунок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3960000"/>
            <a:ext cx="3024000" cy="1202040"/>
          </a:xfrm>
          <a:prstGeom prst="rect">
            <a:avLst/>
          </a:prstGeom>
          <a:ln>
            <a:noFill/>
          </a:ln>
        </p:spPr>
      </p:pic>
      <p:pic>
        <p:nvPicPr>
          <p:cNvPr id="105" name="Рисунок 104"/>
          <p:cNvPicPr/>
          <p:nvPr/>
        </p:nvPicPr>
        <p:blipFill>
          <a:blip r:embed="rId6"/>
          <a:stretch>
            <a:fillRect/>
          </a:stretch>
        </p:blipFill>
        <p:spPr>
          <a:xfrm>
            <a:off x="158040" y="4896000"/>
            <a:ext cx="2649960" cy="792000"/>
          </a:xfrm>
          <a:prstGeom prst="rect">
            <a:avLst/>
          </a:prstGeom>
          <a:ln>
            <a:noFill/>
          </a:ln>
        </p:spPr>
      </p:pic>
      <p:pic>
        <p:nvPicPr>
          <p:cNvPr id="106" name="Рисунок 105"/>
          <p:cNvPicPr/>
          <p:nvPr/>
        </p:nvPicPr>
        <p:blipFill>
          <a:blip r:embed="rId7"/>
          <a:stretch>
            <a:fillRect/>
          </a:stretch>
        </p:blipFill>
        <p:spPr>
          <a:xfrm>
            <a:off x="636480" y="5688000"/>
            <a:ext cx="1523520" cy="398880"/>
          </a:xfrm>
          <a:prstGeom prst="rect">
            <a:avLst/>
          </a:prstGeom>
          <a:ln>
            <a:noFill/>
          </a:ln>
        </p:spPr>
      </p:pic>
      <p:pic>
        <p:nvPicPr>
          <p:cNvPr id="107" name="Рисунок 106"/>
          <p:cNvPicPr/>
          <p:nvPr/>
        </p:nvPicPr>
        <p:blipFill>
          <a:blip r:embed="rId8"/>
          <a:stretch>
            <a:fillRect/>
          </a:stretch>
        </p:blipFill>
        <p:spPr>
          <a:xfrm>
            <a:off x="2808000" y="3346920"/>
            <a:ext cx="2376000" cy="1045080"/>
          </a:xfrm>
          <a:prstGeom prst="rect">
            <a:avLst/>
          </a:prstGeom>
          <a:ln>
            <a:noFill/>
          </a:ln>
        </p:spPr>
      </p:pic>
      <p:pic>
        <p:nvPicPr>
          <p:cNvPr id="108" name="Рисунок 107"/>
          <p:cNvPicPr/>
          <p:nvPr/>
        </p:nvPicPr>
        <p:blipFill>
          <a:blip r:embed="rId9"/>
          <a:stretch>
            <a:fillRect/>
          </a:stretch>
        </p:blipFill>
        <p:spPr>
          <a:xfrm>
            <a:off x="5544000" y="3240000"/>
            <a:ext cx="6295680" cy="3438000"/>
          </a:xfrm>
          <a:prstGeom prst="rect">
            <a:avLst/>
          </a:prstGeom>
          <a:ln>
            <a:noFill/>
          </a:ln>
        </p:spPr>
      </p:pic>
      <p:pic>
        <p:nvPicPr>
          <p:cNvPr id="109" name="Рисунок 108"/>
          <p:cNvPicPr/>
          <p:nvPr/>
        </p:nvPicPr>
        <p:blipFill>
          <a:blip r:embed="rId10"/>
          <a:stretch>
            <a:fillRect/>
          </a:stretch>
        </p:blipFill>
        <p:spPr>
          <a:xfrm>
            <a:off x="2808000" y="4320000"/>
            <a:ext cx="1162800" cy="864000"/>
          </a:xfrm>
          <a:prstGeom prst="rect">
            <a:avLst/>
          </a:prstGeom>
          <a:ln>
            <a:noFill/>
          </a:ln>
        </p:spPr>
      </p:pic>
      <p:pic>
        <p:nvPicPr>
          <p:cNvPr id="110" name="Рисунок 109"/>
          <p:cNvPicPr/>
          <p:nvPr/>
        </p:nvPicPr>
        <p:blipFill>
          <a:blip r:embed="rId11"/>
          <a:stretch>
            <a:fillRect/>
          </a:stretch>
        </p:blipFill>
        <p:spPr>
          <a:xfrm>
            <a:off x="3998520" y="4137120"/>
            <a:ext cx="1375920" cy="137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3643560" y="-2510280"/>
            <a:ext cx="5969520" cy="5968800"/>
          </a:xfrm>
          <a:prstGeom prst="rect">
            <a:avLst/>
          </a:prstGeom>
          <a:ln>
            <a:noFill/>
          </a:ln>
        </p:spPr>
      </p:pic>
      <p:pic>
        <p:nvPicPr>
          <p:cNvPr id="11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58800" y="896400"/>
            <a:ext cx="982080" cy="192240"/>
          </a:xfrm>
          <a:prstGeom prst="rect">
            <a:avLst/>
          </a:prstGeom>
          <a:ln>
            <a:noFill/>
          </a:ln>
        </p:spPr>
      </p:pic>
      <p:pic>
        <p:nvPicPr>
          <p:cNvPr id="113" name="Рисунок 112"/>
          <p:cNvPicPr/>
          <p:nvPr/>
        </p:nvPicPr>
        <p:blipFill>
          <a:blip r:embed="rId4"/>
          <a:stretch>
            <a:fillRect/>
          </a:stretch>
        </p:blipFill>
        <p:spPr>
          <a:xfrm>
            <a:off x="360" y="2304000"/>
            <a:ext cx="12191760" cy="352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3643560" y="-2510280"/>
            <a:ext cx="5969520" cy="5968800"/>
          </a:xfrm>
          <a:prstGeom prst="rect">
            <a:avLst/>
          </a:prstGeom>
          <a:ln>
            <a:noFill/>
          </a:ln>
        </p:spPr>
      </p:pic>
      <p:pic>
        <p:nvPicPr>
          <p:cNvPr id="115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58800" y="896400"/>
            <a:ext cx="982080" cy="19224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11960" y="2035080"/>
            <a:ext cx="65073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Промежуточный итог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152000" y="2952000"/>
            <a:ext cx="3312000" cy="28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 </a:t>
            </a:r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1 000 </a:t>
            </a:r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 запросов в сутки</a:t>
            </a:r>
          </a:p>
        </p:txBody>
      </p:sp>
      <p:pic>
        <p:nvPicPr>
          <p:cNvPr id="118" name="Рисунок 117"/>
          <p:cNvPicPr/>
          <p:nvPr/>
        </p:nvPicPr>
        <p:blipFill>
          <a:blip r:embed="rId4"/>
          <a:stretch>
            <a:fillRect/>
          </a:stretch>
        </p:blipFill>
        <p:spPr>
          <a:xfrm>
            <a:off x="216000" y="3435480"/>
            <a:ext cx="2520000" cy="452520"/>
          </a:xfrm>
          <a:prstGeom prst="rect">
            <a:avLst/>
          </a:prstGeom>
          <a:ln>
            <a:noFill/>
          </a:ln>
        </p:spPr>
      </p:pic>
      <p:pic>
        <p:nvPicPr>
          <p:cNvPr id="119" name="Рисунок 118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3960000"/>
            <a:ext cx="3024000" cy="1202040"/>
          </a:xfrm>
          <a:prstGeom prst="rect">
            <a:avLst/>
          </a:prstGeom>
          <a:ln>
            <a:noFill/>
          </a:ln>
        </p:spPr>
      </p:pic>
      <p:pic>
        <p:nvPicPr>
          <p:cNvPr id="120" name="Рисунок 119"/>
          <p:cNvPicPr/>
          <p:nvPr/>
        </p:nvPicPr>
        <p:blipFill>
          <a:blip r:embed="rId6"/>
          <a:stretch>
            <a:fillRect/>
          </a:stretch>
        </p:blipFill>
        <p:spPr>
          <a:xfrm>
            <a:off x="158040" y="4896000"/>
            <a:ext cx="2649960" cy="792000"/>
          </a:xfrm>
          <a:prstGeom prst="rect">
            <a:avLst/>
          </a:prstGeom>
          <a:ln>
            <a:noFill/>
          </a:ln>
        </p:spPr>
      </p:pic>
      <p:pic>
        <p:nvPicPr>
          <p:cNvPr id="121" name="Рисунок 120"/>
          <p:cNvPicPr/>
          <p:nvPr/>
        </p:nvPicPr>
        <p:blipFill>
          <a:blip r:embed="rId7"/>
          <a:stretch>
            <a:fillRect/>
          </a:stretch>
        </p:blipFill>
        <p:spPr>
          <a:xfrm>
            <a:off x="636480" y="5688000"/>
            <a:ext cx="1523520" cy="398880"/>
          </a:xfrm>
          <a:prstGeom prst="rect">
            <a:avLst/>
          </a:prstGeom>
          <a:ln>
            <a:noFill/>
          </a:ln>
        </p:spPr>
      </p:pic>
      <p:pic>
        <p:nvPicPr>
          <p:cNvPr id="122" name="Рисунок 121"/>
          <p:cNvPicPr/>
          <p:nvPr/>
        </p:nvPicPr>
        <p:blipFill>
          <a:blip r:embed="rId8"/>
          <a:stretch>
            <a:fillRect/>
          </a:stretch>
        </p:blipFill>
        <p:spPr>
          <a:xfrm>
            <a:off x="2808000" y="3346920"/>
            <a:ext cx="2376000" cy="1045080"/>
          </a:xfrm>
          <a:prstGeom prst="rect">
            <a:avLst/>
          </a:prstGeom>
          <a:ln>
            <a:noFill/>
          </a:ln>
        </p:spPr>
      </p:pic>
      <p:pic>
        <p:nvPicPr>
          <p:cNvPr id="123" name="Рисунок 122"/>
          <p:cNvPicPr/>
          <p:nvPr/>
        </p:nvPicPr>
        <p:blipFill>
          <a:blip r:embed="rId9"/>
          <a:stretch>
            <a:fillRect/>
          </a:stretch>
        </p:blipFill>
        <p:spPr>
          <a:xfrm>
            <a:off x="2808000" y="4320000"/>
            <a:ext cx="1162800" cy="864000"/>
          </a:xfrm>
          <a:prstGeom prst="rect">
            <a:avLst/>
          </a:prstGeom>
          <a:ln>
            <a:noFill/>
          </a:ln>
        </p:spPr>
      </p:pic>
      <p:pic>
        <p:nvPicPr>
          <p:cNvPr id="124" name="Рисунок 123"/>
          <p:cNvPicPr/>
          <p:nvPr/>
        </p:nvPicPr>
        <p:blipFill>
          <a:blip r:embed="rId10"/>
          <a:stretch>
            <a:fillRect/>
          </a:stretch>
        </p:blipFill>
        <p:spPr>
          <a:xfrm>
            <a:off x="3998520" y="4137120"/>
            <a:ext cx="1375920" cy="1375920"/>
          </a:xfrm>
          <a:prstGeom prst="rect">
            <a:avLst/>
          </a:prstGeom>
          <a:ln>
            <a:noFill/>
          </a:ln>
        </p:spPr>
      </p:pic>
      <p:pic>
        <p:nvPicPr>
          <p:cNvPr id="125" name="Рисунок 124"/>
          <p:cNvPicPr/>
          <p:nvPr/>
        </p:nvPicPr>
        <p:blipFill>
          <a:blip r:embed="rId11"/>
          <a:stretch>
            <a:fillRect/>
          </a:stretch>
        </p:blipFill>
        <p:spPr>
          <a:xfrm>
            <a:off x="5616000" y="3096000"/>
            <a:ext cx="6295680" cy="343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3643560" y="-2510280"/>
            <a:ext cx="5969520" cy="5968800"/>
          </a:xfrm>
          <a:prstGeom prst="rect">
            <a:avLst/>
          </a:prstGeom>
          <a:ln>
            <a:noFill/>
          </a:ln>
        </p:spPr>
      </p:pic>
      <p:pic>
        <p:nvPicPr>
          <p:cNvPr id="127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58800" y="896400"/>
            <a:ext cx="982080" cy="192240"/>
          </a:xfrm>
          <a:prstGeom prst="rect">
            <a:avLst/>
          </a:prstGeom>
          <a:ln>
            <a:noFill/>
          </a:ln>
        </p:spPr>
      </p:pic>
      <p:pic>
        <p:nvPicPr>
          <p:cNvPr id="128" name="Рисунок 127"/>
          <p:cNvPicPr/>
          <p:nvPr/>
        </p:nvPicPr>
        <p:blipFill>
          <a:blip r:embed="rId4"/>
          <a:stretch>
            <a:fillRect/>
          </a:stretch>
        </p:blipFill>
        <p:spPr>
          <a:xfrm>
            <a:off x="1080000" y="2088000"/>
            <a:ext cx="9646560" cy="473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3643560" y="-2510280"/>
            <a:ext cx="5969520" cy="5968800"/>
          </a:xfrm>
          <a:prstGeom prst="rect">
            <a:avLst/>
          </a:prstGeom>
          <a:ln>
            <a:noFill/>
          </a:ln>
        </p:spPr>
      </p:pic>
      <p:pic>
        <p:nvPicPr>
          <p:cNvPr id="130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58800" y="896400"/>
            <a:ext cx="982080" cy="192240"/>
          </a:xfrm>
          <a:prstGeom prst="rect">
            <a:avLst/>
          </a:prstGeom>
          <a:ln>
            <a:noFill/>
          </a:ln>
        </p:spPr>
      </p:pic>
      <p:pic>
        <p:nvPicPr>
          <p:cNvPr id="131" name="Рисунок 130"/>
          <p:cNvPicPr/>
          <p:nvPr/>
        </p:nvPicPr>
        <p:blipFill>
          <a:blip r:embed="rId4"/>
          <a:stretch>
            <a:fillRect/>
          </a:stretch>
        </p:blipFill>
        <p:spPr>
          <a:xfrm>
            <a:off x="2274480" y="2376000"/>
            <a:ext cx="6581520" cy="439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7.08.21"/>
  <p:tag name="AS_TITLE" val="Aspose.Slides for .NET 2.0"/>
  <p:tag name="AS_VERSION" val="17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64</Words>
  <Application>Microsoft Office PowerPoint</Application>
  <PresentationFormat>Широкоэкранный</PresentationFormat>
  <Paragraphs>19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6" baseType="lpstr">
      <vt:lpstr>ＭＳ Ｐゴシック</vt:lpstr>
      <vt:lpstr>Anglecia Pro Title</vt:lpstr>
      <vt:lpstr>Arial</vt:lpstr>
      <vt:lpstr>Calibri</vt:lpstr>
      <vt:lpstr>Calibri Light</vt:lpstr>
      <vt:lpstr>DejaVu Sans</vt:lpstr>
      <vt:lpstr>Geometria Bold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Sega</cp:lastModifiedBy>
  <cp:revision>20</cp:revision>
  <dcterms:created xsi:type="dcterms:W3CDTF">2017-03-13T11:01:39Z</dcterms:created>
  <dcterms:modified xsi:type="dcterms:W3CDTF">2017-09-13T16:23:42Z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